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562" r:id="rId2"/>
    <p:sldId id="583" r:id="rId3"/>
    <p:sldId id="584" r:id="rId4"/>
    <p:sldId id="574" r:id="rId5"/>
    <p:sldId id="572" r:id="rId6"/>
    <p:sldId id="577" r:id="rId7"/>
    <p:sldId id="587" r:id="rId8"/>
    <p:sldId id="565" r:id="rId9"/>
    <p:sldId id="582" r:id="rId10"/>
    <p:sldId id="581" r:id="rId11"/>
    <p:sldId id="566" r:id="rId12"/>
    <p:sldId id="567" r:id="rId13"/>
    <p:sldId id="573" r:id="rId14"/>
    <p:sldId id="589" r:id="rId15"/>
    <p:sldId id="585" r:id="rId16"/>
    <p:sldId id="591" r:id="rId17"/>
    <p:sldId id="586" r:id="rId18"/>
    <p:sldId id="592" r:id="rId19"/>
    <p:sldId id="590" r:id="rId20"/>
    <p:sldId id="564" r:id="rId21"/>
  </p:sldIdLst>
  <p:sldSz cx="9144000" cy="6858000" type="overhead"/>
  <p:notesSz cx="7099300" cy="10234613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1600" kern="1200">
        <a:solidFill>
          <a:srgbClr val="000099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1600" kern="1200">
        <a:solidFill>
          <a:srgbClr val="000099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1600" kern="1200">
        <a:solidFill>
          <a:srgbClr val="000099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1600" kern="1200">
        <a:solidFill>
          <a:srgbClr val="000099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1600" kern="1200">
        <a:solidFill>
          <a:srgbClr val="000099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000099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000099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000099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000099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66"/>
    <a:srgbClr val="000099"/>
    <a:srgbClr val="CCFFCC"/>
    <a:srgbClr val="99FF99"/>
    <a:srgbClr val="FF0000"/>
    <a:srgbClr val="FFCC66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7" autoAdjust="0"/>
    <p:restoredTop sz="93381" autoAdjust="0"/>
  </p:normalViewPr>
  <p:slideViewPr>
    <p:cSldViewPr snapToGrid="0">
      <p:cViewPr varScale="1">
        <p:scale>
          <a:sx n="84" d="100"/>
          <a:sy n="84" d="100"/>
        </p:scale>
        <p:origin x="1398" y="84"/>
      </p:cViewPr>
      <p:guideLst>
        <p:guide orient="horz" pos="851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2028" y="96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1.xml"/><Relationship Id="rId2" Type="http://schemas.openxmlformats.org/officeDocument/2006/relationships/slide" Target="slides/slide8.xml"/><Relationship Id="rId1" Type="http://schemas.openxmlformats.org/officeDocument/2006/relationships/slide" Target="slides/slide1.xml"/><Relationship Id="rId6" Type="http://schemas.openxmlformats.org/officeDocument/2006/relationships/slide" Target="slides/slide20.xml"/><Relationship Id="rId5" Type="http://schemas.openxmlformats.org/officeDocument/2006/relationships/slide" Target="slides/slide17.xml"/><Relationship Id="rId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9305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52388"/>
            <a:ext cx="3094038" cy="51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495" tIns="0" rIns="29495" bIns="0" numCol="1" anchor="t" anchorCtr="0" compatLnSpc="1">
            <a:prstTxWarp prst="textNoShape">
              <a:avLst/>
            </a:prstTxWarp>
          </a:bodyPr>
          <a:lstStyle>
            <a:lvl1pPr algn="l" defTabSz="2017713">
              <a:lnSpc>
                <a:spcPct val="100000"/>
              </a:lnSpc>
              <a:defRPr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06850" y="-52388"/>
            <a:ext cx="3094038" cy="51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495" tIns="0" rIns="29495" bIns="0" numCol="1" anchor="t" anchorCtr="0" compatLnSpc="1">
            <a:prstTxWarp prst="textNoShape">
              <a:avLst/>
            </a:prstTxWarp>
          </a:bodyPr>
          <a:lstStyle>
            <a:lvl1pPr algn="r" defTabSz="2017713">
              <a:lnSpc>
                <a:spcPct val="100000"/>
              </a:lnSpc>
              <a:defRPr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69475"/>
            <a:ext cx="3094038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495" tIns="0" rIns="29495" bIns="0" numCol="1" anchor="b" anchorCtr="0" compatLnSpc="1">
            <a:prstTxWarp prst="textNoShape">
              <a:avLst/>
            </a:prstTxWarp>
          </a:bodyPr>
          <a:lstStyle>
            <a:lvl1pPr algn="l" defTabSz="2017713">
              <a:lnSpc>
                <a:spcPct val="100000"/>
              </a:lnSpc>
              <a:defRPr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6850" y="9769475"/>
            <a:ext cx="3094038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495" tIns="0" rIns="29495" bIns="0" numCol="1" anchor="b" anchorCtr="0" compatLnSpc="1">
            <a:prstTxWarp prst="textNoShape">
              <a:avLst/>
            </a:prstTxWarp>
          </a:bodyPr>
          <a:lstStyle>
            <a:lvl1pPr algn="r" defTabSz="2017713">
              <a:lnSpc>
                <a:spcPct val="100000"/>
              </a:lnSpc>
              <a:defRPr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79B85AC-F79C-4123-925B-A2B6F93DC7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73038" y="4373563"/>
            <a:ext cx="6753225" cy="55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8657" tIns="40967" rIns="78657" bIns="409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51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649413" y="852488"/>
            <a:ext cx="3803650" cy="2852737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542088" y="9825038"/>
            <a:ext cx="490537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8657" tIns="40967" rIns="78657" bIns="40967" anchor="ctr">
            <a:spAutoFit/>
          </a:bodyPr>
          <a:lstStyle/>
          <a:p>
            <a:pPr algn="r" defTabSz="1163638">
              <a:lnSpc>
                <a:spcPct val="100000"/>
              </a:lnSpc>
              <a:defRPr/>
            </a:pPr>
            <a:fld id="{DF21C367-4B3B-4D08-AA8F-F292FAFD3F19}" type="slidenum">
              <a:rPr lang="en-US" sz="1300">
                <a:solidFill>
                  <a:schemeClr val="tx1"/>
                </a:solidFill>
              </a:rPr>
              <a:pPr algn="r" defTabSz="1163638">
                <a:lnSpc>
                  <a:spcPct val="100000"/>
                </a:lnSpc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2031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127125" rtl="0" eaLnBrk="0" fontAlgn="base" hangingPunct="0">
      <a:spcBef>
        <a:spcPct val="30000"/>
      </a:spcBef>
      <a:spcAft>
        <a:spcPct val="0"/>
      </a:spcAft>
      <a:buSzPct val="100000"/>
      <a:buChar char="•"/>
      <a:defRPr sz="1500" kern="1200">
        <a:solidFill>
          <a:schemeClr val="tx1"/>
        </a:solidFill>
        <a:latin typeface="Arial" charset="0"/>
        <a:ea typeface="+mn-ea"/>
        <a:cs typeface="+mn-cs"/>
      </a:defRPr>
    </a:lvl1pPr>
    <a:lvl2pPr marL="385763" algn="l" defTabSz="1127125" rtl="0" eaLnBrk="0" fontAlgn="base" hangingPunct="0">
      <a:spcBef>
        <a:spcPct val="30000"/>
      </a:spcBef>
      <a:spcAft>
        <a:spcPct val="0"/>
      </a:spcAft>
      <a:buSzPct val="100000"/>
      <a:buChar char="•"/>
      <a:defRPr sz="1500" kern="1200">
        <a:solidFill>
          <a:schemeClr val="tx1"/>
        </a:solidFill>
        <a:latin typeface="Arial" charset="0"/>
        <a:ea typeface="+mn-ea"/>
        <a:cs typeface="+mn-cs"/>
      </a:defRPr>
    </a:lvl2pPr>
    <a:lvl3pPr marL="769938" algn="l" defTabSz="1127125" rtl="0" eaLnBrk="0" fontAlgn="base" hangingPunct="0">
      <a:spcBef>
        <a:spcPct val="30000"/>
      </a:spcBef>
      <a:spcAft>
        <a:spcPct val="0"/>
      </a:spcAft>
      <a:buSzPct val="100000"/>
      <a:buChar char="•"/>
      <a:defRPr sz="1500" kern="1200">
        <a:solidFill>
          <a:schemeClr val="tx1"/>
        </a:solidFill>
        <a:latin typeface="Arial" charset="0"/>
        <a:ea typeface="+mn-ea"/>
        <a:cs typeface="+mn-cs"/>
      </a:defRPr>
    </a:lvl3pPr>
    <a:lvl4pPr marL="1155700" algn="l" defTabSz="1127125" rtl="0" eaLnBrk="0" fontAlgn="base" hangingPunct="0">
      <a:spcBef>
        <a:spcPct val="30000"/>
      </a:spcBef>
      <a:spcAft>
        <a:spcPct val="0"/>
      </a:spcAft>
      <a:buSzPct val="100000"/>
      <a:buChar char="•"/>
      <a:defRPr sz="1500" kern="1200">
        <a:solidFill>
          <a:schemeClr val="tx1"/>
        </a:solidFill>
        <a:latin typeface="Arial" charset="0"/>
        <a:ea typeface="+mn-ea"/>
        <a:cs typeface="+mn-cs"/>
      </a:defRPr>
    </a:lvl4pPr>
    <a:lvl5pPr marL="1543050" algn="l" defTabSz="1127125" rtl="0" eaLnBrk="0" fontAlgn="base" hangingPunct="0">
      <a:spcBef>
        <a:spcPct val="30000"/>
      </a:spcBef>
      <a:spcAft>
        <a:spcPct val="0"/>
      </a:spcAft>
      <a:buSzPct val="100000"/>
      <a:buChar char="•"/>
      <a:defRPr sz="15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9B85AC-F79C-4123-925B-A2B6F93DC74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42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9B85AC-F79C-4123-925B-A2B6F93DC74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33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9B85AC-F79C-4123-925B-A2B6F93DC74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63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307975"/>
            <a:ext cx="2286000" cy="61801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307975"/>
            <a:ext cx="6705600" cy="61801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7975"/>
            <a:ext cx="9144000" cy="708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716088"/>
            <a:ext cx="4203700" cy="4772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716088"/>
            <a:ext cx="4203700" cy="4772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16088"/>
            <a:ext cx="4203700" cy="4772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716088"/>
            <a:ext cx="4203700" cy="4772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0" y="307975"/>
            <a:ext cx="914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16088"/>
            <a:ext cx="85598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519394" y="6573838"/>
            <a:ext cx="3253968" cy="286232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de-DE" sz="1400" i="1" dirty="0"/>
              <a:t>CES, Karlsruhe</a:t>
            </a:r>
            <a:r>
              <a:rPr lang="de-DE" sz="1400" i="1" baseline="0" dirty="0"/>
              <a:t> Institute of Technology</a:t>
            </a:r>
            <a:endParaRPr lang="de-DE" sz="1400" i="1" dirty="0"/>
          </a:p>
        </p:txBody>
      </p:sp>
      <p:pic>
        <p:nvPicPr>
          <p:cNvPr id="5125" name="Picture 28" descr="CES_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664575" y="6365875"/>
            <a:ext cx="4794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3" name="Text Box 29"/>
          <p:cNvSpPr txBox="1">
            <a:spLocks noChangeArrowheads="1"/>
          </p:cNvSpPr>
          <p:nvPr/>
        </p:nvSpPr>
        <p:spPr bwMode="auto">
          <a:xfrm>
            <a:off x="6766702" y="6571768"/>
            <a:ext cx="1866217" cy="286232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de-DE" sz="1400" dirty="0"/>
              <a:t>http://ces.itec.kit.edu/</a:t>
            </a:r>
          </a:p>
        </p:txBody>
      </p:sp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0" y="6573838"/>
            <a:ext cx="651140" cy="286232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fld id="{38017F65-4CD3-44BD-AAFF-00D44D40EFC2}" type="slidenum">
              <a:rPr lang="de-DE" sz="1400" smtClean="0"/>
              <a:pPr algn="l">
                <a:defRPr/>
              </a:pPr>
              <a:t>‹#›</a:t>
            </a:fld>
            <a:r>
              <a:rPr lang="de-DE" sz="1400" dirty="0"/>
              <a:t>/19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Arial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chemeClr val="hlink"/>
        </a:buClr>
        <a:buFont typeface="Wingdings" pitchFamily="2" charset="2"/>
        <a:buChar char="q"/>
        <a:defRPr sz="24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830263" indent="-373063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FFCC99"/>
        </a:buClr>
        <a:buFont typeface="Wingdings" pitchFamily="2" charset="2"/>
        <a:buChar char="q"/>
        <a:defRPr sz="20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73163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FFCC99"/>
        </a:buClr>
        <a:buFont typeface="Wingdings" pitchFamily="2" charset="2"/>
        <a:buChar char="q"/>
        <a:defRPr sz="20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FFCC99"/>
        </a:buClr>
        <a:buFont typeface="Wingdings" pitchFamily="2" charset="2"/>
        <a:buChar char="q"/>
        <a:defRPr sz="20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FFCC99"/>
        </a:buClr>
        <a:buFont typeface="Wingdings" pitchFamily="2" charset="2"/>
        <a:buChar char="q"/>
        <a:defRPr sz="20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FFCC99"/>
        </a:buClr>
        <a:buFont typeface="Wingdings" pitchFamily="2" charset="2"/>
        <a:buChar char="q"/>
        <a:defRPr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FFCC99"/>
        </a:buClr>
        <a:buFont typeface="Wingdings" pitchFamily="2" charset="2"/>
        <a:buChar char="q"/>
        <a:defRPr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FFCC99"/>
        </a:buClr>
        <a:buFont typeface="Wingdings" pitchFamily="2" charset="2"/>
        <a:buChar char="q"/>
        <a:defRPr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FFCC99"/>
        </a:buClr>
        <a:buFont typeface="Wingdings" pitchFamily="2" charset="2"/>
        <a:buChar char="q"/>
        <a:defRPr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username@i80labpc10.ira.uka.d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user@i80labpcXX.ira.uka.uk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0242" y="595313"/>
            <a:ext cx="8612372" cy="1346200"/>
          </a:xfrm>
        </p:spPr>
        <p:txBody>
          <a:bodyPr/>
          <a:lstStyle/>
          <a:p>
            <a:r>
              <a:rPr lang="en-US" dirty="0"/>
              <a:t>Laboratory: “Customized Embedded</a:t>
            </a:r>
            <a:br>
              <a:rPr lang="en-US" dirty="0"/>
            </a:br>
            <a:r>
              <a:rPr lang="en-US" dirty="0"/>
              <a:t>Processor Design”</a:t>
            </a:r>
            <a:endParaRPr lang="en-AU" dirty="0"/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228975"/>
            <a:ext cx="8559800" cy="2770188"/>
          </a:xfrm>
        </p:spPr>
        <p:txBody>
          <a:bodyPr/>
          <a:lstStyle/>
          <a:p>
            <a:pPr algn="ctr">
              <a:buNone/>
              <a:defRPr/>
            </a:pPr>
            <a:r>
              <a:rPr lang="de-DE" u="sng" dirty="0">
                <a:effectLst/>
              </a:rPr>
              <a:t>Sajjad Hussain</a:t>
            </a:r>
            <a:r>
              <a:rPr lang="en-US" dirty="0">
                <a:effectLst/>
              </a:rPr>
              <a:t>, Dr. Lars Bauer</a:t>
            </a:r>
          </a:p>
          <a:p>
            <a:pPr algn="ctr">
              <a:buFont typeface="Wingdings" pitchFamily="2" charset="2"/>
              <a:buNone/>
              <a:defRPr/>
            </a:pP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Lehrstuhl</a:t>
            </a:r>
            <a:r>
              <a:rPr lang="en-US" dirty="0">
                <a:effectLst/>
              </a:rPr>
              <a:t> Prof. Dr. J. Henkel)</a:t>
            </a:r>
          </a:p>
          <a:p>
            <a:pPr algn="ctr">
              <a:buFont typeface="Wingdings" pitchFamily="2" charset="2"/>
              <a:buNone/>
              <a:defRPr/>
            </a:pPr>
            <a:r>
              <a:rPr lang="en-US" dirty="0">
                <a:effectLst/>
              </a:rPr>
              <a:t>CES - Chair for Embedded Systems</a:t>
            </a:r>
          </a:p>
          <a:p>
            <a:pPr algn="ctr">
              <a:buFont typeface="Wingdings" pitchFamily="2" charset="2"/>
              <a:buNone/>
              <a:defRPr/>
            </a:pPr>
            <a:r>
              <a:rPr lang="en-US" dirty="0">
                <a:effectLst/>
              </a:rPr>
              <a:t>KIT - Karlsruhe Institute of Technology, Germany</a:t>
            </a:r>
          </a:p>
          <a:p>
            <a:pPr algn="ctr">
              <a:buFont typeface="Wingdings" pitchFamily="2" charset="2"/>
              <a:buNone/>
              <a:defRPr/>
            </a:pPr>
            <a:endParaRPr lang="en-US" sz="3200" dirty="0">
              <a:effectLst/>
            </a:endParaRPr>
          </a:p>
          <a:p>
            <a:pPr algn="ctr">
              <a:buFont typeface="Wingdings" pitchFamily="2" charset="2"/>
              <a:buNone/>
              <a:defRPr/>
            </a:pP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162B98-1D62-4F5E-81C7-49C9B1B35DC1}"/>
              </a:ext>
            </a:extLst>
          </p:cNvPr>
          <p:cNvSpPr txBox="1"/>
          <p:nvPr/>
        </p:nvSpPr>
        <p:spPr>
          <a:xfrm>
            <a:off x="2823210" y="2617470"/>
            <a:ext cx="288036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Semester WS20/21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Freeform 159"/>
          <p:cNvSpPr/>
          <p:nvPr/>
        </p:nvSpPr>
        <p:spPr bwMode="auto">
          <a:xfrm>
            <a:off x="5650523" y="2637692"/>
            <a:ext cx="3070519" cy="3814096"/>
          </a:xfrm>
          <a:custGeom>
            <a:avLst/>
            <a:gdLst>
              <a:gd name="connsiteX0" fmla="*/ 624994 w 4048607"/>
              <a:gd name="connsiteY0" fmla="*/ 660400 h 5375564"/>
              <a:gd name="connsiteX1" fmla="*/ 2601576 w 4048607"/>
              <a:gd name="connsiteY1" fmla="*/ 300182 h 5375564"/>
              <a:gd name="connsiteX2" fmla="*/ 3885431 w 4048607"/>
              <a:gd name="connsiteY2" fmla="*/ 2461491 h 5375564"/>
              <a:gd name="connsiteX3" fmla="*/ 3580631 w 4048607"/>
              <a:gd name="connsiteY3" fmla="*/ 4281055 h 5375564"/>
              <a:gd name="connsiteX4" fmla="*/ 1576340 w 4048607"/>
              <a:gd name="connsiteY4" fmla="*/ 5149273 h 5375564"/>
              <a:gd name="connsiteX5" fmla="*/ 163176 w 4048607"/>
              <a:gd name="connsiteY5" fmla="*/ 2923309 h 5375564"/>
              <a:gd name="connsiteX6" fmla="*/ 624994 w 4048607"/>
              <a:gd name="connsiteY6" fmla="*/ 660400 h 5375564"/>
              <a:gd name="connsiteX0" fmla="*/ 624994 w 4048607"/>
              <a:gd name="connsiteY0" fmla="*/ 703888 h 5419052"/>
              <a:gd name="connsiteX1" fmla="*/ 1816485 w 4048607"/>
              <a:gd name="connsiteY1" fmla="*/ 442961 h 5419052"/>
              <a:gd name="connsiteX2" fmla="*/ 2601576 w 4048607"/>
              <a:gd name="connsiteY2" fmla="*/ 343670 h 5419052"/>
              <a:gd name="connsiteX3" fmla="*/ 3885431 w 4048607"/>
              <a:gd name="connsiteY3" fmla="*/ 2504979 h 5419052"/>
              <a:gd name="connsiteX4" fmla="*/ 3580631 w 4048607"/>
              <a:gd name="connsiteY4" fmla="*/ 4324543 h 5419052"/>
              <a:gd name="connsiteX5" fmla="*/ 1576340 w 4048607"/>
              <a:gd name="connsiteY5" fmla="*/ 5192761 h 5419052"/>
              <a:gd name="connsiteX6" fmla="*/ 163176 w 4048607"/>
              <a:gd name="connsiteY6" fmla="*/ 2966797 h 5419052"/>
              <a:gd name="connsiteX7" fmla="*/ 624994 w 4048607"/>
              <a:gd name="connsiteY7" fmla="*/ 703888 h 5419052"/>
              <a:gd name="connsiteX0" fmla="*/ 624994 w 3997807"/>
              <a:gd name="connsiteY0" fmla="*/ 420639 h 5135803"/>
              <a:gd name="connsiteX1" fmla="*/ 1816485 w 3997807"/>
              <a:gd name="connsiteY1" fmla="*/ 159712 h 5135803"/>
              <a:gd name="connsiteX2" fmla="*/ 2906376 w 3997807"/>
              <a:gd name="connsiteY2" fmla="*/ 419196 h 5135803"/>
              <a:gd name="connsiteX3" fmla="*/ 3885431 w 3997807"/>
              <a:gd name="connsiteY3" fmla="*/ 2221730 h 5135803"/>
              <a:gd name="connsiteX4" fmla="*/ 3580631 w 3997807"/>
              <a:gd name="connsiteY4" fmla="*/ 4041294 h 5135803"/>
              <a:gd name="connsiteX5" fmla="*/ 1576340 w 3997807"/>
              <a:gd name="connsiteY5" fmla="*/ 4909512 h 5135803"/>
              <a:gd name="connsiteX6" fmla="*/ 163176 w 3997807"/>
              <a:gd name="connsiteY6" fmla="*/ 2683548 h 5135803"/>
              <a:gd name="connsiteX7" fmla="*/ 624994 w 3997807"/>
              <a:gd name="connsiteY7" fmla="*/ 420639 h 5135803"/>
              <a:gd name="connsiteX0" fmla="*/ 620376 w 3993189"/>
              <a:gd name="connsiteY0" fmla="*/ 573713 h 5060277"/>
              <a:gd name="connsiteX1" fmla="*/ 1811867 w 3993189"/>
              <a:gd name="connsiteY1" fmla="*/ 84186 h 5060277"/>
              <a:gd name="connsiteX2" fmla="*/ 2901758 w 3993189"/>
              <a:gd name="connsiteY2" fmla="*/ 343670 h 5060277"/>
              <a:gd name="connsiteX3" fmla="*/ 3880813 w 3993189"/>
              <a:gd name="connsiteY3" fmla="*/ 2146204 h 5060277"/>
              <a:gd name="connsiteX4" fmla="*/ 3576013 w 3993189"/>
              <a:gd name="connsiteY4" fmla="*/ 3965768 h 5060277"/>
              <a:gd name="connsiteX5" fmla="*/ 1571722 w 3993189"/>
              <a:gd name="connsiteY5" fmla="*/ 4833986 h 5060277"/>
              <a:gd name="connsiteX6" fmla="*/ 158558 w 3993189"/>
              <a:gd name="connsiteY6" fmla="*/ 2608022 h 5060277"/>
              <a:gd name="connsiteX7" fmla="*/ 620376 w 3993189"/>
              <a:gd name="connsiteY7" fmla="*/ 573713 h 5060277"/>
              <a:gd name="connsiteX0" fmla="*/ 594976 w 3967789"/>
              <a:gd name="connsiteY0" fmla="*/ 573713 h 4831677"/>
              <a:gd name="connsiteX1" fmla="*/ 1786467 w 3967789"/>
              <a:gd name="connsiteY1" fmla="*/ 84186 h 4831677"/>
              <a:gd name="connsiteX2" fmla="*/ 2876358 w 3967789"/>
              <a:gd name="connsiteY2" fmla="*/ 343670 h 4831677"/>
              <a:gd name="connsiteX3" fmla="*/ 3855413 w 3967789"/>
              <a:gd name="connsiteY3" fmla="*/ 2146204 h 4831677"/>
              <a:gd name="connsiteX4" fmla="*/ 3550613 w 3967789"/>
              <a:gd name="connsiteY4" fmla="*/ 3965768 h 4831677"/>
              <a:gd name="connsiteX5" fmla="*/ 1393922 w 3967789"/>
              <a:gd name="connsiteY5" fmla="*/ 4605386 h 4831677"/>
              <a:gd name="connsiteX6" fmla="*/ 133158 w 3967789"/>
              <a:gd name="connsiteY6" fmla="*/ 2608022 h 4831677"/>
              <a:gd name="connsiteX7" fmla="*/ 594976 w 3967789"/>
              <a:gd name="connsiteY7" fmla="*/ 573713 h 4831677"/>
              <a:gd name="connsiteX0" fmla="*/ 594976 w 3967789"/>
              <a:gd name="connsiteY0" fmla="*/ 573713 h 4926350"/>
              <a:gd name="connsiteX1" fmla="*/ 1786467 w 3967789"/>
              <a:gd name="connsiteY1" fmla="*/ 84186 h 4926350"/>
              <a:gd name="connsiteX2" fmla="*/ 2876358 w 3967789"/>
              <a:gd name="connsiteY2" fmla="*/ 343670 h 4926350"/>
              <a:gd name="connsiteX3" fmla="*/ 3855413 w 3967789"/>
              <a:gd name="connsiteY3" fmla="*/ 2146204 h 4926350"/>
              <a:gd name="connsiteX4" fmla="*/ 3550613 w 3967789"/>
              <a:gd name="connsiteY4" fmla="*/ 3965768 h 4926350"/>
              <a:gd name="connsiteX5" fmla="*/ 1393922 w 3967789"/>
              <a:gd name="connsiteY5" fmla="*/ 4605386 h 4926350"/>
              <a:gd name="connsiteX6" fmla="*/ 133158 w 3967789"/>
              <a:gd name="connsiteY6" fmla="*/ 2608022 h 4926350"/>
              <a:gd name="connsiteX7" fmla="*/ 594976 w 3967789"/>
              <a:gd name="connsiteY7" fmla="*/ 573713 h 4926350"/>
              <a:gd name="connsiteX0" fmla="*/ 848976 w 3916989"/>
              <a:gd name="connsiteY0" fmla="*/ 573713 h 4926350"/>
              <a:gd name="connsiteX1" fmla="*/ 1735667 w 3916989"/>
              <a:gd name="connsiteY1" fmla="*/ 84186 h 4926350"/>
              <a:gd name="connsiteX2" fmla="*/ 2825558 w 3916989"/>
              <a:gd name="connsiteY2" fmla="*/ 343670 h 4926350"/>
              <a:gd name="connsiteX3" fmla="*/ 3804613 w 3916989"/>
              <a:gd name="connsiteY3" fmla="*/ 2146204 h 4926350"/>
              <a:gd name="connsiteX4" fmla="*/ 3499813 w 3916989"/>
              <a:gd name="connsiteY4" fmla="*/ 3965768 h 4926350"/>
              <a:gd name="connsiteX5" fmla="*/ 1343122 w 3916989"/>
              <a:gd name="connsiteY5" fmla="*/ 4605386 h 4926350"/>
              <a:gd name="connsiteX6" fmla="*/ 82358 w 3916989"/>
              <a:gd name="connsiteY6" fmla="*/ 2608022 h 4926350"/>
              <a:gd name="connsiteX7" fmla="*/ 848976 w 3916989"/>
              <a:gd name="connsiteY7" fmla="*/ 573713 h 4926350"/>
              <a:gd name="connsiteX0" fmla="*/ 75430 w 3143443"/>
              <a:gd name="connsiteY0" fmla="*/ 598439 h 4951076"/>
              <a:gd name="connsiteX1" fmla="*/ 962121 w 3143443"/>
              <a:gd name="connsiteY1" fmla="*/ 108912 h 4951076"/>
              <a:gd name="connsiteX2" fmla="*/ 2052012 w 3143443"/>
              <a:gd name="connsiteY2" fmla="*/ 368396 h 4951076"/>
              <a:gd name="connsiteX3" fmla="*/ 3031067 w 3143443"/>
              <a:gd name="connsiteY3" fmla="*/ 2170930 h 4951076"/>
              <a:gd name="connsiteX4" fmla="*/ 2726267 w 3143443"/>
              <a:gd name="connsiteY4" fmla="*/ 3990494 h 4951076"/>
              <a:gd name="connsiteX5" fmla="*/ 569576 w 3143443"/>
              <a:gd name="connsiteY5" fmla="*/ 4630112 h 4951076"/>
              <a:gd name="connsiteX6" fmla="*/ 680412 w 3143443"/>
              <a:gd name="connsiteY6" fmla="*/ 3699548 h 4951076"/>
              <a:gd name="connsiteX7" fmla="*/ 75430 w 3143443"/>
              <a:gd name="connsiteY7" fmla="*/ 598439 h 4951076"/>
              <a:gd name="connsiteX0" fmla="*/ 46951 w 3114964"/>
              <a:gd name="connsiteY0" fmla="*/ 598439 h 4951076"/>
              <a:gd name="connsiteX1" fmla="*/ 933642 w 3114964"/>
              <a:gd name="connsiteY1" fmla="*/ 108912 h 4951076"/>
              <a:gd name="connsiteX2" fmla="*/ 2023533 w 3114964"/>
              <a:gd name="connsiteY2" fmla="*/ 368396 h 4951076"/>
              <a:gd name="connsiteX3" fmla="*/ 3002588 w 3114964"/>
              <a:gd name="connsiteY3" fmla="*/ 2170930 h 4951076"/>
              <a:gd name="connsiteX4" fmla="*/ 2697788 w 3114964"/>
              <a:gd name="connsiteY4" fmla="*/ 3990494 h 4951076"/>
              <a:gd name="connsiteX5" fmla="*/ 693497 w 3114964"/>
              <a:gd name="connsiteY5" fmla="*/ 4630112 h 4951076"/>
              <a:gd name="connsiteX6" fmla="*/ 651933 w 3114964"/>
              <a:gd name="connsiteY6" fmla="*/ 3699548 h 4951076"/>
              <a:gd name="connsiteX7" fmla="*/ 46951 w 3114964"/>
              <a:gd name="connsiteY7" fmla="*/ 598439 h 4951076"/>
              <a:gd name="connsiteX0" fmla="*/ 46951 w 3114964"/>
              <a:gd name="connsiteY0" fmla="*/ 598439 h 4951076"/>
              <a:gd name="connsiteX1" fmla="*/ 933642 w 3114964"/>
              <a:gd name="connsiteY1" fmla="*/ 108912 h 4951076"/>
              <a:gd name="connsiteX2" fmla="*/ 2023533 w 3114964"/>
              <a:gd name="connsiteY2" fmla="*/ 368396 h 4951076"/>
              <a:gd name="connsiteX3" fmla="*/ 3002588 w 3114964"/>
              <a:gd name="connsiteY3" fmla="*/ 2170930 h 4951076"/>
              <a:gd name="connsiteX4" fmla="*/ 2697788 w 3114964"/>
              <a:gd name="connsiteY4" fmla="*/ 3990494 h 4951076"/>
              <a:gd name="connsiteX5" fmla="*/ 693497 w 3114964"/>
              <a:gd name="connsiteY5" fmla="*/ 4630112 h 4951076"/>
              <a:gd name="connsiteX6" fmla="*/ 651933 w 3114964"/>
              <a:gd name="connsiteY6" fmla="*/ 3699548 h 4951076"/>
              <a:gd name="connsiteX7" fmla="*/ 46951 w 3114964"/>
              <a:gd name="connsiteY7" fmla="*/ 598439 h 4951076"/>
              <a:gd name="connsiteX0" fmla="*/ 46951 w 3114964"/>
              <a:gd name="connsiteY0" fmla="*/ 598439 h 4951076"/>
              <a:gd name="connsiteX1" fmla="*/ 933642 w 3114964"/>
              <a:gd name="connsiteY1" fmla="*/ 108912 h 4951076"/>
              <a:gd name="connsiteX2" fmla="*/ 2023533 w 3114964"/>
              <a:gd name="connsiteY2" fmla="*/ 368396 h 4951076"/>
              <a:gd name="connsiteX3" fmla="*/ 3002588 w 3114964"/>
              <a:gd name="connsiteY3" fmla="*/ 2170930 h 4951076"/>
              <a:gd name="connsiteX4" fmla="*/ 2697788 w 3114964"/>
              <a:gd name="connsiteY4" fmla="*/ 3990494 h 4951076"/>
              <a:gd name="connsiteX5" fmla="*/ 845897 w 3114964"/>
              <a:gd name="connsiteY5" fmla="*/ 4630112 h 4951076"/>
              <a:gd name="connsiteX6" fmla="*/ 651933 w 3114964"/>
              <a:gd name="connsiteY6" fmla="*/ 3699548 h 4951076"/>
              <a:gd name="connsiteX7" fmla="*/ 46951 w 3114964"/>
              <a:gd name="connsiteY7" fmla="*/ 598439 h 4951076"/>
              <a:gd name="connsiteX0" fmla="*/ 46951 w 3114964"/>
              <a:gd name="connsiteY0" fmla="*/ 598439 h 4945373"/>
              <a:gd name="connsiteX1" fmla="*/ 933642 w 3114964"/>
              <a:gd name="connsiteY1" fmla="*/ 108912 h 4945373"/>
              <a:gd name="connsiteX2" fmla="*/ 2023533 w 3114964"/>
              <a:gd name="connsiteY2" fmla="*/ 368396 h 4945373"/>
              <a:gd name="connsiteX3" fmla="*/ 3002588 w 3114964"/>
              <a:gd name="connsiteY3" fmla="*/ 2170930 h 4945373"/>
              <a:gd name="connsiteX4" fmla="*/ 2697788 w 3114964"/>
              <a:gd name="connsiteY4" fmla="*/ 3990494 h 4945373"/>
              <a:gd name="connsiteX5" fmla="*/ 845897 w 3114964"/>
              <a:gd name="connsiteY5" fmla="*/ 4630112 h 4945373"/>
              <a:gd name="connsiteX6" fmla="*/ 651933 w 3114964"/>
              <a:gd name="connsiteY6" fmla="*/ 3699548 h 4945373"/>
              <a:gd name="connsiteX7" fmla="*/ 46951 w 3114964"/>
              <a:gd name="connsiteY7" fmla="*/ 598439 h 4945373"/>
              <a:gd name="connsiteX0" fmla="*/ 46951 w 3114964"/>
              <a:gd name="connsiteY0" fmla="*/ 598439 h 4945373"/>
              <a:gd name="connsiteX1" fmla="*/ 933642 w 3114964"/>
              <a:gd name="connsiteY1" fmla="*/ 108912 h 4945373"/>
              <a:gd name="connsiteX2" fmla="*/ 2023533 w 3114964"/>
              <a:gd name="connsiteY2" fmla="*/ 368396 h 4945373"/>
              <a:gd name="connsiteX3" fmla="*/ 3002588 w 3114964"/>
              <a:gd name="connsiteY3" fmla="*/ 2170930 h 4945373"/>
              <a:gd name="connsiteX4" fmla="*/ 2697788 w 3114964"/>
              <a:gd name="connsiteY4" fmla="*/ 3990494 h 4945373"/>
              <a:gd name="connsiteX5" fmla="*/ 845897 w 3114964"/>
              <a:gd name="connsiteY5" fmla="*/ 4630112 h 4945373"/>
              <a:gd name="connsiteX6" fmla="*/ 651933 w 3114964"/>
              <a:gd name="connsiteY6" fmla="*/ 3699548 h 4945373"/>
              <a:gd name="connsiteX7" fmla="*/ 46951 w 3114964"/>
              <a:gd name="connsiteY7" fmla="*/ 598439 h 4945373"/>
              <a:gd name="connsiteX0" fmla="*/ 46951 w 3141134"/>
              <a:gd name="connsiteY0" fmla="*/ 598439 h 4945373"/>
              <a:gd name="connsiteX1" fmla="*/ 933642 w 3141134"/>
              <a:gd name="connsiteY1" fmla="*/ 108912 h 4945373"/>
              <a:gd name="connsiteX2" fmla="*/ 2023533 w 3141134"/>
              <a:gd name="connsiteY2" fmla="*/ 368396 h 4945373"/>
              <a:gd name="connsiteX3" fmla="*/ 1866514 w 3141134"/>
              <a:gd name="connsiteY3" fmla="*/ 1353513 h 4945373"/>
              <a:gd name="connsiteX4" fmla="*/ 3002588 w 3141134"/>
              <a:gd name="connsiteY4" fmla="*/ 2170930 h 4945373"/>
              <a:gd name="connsiteX5" fmla="*/ 2697788 w 3141134"/>
              <a:gd name="connsiteY5" fmla="*/ 3990494 h 4945373"/>
              <a:gd name="connsiteX6" fmla="*/ 845897 w 3141134"/>
              <a:gd name="connsiteY6" fmla="*/ 4630112 h 4945373"/>
              <a:gd name="connsiteX7" fmla="*/ 651933 w 3141134"/>
              <a:gd name="connsiteY7" fmla="*/ 3699548 h 4945373"/>
              <a:gd name="connsiteX8" fmla="*/ 46951 w 3141134"/>
              <a:gd name="connsiteY8" fmla="*/ 598439 h 4945373"/>
              <a:gd name="connsiteX0" fmla="*/ 46951 w 3141134"/>
              <a:gd name="connsiteY0" fmla="*/ 598439 h 4945373"/>
              <a:gd name="connsiteX1" fmla="*/ 933642 w 3141134"/>
              <a:gd name="connsiteY1" fmla="*/ 108912 h 4945373"/>
              <a:gd name="connsiteX2" fmla="*/ 2023533 w 3141134"/>
              <a:gd name="connsiteY2" fmla="*/ 368396 h 4945373"/>
              <a:gd name="connsiteX3" fmla="*/ 1866514 w 3141134"/>
              <a:gd name="connsiteY3" fmla="*/ 1353513 h 4945373"/>
              <a:gd name="connsiteX4" fmla="*/ 3002588 w 3141134"/>
              <a:gd name="connsiteY4" fmla="*/ 2170930 h 4945373"/>
              <a:gd name="connsiteX5" fmla="*/ 2697788 w 3141134"/>
              <a:gd name="connsiteY5" fmla="*/ 3990494 h 4945373"/>
              <a:gd name="connsiteX6" fmla="*/ 845897 w 3141134"/>
              <a:gd name="connsiteY6" fmla="*/ 4630112 h 4945373"/>
              <a:gd name="connsiteX7" fmla="*/ 651933 w 3141134"/>
              <a:gd name="connsiteY7" fmla="*/ 3699548 h 4945373"/>
              <a:gd name="connsiteX8" fmla="*/ 46951 w 3141134"/>
              <a:gd name="connsiteY8" fmla="*/ 598439 h 4945373"/>
              <a:gd name="connsiteX0" fmla="*/ 46951 w 3057236"/>
              <a:gd name="connsiteY0" fmla="*/ 598439 h 4945373"/>
              <a:gd name="connsiteX1" fmla="*/ 933642 w 3057236"/>
              <a:gd name="connsiteY1" fmla="*/ 108912 h 4945373"/>
              <a:gd name="connsiteX2" fmla="*/ 2023533 w 3057236"/>
              <a:gd name="connsiteY2" fmla="*/ 368396 h 4945373"/>
              <a:gd name="connsiteX3" fmla="*/ 1866514 w 3057236"/>
              <a:gd name="connsiteY3" fmla="*/ 1353513 h 4945373"/>
              <a:gd name="connsiteX4" fmla="*/ 2623896 w 3057236"/>
              <a:gd name="connsiteY4" fmla="*/ 1498986 h 4945373"/>
              <a:gd name="connsiteX5" fmla="*/ 3002588 w 3057236"/>
              <a:gd name="connsiteY5" fmla="*/ 2170930 h 4945373"/>
              <a:gd name="connsiteX6" fmla="*/ 2697788 w 3057236"/>
              <a:gd name="connsiteY6" fmla="*/ 3990494 h 4945373"/>
              <a:gd name="connsiteX7" fmla="*/ 845897 w 3057236"/>
              <a:gd name="connsiteY7" fmla="*/ 4630112 h 4945373"/>
              <a:gd name="connsiteX8" fmla="*/ 651933 w 3057236"/>
              <a:gd name="connsiteY8" fmla="*/ 3699548 h 4945373"/>
              <a:gd name="connsiteX9" fmla="*/ 46951 w 3057236"/>
              <a:gd name="connsiteY9" fmla="*/ 598439 h 4945373"/>
              <a:gd name="connsiteX0" fmla="*/ 46951 w 3057236"/>
              <a:gd name="connsiteY0" fmla="*/ 598439 h 4945373"/>
              <a:gd name="connsiteX1" fmla="*/ 933642 w 3057236"/>
              <a:gd name="connsiteY1" fmla="*/ 108912 h 4945373"/>
              <a:gd name="connsiteX2" fmla="*/ 2023533 w 3057236"/>
              <a:gd name="connsiteY2" fmla="*/ 368396 h 4945373"/>
              <a:gd name="connsiteX3" fmla="*/ 1866514 w 3057236"/>
              <a:gd name="connsiteY3" fmla="*/ 1353513 h 4945373"/>
              <a:gd name="connsiteX4" fmla="*/ 2623896 w 3057236"/>
              <a:gd name="connsiteY4" fmla="*/ 1498986 h 4945373"/>
              <a:gd name="connsiteX5" fmla="*/ 3002588 w 3057236"/>
              <a:gd name="connsiteY5" fmla="*/ 2170930 h 4945373"/>
              <a:gd name="connsiteX6" fmla="*/ 2697788 w 3057236"/>
              <a:gd name="connsiteY6" fmla="*/ 3990494 h 4945373"/>
              <a:gd name="connsiteX7" fmla="*/ 845897 w 3057236"/>
              <a:gd name="connsiteY7" fmla="*/ 4630112 h 4945373"/>
              <a:gd name="connsiteX8" fmla="*/ 651933 w 3057236"/>
              <a:gd name="connsiteY8" fmla="*/ 3699548 h 4945373"/>
              <a:gd name="connsiteX9" fmla="*/ 46951 w 3057236"/>
              <a:gd name="connsiteY9" fmla="*/ 598439 h 4945373"/>
              <a:gd name="connsiteX0" fmla="*/ 46951 w 3057236"/>
              <a:gd name="connsiteY0" fmla="*/ 598439 h 4945373"/>
              <a:gd name="connsiteX1" fmla="*/ 933642 w 3057236"/>
              <a:gd name="connsiteY1" fmla="*/ 108912 h 4945373"/>
              <a:gd name="connsiteX2" fmla="*/ 1866514 w 3057236"/>
              <a:gd name="connsiteY2" fmla="*/ 1353513 h 4945373"/>
              <a:gd name="connsiteX3" fmla="*/ 2623896 w 3057236"/>
              <a:gd name="connsiteY3" fmla="*/ 1498986 h 4945373"/>
              <a:gd name="connsiteX4" fmla="*/ 3002588 w 3057236"/>
              <a:gd name="connsiteY4" fmla="*/ 2170930 h 4945373"/>
              <a:gd name="connsiteX5" fmla="*/ 2697788 w 3057236"/>
              <a:gd name="connsiteY5" fmla="*/ 3990494 h 4945373"/>
              <a:gd name="connsiteX6" fmla="*/ 845897 w 3057236"/>
              <a:gd name="connsiteY6" fmla="*/ 4630112 h 4945373"/>
              <a:gd name="connsiteX7" fmla="*/ 651933 w 3057236"/>
              <a:gd name="connsiteY7" fmla="*/ 3699548 h 4945373"/>
              <a:gd name="connsiteX8" fmla="*/ 46951 w 3057236"/>
              <a:gd name="connsiteY8" fmla="*/ 598439 h 4945373"/>
              <a:gd name="connsiteX0" fmla="*/ 46951 w 3057236"/>
              <a:gd name="connsiteY0" fmla="*/ 598439 h 4945373"/>
              <a:gd name="connsiteX1" fmla="*/ 933642 w 3057236"/>
              <a:gd name="connsiteY1" fmla="*/ 108912 h 4945373"/>
              <a:gd name="connsiteX2" fmla="*/ 1866514 w 3057236"/>
              <a:gd name="connsiteY2" fmla="*/ 1353513 h 4945373"/>
              <a:gd name="connsiteX3" fmla="*/ 2623896 w 3057236"/>
              <a:gd name="connsiteY3" fmla="*/ 1498986 h 4945373"/>
              <a:gd name="connsiteX4" fmla="*/ 3002588 w 3057236"/>
              <a:gd name="connsiteY4" fmla="*/ 2170930 h 4945373"/>
              <a:gd name="connsiteX5" fmla="*/ 2697788 w 3057236"/>
              <a:gd name="connsiteY5" fmla="*/ 3990494 h 4945373"/>
              <a:gd name="connsiteX6" fmla="*/ 845897 w 3057236"/>
              <a:gd name="connsiteY6" fmla="*/ 4630112 h 4945373"/>
              <a:gd name="connsiteX7" fmla="*/ 651933 w 3057236"/>
              <a:gd name="connsiteY7" fmla="*/ 3699548 h 4945373"/>
              <a:gd name="connsiteX8" fmla="*/ 46951 w 3057236"/>
              <a:gd name="connsiteY8" fmla="*/ 598439 h 4945373"/>
              <a:gd name="connsiteX0" fmla="*/ 46951 w 3141134"/>
              <a:gd name="connsiteY0" fmla="*/ 598439 h 4945373"/>
              <a:gd name="connsiteX1" fmla="*/ 933642 w 3141134"/>
              <a:gd name="connsiteY1" fmla="*/ 108912 h 4945373"/>
              <a:gd name="connsiteX2" fmla="*/ 1866514 w 3141134"/>
              <a:gd name="connsiteY2" fmla="*/ 1353513 h 4945373"/>
              <a:gd name="connsiteX3" fmla="*/ 3002588 w 3141134"/>
              <a:gd name="connsiteY3" fmla="*/ 2170930 h 4945373"/>
              <a:gd name="connsiteX4" fmla="*/ 2697788 w 3141134"/>
              <a:gd name="connsiteY4" fmla="*/ 3990494 h 4945373"/>
              <a:gd name="connsiteX5" fmla="*/ 845897 w 3141134"/>
              <a:gd name="connsiteY5" fmla="*/ 4630112 h 4945373"/>
              <a:gd name="connsiteX6" fmla="*/ 651933 w 3141134"/>
              <a:gd name="connsiteY6" fmla="*/ 3699548 h 4945373"/>
              <a:gd name="connsiteX7" fmla="*/ 46951 w 3141134"/>
              <a:gd name="connsiteY7" fmla="*/ 598439 h 4945373"/>
              <a:gd name="connsiteX0" fmla="*/ 46951 w 2867891"/>
              <a:gd name="connsiteY0" fmla="*/ 598439 h 4945373"/>
              <a:gd name="connsiteX1" fmla="*/ 933642 w 2867891"/>
              <a:gd name="connsiteY1" fmla="*/ 108912 h 4945373"/>
              <a:gd name="connsiteX2" fmla="*/ 1866514 w 2867891"/>
              <a:gd name="connsiteY2" fmla="*/ 1353513 h 4945373"/>
              <a:gd name="connsiteX3" fmla="*/ 2697788 w 2867891"/>
              <a:gd name="connsiteY3" fmla="*/ 3990494 h 4945373"/>
              <a:gd name="connsiteX4" fmla="*/ 845897 w 2867891"/>
              <a:gd name="connsiteY4" fmla="*/ 4630112 h 4945373"/>
              <a:gd name="connsiteX5" fmla="*/ 651933 w 2867891"/>
              <a:gd name="connsiteY5" fmla="*/ 3699548 h 4945373"/>
              <a:gd name="connsiteX6" fmla="*/ 46951 w 2867891"/>
              <a:gd name="connsiteY6" fmla="*/ 598439 h 4945373"/>
              <a:gd name="connsiteX0" fmla="*/ 46951 w 3353570"/>
              <a:gd name="connsiteY0" fmla="*/ 598439 h 4945373"/>
              <a:gd name="connsiteX1" fmla="*/ 933642 w 3353570"/>
              <a:gd name="connsiteY1" fmla="*/ 108912 h 4945373"/>
              <a:gd name="connsiteX2" fmla="*/ 1866514 w 3353570"/>
              <a:gd name="connsiteY2" fmla="*/ 1353513 h 4945373"/>
              <a:gd name="connsiteX3" fmla="*/ 2697788 w 3353570"/>
              <a:gd name="connsiteY3" fmla="*/ 3990494 h 4945373"/>
              <a:gd name="connsiteX4" fmla="*/ 845897 w 3353570"/>
              <a:gd name="connsiteY4" fmla="*/ 4630112 h 4945373"/>
              <a:gd name="connsiteX5" fmla="*/ 651933 w 3353570"/>
              <a:gd name="connsiteY5" fmla="*/ 3699548 h 4945373"/>
              <a:gd name="connsiteX6" fmla="*/ 46951 w 3353570"/>
              <a:gd name="connsiteY6" fmla="*/ 598439 h 4945373"/>
              <a:gd name="connsiteX0" fmla="*/ 46951 w 2712412"/>
              <a:gd name="connsiteY0" fmla="*/ 598439 h 4945373"/>
              <a:gd name="connsiteX1" fmla="*/ 933642 w 2712412"/>
              <a:gd name="connsiteY1" fmla="*/ 108912 h 4945373"/>
              <a:gd name="connsiteX2" fmla="*/ 2697788 w 2712412"/>
              <a:gd name="connsiteY2" fmla="*/ 3990494 h 4945373"/>
              <a:gd name="connsiteX3" fmla="*/ 845897 w 2712412"/>
              <a:gd name="connsiteY3" fmla="*/ 4630112 h 4945373"/>
              <a:gd name="connsiteX4" fmla="*/ 651933 w 2712412"/>
              <a:gd name="connsiteY4" fmla="*/ 3699548 h 4945373"/>
              <a:gd name="connsiteX5" fmla="*/ 46951 w 2712412"/>
              <a:gd name="connsiteY5" fmla="*/ 598439 h 4945373"/>
              <a:gd name="connsiteX0" fmla="*/ 46951 w 2712412"/>
              <a:gd name="connsiteY0" fmla="*/ 599523 h 4946457"/>
              <a:gd name="connsiteX1" fmla="*/ 933642 w 2712412"/>
              <a:gd name="connsiteY1" fmla="*/ 109996 h 4946457"/>
              <a:gd name="connsiteX2" fmla="*/ 2697788 w 2712412"/>
              <a:gd name="connsiteY2" fmla="*/ 3991578 h 4946457"/>
              <a:gd name="connsiteX3" fmla="*/ 845897 w 2712412"/>
              <a:gd name="connsiteY3" fmla="*/ 4631196 h 4946457"/>
              <a:gd name="connsiteX4" fmla="*/ 651933 w 2712412"/>
              <a:gd name="connsiteY4" fmla="*/ 3700632 h 4946457"/>
              <a:gd name="connsiteX5" fmla="*/ 46951 w 2712412"/>
              <a:gd name="connsiteY5" fmla="*/ 599523 h 4946457"/>
              <a:gd name="connsiteX0" fmla="*/ 46951 w 3270441"/>
              <a:gd name="connsiteY0" fmla="*/ 599523 h 4946457"/>
              <a:gd name="connsiteX1" fmla="*/ 933642 w 3270441"/>
              <a:gd name="connsiteY1" fmla="*/ 109996 h 4946457"/>
              <a:gd name="connsiteX2" fmla="*/ 2697788 w 3270441"/>
              <a:gd name="connsiteY2" fmla="*/ 3991578 h 4946457"/>
              <a:gd name="connsiteX3" fmla="*/ 845897 w 3270441"/>
              <a:gd name="connsiteY3" fmla="*/ 4631196 h 4946457"/>
              <a:gd name="connsiteX4" fmla="*/ 651933 w 3270441"/>
              <a:gd name="connsiteY4" fmla="*/ 3700632 h 4946457"/>
              <a:gd name="connsiteX5" fmla="*/ 46951 w 3270441"/>
              <a:gd name="connsiteY5" fmla="*/ 599523 h 4946457"/>
              <a:gd name="connsiteX0" fmla="*/ 46951 w 3270441"/>
              <a:gd name="connsiteY0" fmla="*/ 599523 h 4946457"/>
              <a:gd name="connsiteX1" fmla="*/ 933642 w 3270441"/>
              <a:gd name="connsiteY1" fmla="*/ 109996 h 4946457"/>
              <a:gd name="connsiteX2" fmla="*/ 2697788 w 3270441"/>
              <a:gd name="connsiteY2" fmla="*/ 3991578 h 4946457"/>
              <a:gd name="connsiteX3" fmla="*/ 845897 w 3270441"/>
              <a:gd name="connsiteY3" fmla="*/ 4631196 h 4946457"/>
              <a:gd name="connsiteX4" fmla="*/ 651933 w 3270441"/>
              <a:gd name="connsiteY4" fmla="*/ 3700632 h 4946457"/>
              <a:gd name="connsiteX5" fmla="*/ 46951 w 3270441"/>
              <a:gd name="connsiteY5" fmla="*/ 599523 h 4946457"/>
              <a:gd name="connsiteX0" fmla="*/ 46951 w 3270441"/>
              <a:gd name="connsiteY0" fmla="*/ 599523 h 4946457"/>
              <a:gd name="connsiteX1" fmla="*/ 933642 w 3270441"/>
              <a:gd name="connsiteY1" fmla="*/ 109996 h 4946457"/>
              <a:gd name="connsiteX2" fmla="*/ 2697788 w 3270441"/>
              <a:gd name="connsiteY2" fmla="*/ 3991578 h 4946457"/>
              <a:gd name="connsiteX3" fmla="*/ 845897 w 3270441"/>
              <a:gd name="connsiteY3" fmla="*/ 4631196 h 4946457"/>
              <a:gd name="connsiteX4" fmla="*/ 651933 w 3270441"/>
              <a:gd name="connsiteY4" fmla="*/ 3700632 h 4946457"/>
              <a:gd name="connsiteX5" fmla="*/ 46951 w 3270441"/>
              <a:gd name="connsiteY5" fmla="*/ 599523 h 4946457"/>
              <a:gd name="connsiteX0" fmla="*/ 46951 w 3270441"/>
              <a:gd name="connsiteY0" fmla="*/ 504654 h 4851588"/>
              <a:gd name="connsiteX1" fmla="*/ 933642 w 3270441"/>
              <a:gd name="connsiteY1" fmla="*/ 15127 h 4851588"/>
              <a:gd name="connsiteX2" fmla="*/ 2697788 w 3270441"/>
              <a:gd name="connsiteY2" fmla="*/ 3896709 h 4851588"/>
              <a:gd name="connsiteX3" fmla="*/ 845897 w 3270441"/>
              <a:gd name="connsiteY3" fmla="*/ 4536327 h 4851588"/>
              <a:gd name="connsiteX4" fmla="*/ 651933 w 3270441"/>
              <a:gd name="connsiteY4" fmla="*/ 3605763 h 4851588"/>
              <a:gd name="connsiteX5" fmla="*/ 46951 w 3270441"/>
              <a:gd name="connsiteY5" fmla="*/ 504654 h 4851588"/>
              <a:gd name="connsiteX0" fmla="*/ 46951 w 3270441"/>
              <a:gd name="connsiteY0" fmla="*/ 504654 h 4851588"/>
              <a:gd name="connsiteX1" fmla="*/ 933642 w 3270441"/>
              <a:gd name="connsiteY1" fmla="*/ 167527 h 4851588"/>
              <a:gd name="connsiteX2" fmla="*/ 2697788 w 3270441"/>
              <a:gd name="connsiteY2" fmla="*/ 3896709 h 4851588"/>
              <a:gd name="connsiteX3" fmla="*/ 845897 w 3270441"/>
              <a:gd name="connsiteY3" fmla="*/ 4536327 h 4851588"/>
              <a:gd name="connsiteX4" fmla="*/ 651933 w 3270441"/>
              <a:gd name="connsiteY4" fmla="*/ 3605763 h 4851588"/>
              <a:gd name="connsiteX5" fmla="*/ 46951 w 3270441"/>
              <a:gd name="connsiteY5" fmla="*/ 504654 h 4851588"/>
              <a:gd name="connsiteX0" fmla="*/ 46951 w 3270441"/>
              <a:gd name="connsiteY0" fmla="*/ 504654 h 4851588"/>
              <a:gd name="connsiteX1" fmla="*/ 933642 w 3270441"/>
              <a:gd name="connsiteY1" fmla="*/ 167527 h 4851588"/>
              <a:gd name="connsiteX2" fmla="*/ 2697788 w 3270441"/>
              <a:gd name="connsiteY2" fmla="*/ 3896709 h 4851588"/>
              <a:gd name="connsiteX3" fmla="*/ 845897 w 3270441"/>
              <a:gd name="connsiteY3" fmla="*/ 4536327 h 4851588"/>
              <a:gd name="connsiteX4" fmla="*/ 651933 w 3270441"/>
              <a:gd name="connsiteY4" fmla="*/ 3605763 h 4851588"/>
              <a:gd name="connsiteX5" fmla="*/ 46951 w 3270441"/>
              <a:gd name="connsiteY5" fmla="*/ 504654 h 4851588"/>
              <a:gd name="connsiteX0" fmla="*/ 46951 w 3270441"/>
              <a:gd name="connsiteY0" fmla="*/ 504654 h 4851588"/>
              <a:gd name="connsiteX1" fmla="*/ 933642 w 3270441"/>
              <a:gd name="connsiteY1" fmla="*/ 167527 h 4851588"/>
              <a:gd name="connsiteX2" fmla="*/ 2697788 w 3270441"/>
              <a:gd name="connsiteY2" fmla="*/ 3896709 h 4851588"/>
              <a:gd name="connsiteX3" fmla="*/ 845897 w 3270441"/>
              <a:gd name="connsiteY3" fmla="*/ 4536327 h 4851588"/>
              <a:gd name="connsiteX4" fmla="*/ 651933 w 3270441"/>
              <a:gd name="connsiteY4" fmla="*/ 3605763 h 4851588"/>
              <a:gd name="connsiteX5" fmla="*/ 46951 w 3270441"/>
              <a:gd name="connsiteY5" fmla="*/ 504654 h 4851588"/>
              <a:gd name="connsiteX0" fmla="*/ 46951 w 2903613"/>
              <a:gd name="connsiteY0" fmla="*/ 504654 h 4851588"/>
              <a:gd name="connsiteX1" fmla="*/ 933642 w 2903613"/>
              <a:gd name="connsiteY1" fmla="*/ 167527 h 4851588"/>
              <a:gd name="connsiteX2" fmla="*/ 2080846 w 2903613"/>
              <a:gd name="connsiteY2" fmla="*/ 1628422 h 4851588"/>
              <a:gd name="connsiteX3" fmla="*/ 2697788 w 2903613"/>
              <a:gd name="connsiteY3" fmla="*/ 3896709 h 4851588"/>
              <a:gd name="connsiteX4" fmla="*/ 845897 w 2903613"/>
              <a:gd name="connsiteY4" fmla="*/ 4536327 h 4851588"/>
              <a:gd name="connsiteX5" fmla="*/ 651933 w 2903613"/>
              <a:gd name="connsiteY5" fmla="*/ 3605763 h 4851588"/>
              <a:gd name="connsiteX6" fmla="*/ 46951 w 2903613"/>
              <a:gd name="connsiteY6" fmla="*/ 504654 h 4851588"/>
              <a:gd name="connsiteX0" fmla="*/ 46951 w 2903613"/>
              <a:gd name="connsiteY0" fmla="*/ 504654 h 4851588"/>
              <a:gd name="connsiteX1" fmla="*/ 933642 w 2903613"/>
              <a:gd name="connsiteY1" fmla="*/ 167527 h 4851588"/>
              <a:gd name="connsiteX2" fmla="*/ 2080846 w 2903613"/>
              <a:gd name="connsiteY2" fmla="*/ 1628422 h 4851588"/>
              <a:gd name="connsiteX3" fmla="*/ 2697788 w 2903613"/>
              <a:gd name="connsiteY3" fmla="*/ 3896709 h 4851588"/>
              <a:gd name="connsiteX4" fmla="*/ 845897 w 2903613"/>
              <a:gd name="connsiteY4" fmla="*/ 4536327 h 4851588"/>
              <a:gd name="connsiteX5" fmla="*/ 651933 w 2903613"/>
              <a:gd name="connsiteY5" fmla="*/ 3605763 h 4851588"/>
              <a:gd name="connsiteX6" fmla="*/ 46951 w 2903613"/>
              <a:gd name="connsiteY6" fmla="*/ 504654 h 4851588"/>
              <a:gd name="connsiteX0" fmla="*/ 46951 w 2903613"/>
              <a:gd name="connsiteY0" fmla="*/ 504654 h 4851588"/>
              <a:gd name="connsiteX1" fmla="*/ 933642 w 2903613"/>
              <a:gd name="connsiteY1" fmla="*/ 167527 h 4851588"/>
              <a:gd name="connsiteX2" fmla="*/ 2080846 w 2903613"/>
              <a:gd name="connsiteY2" fmla="*/ 1628422 h 4851588"/>
              <a:gd name="connsiteX3" fmla="*/ 2697788 w 2903613"/>
              <a:gd name="connsiteY3" fmla="*/ 3896709 h 4851588"/>
              <a:gd name="connsiteX4" fmla="*/ 845897 w 2903613"/>
              <a:gd name="connsiteY4" fmla="*/ 4536327 h 4851588"/>
              <a:gd name="connsiteX5" fmla="*/ 651933 w 2903613"/>
              <a:gd name="connsiteY5" fmla="*/ 3605763 h 4851588"/>
              <a:gd name="connsiteX6" fmla="*/ 46951 w 2903613"/>
              <a:gd name="connsiteY6" fmla="*/ 504654 h 4851588"/>
              <a:gd name="connsiteX0" fmla="*/ 46951 w 3005213"/>
              <a:gd name="connsiteY0" fmla="*/ 504654 h 4851588"/>
              <a:gd name="connsiteX1" fmla="*/ 933642 w 3005213"/>
              <a:gd name="connsiteY1" fmla="*/ 167527 h 4851588"/>
              <a:gd name="connsiteX2" fmla="*/ 2080846 w 3005213"/>
              <a:gd name="connsiteY2" fmla="*/ 1628422 h 4851588"/>
              <a:gd name="connsiteX3" fmla="*/ 2690446 w 3005213"/>
              <a:gd name="connsiteY3" fmla="*/ 1487745 h 4851588"/>
              <a:gd name="connsiteX4" fmla="*/ 2697788 w 3005213"/>
              <a:gd name="connsiteY4" fmla="*/ 3896709 h 4851588"/>
              <a:gd name="connsiteX5" fmla="*/ 845897 w 3005213"/>
              <a:gd name="connsiteY5" fmla="*/ 4536327 h 4851588"/>
              <a:gd name="connsiteX6" fmla="*/ 651933 w 3005213"/>
              <a:gd name="connsiteY6" fmla="*/ 3605763 h 4851588"/>
              <a:gd name="connsiteX7" fmla="*/ 46951 w 3005213"/>
              <a:gd name="connsiteY7" fmla="*/ 504654 h 4851588"/>
              <a:gd name="connsiteX0" fmla="*/ 46951 w 3005213"/>
              <a:gd name="connsiteY0" fmla="*/ 504654 h 4851588"/>
              <a:gd name="connsiteX1" fmla="*/ 933642 w 3005213"/>
              <a:gd name="connsiteY1" fmla="*/ 167527 h 4851588"/>
              <a:gd name="connsiteX2" fmla="*/ 2080846 w 3005213"/>
              <a:gd name="connsiteY2" fmla="*/ 1628422 h 4851588"/>
              <a:gd name="connsiteX3" fmla="*/ 2842846 w 3005213"/>
              <a:gd name="connsiteY3" fmla="*/ 1640145 h 4851588"/>
              <a:gd name="connsiteX4" fmla="*/ 2697788 w 3005213"/>
              <a:gd name="connsiteY4" fmla="*/ 3896709 h 4851588"/>
              <a:gd name="connsiteX5" fmla="*/ 845897 w 3005213"/>
              <a:gd name="connsiteY5" fmla="*/ 4536327 h 4851588"/>
              <a:gd name="connsiteX6" fmla="*/ 651933 w 3005213"/>
              <a:gd name="connsiteY6" fmla="*/ 3605763 h 4851588"/>
              <a:gd name="connsiteX7" fmla="*/ 46951 w 3005213"/>
              <a:gd name="connsiteY7" fmla="*/ 504654 h 4851588"/>
              <a:gd name="connsiteX0" fmla="*/ 46951 w 3005213"/>
              <a:gd name="connsiteY0" fmla="*/ 504654 h 4851588"/>
              <a:gd name="connsiteX1" fmla="*/ 933642 w 3005213"/>
              <a:gd name="connsiteY1" fmla="*/ 167527 h 4851588"/>
              <a:gd name="connsiteX2" fmla="*/ 2080846 w 3005213"/>
              <a:gd name="connsiteY2" fmla="*/ 1628422 h 4851588"/>
              <a:gd name="connsiteX3" fmla="*/ 2842846 w 3005213"/>
              <a:gd name="connsiteY3" fmla="*/ 1640145 h 4851588"/>
              <a:gd name="connsiteX4" fmla="*/ 2697788 w 3005213"/>
              <a:gd name="connsiteY4" fmla="*/ 3896709 h 4851588"/>
              <a:gd name="connsiteX5" fmla="*/ 845897 w 3005213"/>
              <a:gd name="connsiteY5" fmla="*/ 4536327 h 4851588"/>
              <a:gd name="connsiteX6" fmla="*/ 651933 w 3005213"/>
              <a:gd name="connsiteY6" fmla="*/ 3605763 h 4851588"/>
              <a:gd name="connsiteX7" fmla="*/ 46951 w 3005213"/>
              <a:gd name="connsiteY7" fmla="*/ 504654 h 4851588"/>
              <a:gd name="connsiteX0" fmla="*/ 46951 w 3005213"/>
              <a:gd name="connsiteY0" fmla="*/ 504654 h 4851588"/>
              <a:gd name="connsiteX1" fmla="*/ 933642 w 3005213"/>
              <a:gd name="connsiteY1" fmla="*/ 167527 h 4851588"/>
              <a:gd name="connsiteX2" fmla="*/ 2080846 w 3005213"/>
              <a:gd name="connsiteY2" fmla="*/ 1399822 h 4851588"/>
              <a:gd name="connsiteX3" fmla="*/ 2842846 w 3005213"/>
              <a:gd name="connsiteY3" fmla="*/ 1640145 h 4851588"/>
              <a:gd name="connsiteX4" fmla="*/ 2697788 w 3005213"/>
              <a:gd name="connsiteY4" fmla="*/ 3896709 h 4851588"/>
              <a:gd name="connsiteX5" fmla="*/ 845897 w 3005213"/>
              <a:gd name="connsiteY5" fmla="*/ 4536327 h 4851588"/>
              <a:gd name="connsiteX6" fmla="*/ 651933 w 3005213"/>
              <a:gd name="connsiteY6" fmla="*/ 3605763 h 4851588"/>
              <a:gd name="connsiteX7" fmla="*/ 46951 w 3005213"/>
              <a:gd name="connsiteY7" fmla="*/ 504654 h 4851588"/>
              <a:gd name="connsiteX0" fmla="*/ 46951 w 3005213"/>
              <a:gd name="connsiteY0" fmla="*/ 504654 h 4851588"/>
              <a:gd name="connsiteX1" fmla="*/ 933642 w 3005213"/>
              <a:gd name="connsiteY1" fmla="*/ 167527 h 4851588"/>
              <a:gd name="connsiteX2" fmla="*/ 2080846 w 3005213"/>
              <a:gd name="connsiteY2" fmla="*/ 1399822 h 4851588"/>
              <a:gd name="connsiteX3" fmla="*/ 2842846 w 3005213"/>
              <a:gd name="connsiteY3" fmla="*/ 1640145 h 4851588"/>
              <a:gd name="connsiteX4" fmla="*/ 2697788 w 3005213"/>
              <a:gd name="connsiteY4" fmla="*/ 3896709 h 4851588"/>
              <a:gd name="connsiteX5" fmla="*/ 845897 w 3005213"/>
              <a:gd name="connsiteY5" fmla="*/ 4536327 h 4851588"/>
              <a:gd name="connsiteX6" fmla="*/ 651933 w 3005213"/>
              <a:gd name="connsiteY6" fmla="*/ 3605763 h 4851588"/>
              <a:gd name="connsiteX7" fmla="*/ 46951 w 3005213"/>
              <a:gd name="connsiteY7" fmla="*/ 504654 h 4851588"/>
              <a:gd name="connsiteX0" fmla="*/ 46951 w 3005213"/>
              <a:gd name="connsiteY0" fmla="*/ 504654 h 4851588"/>
              <a:gd name="connsiteX1" fmla="*/ 933642 w 3005213"/>
              <a:gd name="connsiteY1" fmla="*/ 167527 h 4851588"/>
              <a:gd name="connsiteX2" fmla="*/ 2080846 w 3005213"/>
              <a:gd name="connsiteY2" fmla="*/ 1399822 h 4851588"/>
              <a:gd name="connsiteX3" fmla="*/ 2842846 w 3005213"/>
              <a:gd name="connsiteY3" fmla="*/ 1640145 h 4851588"/>
              <a:gd name="connsiteX4" fmla="*/ 2697788 w 3005213"/>
              <a:gd name="connsiteY4" fmla="*/ 3896709 h 4851588"/>
              <a:gd name="connsiteX5" fmla="*/ 845897 w 3005213"/>
              <a:gd name="connsiteY5" fmla="*/ 4536327 h 4851588"/>
              <a:gd name="connsiteX6" fmla="*/ 651933 w 3005213"/>
              <a:gd name="connsiteY6" fmla="*/ 3605763 h 4851588"/>
              <a:gd name="connsiteX7" fmla="*/ 46951 w 3005213"/>
              <a:gd name="connsiteY7" fmla="*/ 504654 h 4851588"/>
              <a:gd name="connsiteX0" fmla="*/ 46951 w 3158442"/>
              <a:gd name="connsiteY0" fmla="*/ 504654 h 4851588"/>
              <a:gd name="connsiteX1" fmla="*/ 933642 w 3158442"/>
              <a:gd name="connsiteY1" fmla="*/ 167527 h 4851588"/>
              <a:gd name="connsiteX2" fmla="*/ 2080846 w 3158442"/>
              <a:gd name="connsiteY2" fmla="*/ 1399822 h 4851588"/>
              <a:gd name="connsiteX3" fmla="*/ 2842846 w 3158442"/>
              <a:gd name="connsiteY3" fmla="*/ 1640145 h 4851588"/>
              <a:gd name="connsiteX4" fmla="*/ 2697788 w 3158442"/>
              <a:gd name="connsiteY4" fmla="*/ 3896709 h 4851588"/>
              <a:gd name="connsiteX5" fmla="*/ 845897 w 3158442"/>
              <a:gd name="connsiteY5" fmla="*/ 4536327 h 4851588"/>
              <a:gd name="connsiteX6" fmla="*/ 651933 w 3158442"/>
              <a:gd name="connsiteY6" fmla="*/ 3605763 h 4851588"/>
              <a:gd name="connsiteX7" fmla="*/ 46951 w 3158442"/>
              <a:gd name="connsiteY7" fmla="*/ 504654 h 4851588"/>
              <a:gd name="connsiteX0" fmla="*/ 46951 w 3158442"/>
              <a:gd name="connsiteY0" fmla="*/ 504654 h 4851588"/>
              <a:gd name="connsiteX1" fmla="*/ 933642 w 3158442"/>
              <a:gd name="connsiteY1" fmla="*/ 167527 h 4851588"/>
              <a:gd name="connsiteX2" fmla="*/ 2080846 w 3158442"/>
              <a:gd name="connsiteY2" fmla="*/ 1399822 h 4851588"/>
              <a:gd name="connsiteX3" fmla="*/ 2842846 w 3158442"/>
              <a:gd name="connsiteY3" fmla="*/ 1640145 h 4851588"/>
              <a:gd name="connsiteX4" fmla="*/ 2697788 w 3158442"/>
              <a:gd name="connsiteY4" fmla="*/ 3896709 h 4851588"/>
              <a:gd name="connsiteX5" fmla="*/ 845897 w 3158442"/>
              <a:gd name="connsiteY5" fmla="*/ 4536327 h 4851588"/>
              <a:gd name="connsiteX6" fmla="*/ 651933 w 3158442"/>
              <a:gd name="connsiteY6" fmla="*/ 3605763 h 4851588"/>
              <a:gd name="connsiteX7" fmla="*/ 46951 w 3158442"/>
              <a:gd name="connsiteY7" fmla="*/ 504654 h 4851588"/>
              <a:gd name="connsiteX0" fmla="*/ 46951 w 2853642"/>
              <a:gd name="connsiteY0" fmla="*/ 1986349 h 4744196"/>
              <a:gd name="connsiteX1" fmla="*/ 628842 w 2853642"/>
              <a:gd name="connsiteY1" fmla="*/ 60135 h 4744196"/>
              <a:gd name="connsiteX2" fmla="*/ 1776046 w 2853642"/>
              <a:gd name="connsiteY2" fmla="*/ 1292430 h 4744196"/>
              <a:gd name="connsiteX3" fmla="*/ 2538046 w 2853642"/>
              <a:gd name="connsiteY3" fmla="*/ 1532753 h 4744196"/>
              <a:gd name="connsiteX4" fmla="*/ 2392988 w 2853642"/>
              <a:gd name="connsiteY4" fmla="*/ 3789317 h 4744196"/>
              <a:gd name="connsiteX5" fmla="*/ 541097 w 2853642"/>
              <a:gd name="connsiteY5" fmla="*/ 4428935 h 4744196"/>
              <a:gd name="connsiteX6" fmla="*/ 347133 w 2853642"/>
              <a:gd name="connsiteY6" fmla="*/ 3498371 h 4744196"/>
              <a:gd name="connsiteX7" fmla="*/ 46951 w 2853642"/>
              <a:gd name="connsiteY7" fmla="*/ 1986349 h 4744196"/>
              <a:gd name="connsiteX0" fmla="*/ 46834 w 2853525"/>
              <a:gd name="connsiteY0" fmla="*/ 1986349 h 4744196"/>
              <a:gd name="connsiteX1" fmla="*/ 628725 w 2853525"/>
              <a:gd name="connsiteY1" fmla="*/ 60135 h 4744196"/>
              <a:gd name="connsiteX2" fmla="*/ 1775929 w 2853525"/>
              <a:gd name="connsiteY2" fmla="*/ 1292430 h 4744196"/>
              <a:gd name="connsiteX3" fmla="*/ 2537929 w 2853525"/>
              <a:gd name="connsiteY3" fmla="*/ 1532753 h 4744196"/>
              <a:gd name="connsiteX4" fmla="*/ 2392871 w 2853525"/>
              <a:gd name="connsiteY4" fmla="*/ 3789317 h 4744196"/>
              <a:gd name="connsiteX5" fmla="*/ 540980 w 2853525"/>
              <a:gd name="connsiteY5" fmla="*/ 4428935 h 4744196"/>
              <a:gd name="connsiteX6" fmla="*/ 347016 w 2853525"/>
              <a:gd name="connsiteY6" fmla="*/ 3498371 h 4744196"/>
              <a:gd name="connsiteX7" fmla="*/ 46834 w 2853525"/>
              <a:gd name="connsiteY7" fmla="*/ 1986349 h 4744196"/>
              <a:gd name="connsiteX0" fmla="*/ 5920 w 2812611"/>
              <a:gd name="connsiteY0" fmla="*/ 1014879 h 3772726"/>
              <a:gd name="connsiteX1" fmla="*/ 1735015 w 2812611"/>
              <a:gd name="connsiteY1" fmla="*/ 320960 h 3772726"/>
              <a:gd name="connsiteX2" fmla="*/ 2497015 w 2812611"/>
              <a:gd name="connsiteY2" fmla="*/ 561283 h 3772726"/>
              <a:gd name="connsiteX3" fmla="*/ 2351957 w 2812611"/>
              <a:gd name="connsiteY3" fmla="*/ 2817847 h 3772726"/>
              <a:gd name="connsiteX4" fmla="*/ 500066 w 2812611"/>
              <a:gd name="connsiteY4" fmla="*/ 3457465 h 3772726"/>
              <a:gd name="connsiteX5" fmla="*/ 306102 w 2812611"/>
              <a:gd name="connsiteY5" fmla="*/ 2526901 h 3772726"/>
              <a:gd name="connsiteX6" fmla="*/ 5920 w 2812611"/>
              <a:gd name="connsiteY6" fmla="*/ 1014879 h 3772726"/>
              <a:gd name="connsiteX0" fmla="*/ 5920 w 2812611"/>
              <a:gd name="connsiteY0" fmla="*/ 1015555 h 3773402"/>
              <a:gd name="connsiteX1" fmla="*/ 1735015 w 2812611"/>
              <a:gd name="connsiteY1" fmla="*/ 321636 h 3773402"/>
              <a:gd name="connsiteX2" fmla="*/ 2497015 w 2812611"/>
              <a:gd name="connsiteY2" fmla="*/ 561959 h 3773402"/>
              <a:gd name="connsiteX3" fmla="*/ 2351957 w 2812611"/>
              <a:gd name="connsiteY3" fmla="*/ 2818523 h 3773402"/>
              <a:gd name="connsiteX4" fmla="*/ 500066 w 2812611"/>
              <a:gd name="connsiteY4" fmla="*/ 3458141 h 3773402"/>
              <a:gd name="connsiteX5" fmla="*/ 306102 w 2812611"/>
              <a:gd name="connsiteY5" fmla="*/ 2527577 h 3773402"/>
              <a:gd name="connsiteX6" fmla="*/ 5920 w 2812611"/>
              <a:gd name="connsiteY6" fmla="*/ 1015555 h 3773402"/>
              <a:gd name="connsiteX0" fmla="*/ 5920 w 2812611"/>
              <a:gd name="connsiteY0" fmla="*/ 754091 h 3511938"/>
              <a:gd name="connsiteX1" fmla="*/ 2497015 w 2812611"/>
              <a:gd name="connsiteY1" fmla="*/ 300495 h 3511938"/>
              <a:gd name="connsiteX2" fmla="*/ 2351957 w 2812611"/>
              <a:gd name="connsiteY2" fmla="*/ 2557059 h 3511938"/>
              <a:gd name="connsiteX3" fmla="*/ 500066 w 2812611"/>
              <a:gd name="connsiteY3" fmla="*/ 3196677 h 3511938"/>
              <a:gd name="connsiteX4" fmla="*/ 306102 w 2812611"/>
              <a:gd name="connsiteY4" fmla="*/ 2266113 h 3511938"/>
              <a:gd name="connsiteX5" fmla="*/ 5920 w 2812611"/>
              <a:gd name="connsiteY5" fmla="*/ 754091 h 3511938"/>
              <a:gd name="connsiteX0" fmla="*/ 5920 w 2812611"/>
              <a:gd name="connsiteY0" fmla="*/ 1056249 h 3814096"/>
              <a:gd name="connsiteX1" fmla="*/ 2497015 w 2812611"/>
              <a:gd name="connsiteY1" fmla="*/ 602653 h 3814096"/>
              <a:gd name="connsiteX2" fmla="*/ 2351957 w 2812611"/>
              <a:gd name="connsiteY2" fmla="*/ 2859217 h 3814096"/>
              <a:gd name="connsiteX3" fmla="*/ 500066 w 2812611"/>
              <a:gd name="connsiteY3" fmla="*/ 3498835 h 3814096"/>
              <a:gd name="connsiteX4" fmla="*/ 306102 w 2812611"/>
              <a:gd name="connsiteY4" fmla="*/ 2568271 h 3814096"/>
              <a:gd name="connsiteX5" fmla="*/ 5920 w 2812611"/>
              <a:gd name="connsiteY5" fmla="*/ 1056249 h 3814096"/>
              <a:gd name="connsiteX0" fmla="*/ 5920 w 2660211"/>
              <a:gd name="connsiteY0" fmla="*/ 1056249 h 3814096"/>
              <a:gd name="connsiteX1" fmla="*/ 2344615 w 2660211"/>
              <a:gd name="connsiteY1" fmla="*/ 602653 h 3814096"/>
              <a:gd name="connsiteX2" fmla="*/ 2199557 w 2660211"/>
              <a:gd name="connsiteY2" fmla="*/ 2859217 h 3814096"/>
              <a:gd name="connsiteX3" fmla="*/ 347666 w 2660211"/>
              <a:gd name="connsiteY3" fmla="*/ 3498835 h 3814096"/>
              <a:gd name="connsiteX4" fmla="*/ 153702 w 2660211"/>
              <a:gd name="connsiteY4" fmla="*/ 2568271 h 3814096"/>
              <a:gd name="connsiteX5" fmla="*/ 5920 w 2660211"/>
              <a:gd name="connsiteY5" fmla="*/ 1056249 h 3814096"/>
              <a:gd name="connsiteX0" fmla="*/ 416228 w 3070519"/>
              <a:gd name="connsiteY0" fmla="*/ 1056249 h 3814096"/>
              <a:gd name="connsiteX1" fmla="*/ 2754923 w 3070519"/>
              <a:gd name="connsiteY1" fmla="*/ 602653 h 3814096"/>
              <a:gd name="connsiteX2" fmla="*/ 2609865 w 3070519"/>
              <a:gd name="connsiteY2" fmla="*/ 2859217 h 3814096"/>
              <a:gd name="connsiteX3" fmla="*/ 757974 w 3070519"/>
              <a:gd name="connsiteY3" fmla="*/ 3498835 h 3814096"/>
              <a:gd name="connsiteX4" fmla="*/ 564010 w 3070519"/>
              <a:gd name="connsiteY4" fmla="*/ 2568271 h 3814096"/>
              <a:gd name="connsiteX5" fmla="*/ 416228 w 3070519"/>
              <a:gd name="connsiteY5" fmla="*/ 1056249 h 381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0519" h="3814096">
                <a:moveTo>
                  <a:pt x="416228" y="1056249"/>
                </a:moveTo>
                <a:cubicBezTo>
                  <a:pt x="781380" y="728646"/>
                  <a:pt x="2253080" y="0"/>
                  <a:pt x="2754923" y="602653"/>
                </a:cubicBezTo>
                <a:cubicBezTo>
                  <a:pt x="3070519" y="1251380"/>
                  <a:pt x="2917290" y="2452720"/>
                  <a:pt x="2609865" y="2859217"/>
                </a:cubicBezTo>
                <a:cubicBezTo>
                  <a:pt x="2250417" y="3269081"/>
                  <a:pt x="847259" y="3814096"/>
                  <a:pt x="757974" y="3498835"/>
                </a:cubicBezTo>
                <a:cubicBezTo>
                  <a:pt x="639248" y="2969546"/>
                  <a:pt x="620968" y="2975369"/>
                  <a:pt x="564010" y="2568271"/>
                </a:cubicBezTo>
                <a:cubicBezTo>
                  <a:pt x="507052" y="2161173"/>
                  <a:pt x="0" y="1237279"/>
                  <a:pt x="416228" y="1056249"/>
                </a:cubicBezTo>
                <a:close/>
              </a:path>
            </a:pathLst>
          </a:custGeom>
          <a:solidFill>
            <a:schemeClr val="bg1">
              <a:lumMod val="60000"/>
              <a:lumOff val="4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triangle" w="med" len="me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8" name="Freeform 157"/>
          <p:cNvSpPr/>
          <p:nvPr/>
        </p:nvSpPr>
        <p:spPr bwMode="auto">
          <a:xfrm>
            <a:off x="5529569" y="1664677"/>
            <a:ext cx="3191474" cy="4805781"/>
          </a:xfrm>
          <a:custGeom>
            <a:avLst/>
            <a:gdLst>
              <a:gd name="connsiteX0" fmla="*/ 624994 w 4048607"/>
              <a:gd name="connsiteY0" fmla="*/ 660400 h 5375564"/>
              <a:gd name="connsiteX1" fmla="*/ 2601576 w 4048607"/>
              <a:gd name="connsiteY1" fmla="*/ 300182 h 5375564"/>
              <a:gd name="connsiteX2" fmla="*/ 3885431 w 4048607"/>
              <a:gd name="connsiteY2" fmla="*/ 2461491 h 5375564"/>
              <a:gd name="connsiteX3" fmla="*/ 3580631 w 4048607"/>
              <a:gd name="connsiteY3" fmla="*/ 4281055 h 5375564"/>
              <a:gd name="connsiteX4" fmla="*/ 1576340 w 4048607"/>
              <a:gd name="connsiteY4" fmla="*/ 5149273 h 5375564"/>
              <a:gd name="connsiteX5" fmla="*/ 163176 w 4048607"/>
              <a:gd name="connsiteY5" fmla="*/ 2923309 h 5375564"/>
              <a:gd name="connsiteX6" fmla="*/ 624994 w 4048607"/>
              <a:gd name="connsiteY6" fmla="*/ 660400 h 5375564"/>
              <a:gd name="connsiteX0" fmla="*/ 624994 w 4048607"/>
              <a:gd name="connsiteY0" fmla="*/ 703888 h 5419052"/>
              <a:gd name="connsiteX1" fmla="*/ 1816485 w 4048607"/>
              <a:gd name="connsiteY1" fmla="*/ 442961 h 5419052"/>
              <a:gd name="connsiteX2" fmla="*/ 2601576 w 4048607"/>
              <a:gd name="connsiteY2" fmla="*/ 343670 h 5419052"/>
              <a:gd name="connsiteX3" fmla="*/ 3885431 w 4048607"/>
              <a:gd name="connsiteY3" fmla="*/ 2504979 h 5419052"/>
              <a:gd name="connsiteX4" fmla="*/ 3580631 w 4048607"/>
              <a:gd name="connsiteY4" fmla="*/ 4324543 h 5419052"/>
              <a:gd name="connsiteX5" fmla="*/ 1576340 w 4048607"/>
              <a:gd name="connsiteY5" fmla="*/ 5192761 h 5419052"/>
              <a:gd name="connsiteX6" fmla="*/ 163176 w 4048607"/>
              <a:gd name="connsiteY6" fmla="*/ 2966797 h 5419052"/>
              <a:gd name="connsiteX7" fmla="*/ 624994 w 4048607"/>
              <a:gd name="connsiteY7" fmla="*/ 703888 h 5419052"/>
              <a:gd name="connsiteX0" fmla="*/ 624994 w 3997807"/>
              <a:gd name="connsiteY0" fmla="*/ 420639 h 5135803"/>
              <a:gd name="connsiteX1" fmla="*/ 1816485 w 3997807"/>
              <a:gd name="connsiteY1" fmla="*/ 159712 h 5135803"/>
              <a:gd name="connsiteX2" fmla="*/ 2906376 w 3997807"/>
              <a:gd name="connsiteY2" fmla="*/ 419196 h 5135803"/>
              <a:gd name="connsiteX3" fmla="*/ 3885431 w 3997807"/>
              <a:gd name="connsiteY3" fmla="*/ 2221730 h 5135803"/>
              <a:gd name="connsiteX4" fmla="*/ 3580631 w 3997807"/>
              <a:gd name="connsiteY4" fmla="*/ 4041294 h 5135803"/>
              <a:gd name="connsiteX5" fmla="*/ 1576340 w 3997807"/>
              <a:gd name="connsiteY5" fmla="*/ 4909512 h 5135803"/>
              <a:gd name="connsiteX6" fmla="*/ 163176 w 3997807"/>
              <a:gd name="connsiteY6" fmla="*/ 2683548 h 5135803"/>
              <a:gd name="connsiteX7" fmla="*/ 624994 w 3997807"/>
              <a:gd name="connsiteY7" fmla="*/ 420639 h 5135803"/>
              <a:gd name="connsiteX0" fmla="*/ 620376 w 3993189"/>
              <a:gd name="connsiteY0" fmla="*/ 573713 h 5060277"/>
              <a:gd name="connsiteX1" fmla="*/ 1811867 w 3993189"/>
              <a:gd name="connsiteY1" fmla="*/ 84186 h 5060277"/>
              <a:gd name="connsiteX2" fmla="*/ 2901758 w 3993189"/>
              <a:gd name="connsiteY2" fmla="*/ 343670 h 5060277"/>
              <a:gd name="connsiteX3" fmla="*/ 3880813 w 3993189"/>
              <a:gd name="connsiteY3" fmla="*/ 2146204 h 5060277"/>
              <a:gd name="connsiteX4" fmla="*/ 3576013 w 3993189"/>
              <a:gd name="connsiteY4" fmla="*/ 3965768 h 5060277"/>
              <a:gd name="connsiteX5" fmla="*/ 1571722 w 3993189"/>
              <a:gd name="connsiteY5" fmla="*/ 4833986 h 5060277"/>
              <a:gd name="connsiteX6" fmla="*/ 158558 w 3993189"/>
              <a:gd name="connsiteY6" fmla="*/ 2608022 h 5060277"/>
              <a:gd name="connsiteX7" fmla="*/ 620376 w 3993189"/>
              <a:gd name="connsiteY7" fmla="*/ 573713 h 5060277"/>
              <a:gd name="connsiteX0" fmla="*/ 594976 w 3967789"/>
              <a:gd name="connsiteY0" fmla="*/ 573713 h 4831677"/>
              <a:gd name="connsiteX1" fmla="*/ 1786467 w 3967789"/>
              <a:gd name="connsiteY1" fmla="*/ 84186 h 4831677"/>
              <a:gd name="connsiteX2" fmla="*/ 2876358 w 3967789"/>
              <a:gd name="connsiteY2" fmla="*/ 343670 h 4831677"/>
              <a:gd name="connsiteX3" fmla="*/ 3855413 w 3967789"/>
              <a:gd name="connsiteY3" fmla="*/ 2146204 h 4831677"/>
              <a:gd name="connsiteX4" fmla="*/ 3550613 w 3967789"/>
              <a:gd name="connsiteY4" fmla="*/ 3965768 h 4831677"/>
              <a:gd name="connsiteX5" fmla="*/ 1393922 w 3967789"/>
              <a:gd name="connsiteY5" fmla="*/ 4605386 h 4831677"/>
              <a:gd name="connsiteX6" fmla="*/ 133158 w 3967789"/>
              <a:gd name="connsiteY6" fmla="*/ 2608022 h 4831677"/>
              <a:gd name="connsiteX7" fmla="*/ 594976 w 3967789"/>
              <a:gd name="connsiteY7" fmla="*/ 573713 h 4831677"/>
              <a:gd name="connsiteX0" fmla="*/ 594976 w 3967789"/>
              <a:gd name="connsiteY0" fmla="*/ 573713 h 4926350"/>
              <a:gd name="connsiteX1" fmla="*/ 1786467 w 3967789"/>
              <a:gd name="connsiteY1" fmla="*/ 84186 h 4926350"/>
              <a:gd name="connsiteX2" fmla="*/ 2876358 w 3967789"/>
              <a:gd name="connsiteY2" fmla="*/ 343670 h 4926350"/>
              <a:gd name="connsiteX3" fmla="*/ 3855413 w 3967789"/>
              <a:gd name="connsiteY3" fmla="*/ 2146204 h 4926350"/>
              <a:gd name="connsiteX4" fmla="*/ 3550613 w 3967789"/>
              <a:gd name="connsiteY4" fmla="*/ 3965768 h 4926350"/>
              <a:gd name="connsiteX5" fmla="*/ 1393922 w 3967789"/>
              <a:gd name="connsiteY5" fmla="*/ 4605386 h 4926350"/>
              <a:gd name="connsiteX6" fmla="*/ 133158 w 3967789"/>
              <a:gd name="connsiteY6" fmla="*/ 2608022 h 4926350"/>
              <a:gd name="connsiteX7" fmla="*/ 594976 w 3967789"/>
              <a:gd name="connsiteY7" fmla="*/ 573713 h 4926350"/>
              <a:gd name="connsiteX0" fmla="*/ 848976 w 3916989"/>
              <a:gd name="connsiteY0" fmla="*/ 573713 h 4926350"/>
              <a:gd name="connsiteX1" fmla="*/ 1735667 w 3916989"/>
              <a:gd name="connsiteY1" fmla="*/ 84186 h 4926350"/>
              <a:gd name="connsiteX2" fmla="*/ 2825558 w 3916989"/>
              <a:gd name="connsiteY2" fmla="*/ 343670 h 4926350"/>
              <a:gd name="connsiteX3" fmla="*/ 3804613 w 3916989"/>
              <a:gd name="connsiteY3" fmla="*/ 2146204 h 4926350"/>
              <a:gd name="connsiteX4" fmla="*/ 3499813 w 3916989"/>
              <a:gd name="connsiteY4" fmla="*/ 3965768 h 4926350"/>
              <a:gd name="connsiteX5" fmla="*/ 1343122 w 3916989"/>
              <a:gd name="connsiteY5" fmla="*/ 4605386 h 4926350"/>
              <a:gd name="connsiteX6" fmla="*/ 82358 w 3916989"/>
              <a:gd name="connsiteY6" fmla="*/ 2608022 h 4926350"/>
              <a:gd name="connsiteX7" fmla="*/ 848976 w 3916989"/>
              <a:gd name="connsiteY7" fmla="*/ 573713 h 4926350"/>
              <a:gd name="connsiteX0" fmla="*/ 75430 w 3143443"/>
              <a:gd name="connsiteY0" fmla="*/ 598439 h 4951076"/>
              <a:gd name="connsiteX1" fmla="*/ 962121 w 3143443"/>
              <a:gd name="connsiteY1" fmla="*/ 108912 h 4951076"/>
              <a:gd name="connsiteX2" fmla="*/ 2052012 w 3143443"/>
              <a:gd name="connsiteY2" fmla="*/ 368396 h 4951076"/>
              <a:gd name="connsiteX3" fmla="*/ 3031067 w 3143443"/>
              <a:gd name="connsiteY3" fmla="*/ 2170930 h 4951076"/>
              <a:gd name="connsiteX4" fmla="*/ 2726267 w 3143443"/>
              <a:gd name="connsiteY4" fmla="*/ 3990494 h 4951076"/>
              <a:gd name="connsiteX5" fmla="*/ 569576 w 3143443"/>
              <a:gd name="connsiteY5" fmla="*/ 4630112 h 4951076"/>
              <a:gd name="connsiteX6" fmla="*/ 680412 w 3143443"/>
              <a:gd name="connsiteY6" fmla="*/ 3699548 h 4951076"/>
              <a:gd name="connsiteX7" fmla="*/ 75430 w 3143443"/>
              <a:gd name="connsiteY7" fmla="*/ 598439 h 4951076"/>
              <a:gd name="connsiteX0" fmla="*/ 46951 w 3114964"/>
              <a:gd name="connsiteY0" fmla="*/ 598439 h 4951076"/>
              <a:gd name="connsiteX1" fmla="*/ 933642 w 3114964"/>
              <a:gd name="connsiteY1" fmla="*/ 108912 h 4951076"/>
              <a:gd name="connsiteX2" fmla="*/ 2023533 w 3114964"/>
              <a:gd name="connsiteY2" fmla="*/ 368396 h 4951076"/>
              <a:gd name="connsiteX3" fmla="*/ 3002588 w 3114964"/>
              <a:gd name="connsiteY3" fmla="*/ 2170930 h 4951076"/>
              <a:gd name="connsiteX4" fmla="*/ 2697788 w 3114964"/>
              <a:gd name="connsiteY4" fmla="*/ 3990494 h 4951076"/>
              <a:gd name="connsiteX5" fmla="*/ 693497 w 3114964"/>
              <a:gd name="connsiteY5" fmla="*/ 4630112 h 4951076"/>
              <a:gd name="connsiteX6" fmla="*/ 651933 w 3114964"/>
              <a:gd name="connsiteY6" fmla="*/ 3699548 h 4951076"/>
              <a:gd name="connsiteX7" fmla="*/ 46951 w 3114964"/>
              <a:gd name="connsiteY7" fmla="*/ 598439 h 4951076"/>
              <a:gd name="connsiteX0" fmla="*/ 46951 w 3114964"/>
              <a:gd name="connsiteY0" fmla="*/ 598439 h 4951076"/>
              <a:gd name="connsiteX1" fmla="*/ 933642 w 3114964"/>
              <a:gd name="connsiteY1" fmla="*/ 108912 h 4951076"/>
              <a:gd name="connsiteX2" fmla="*/ 2023533 w 3114964"/>
              <a:gd name="connsiteY2" fmla="*/ 368396 h 4951076"/>
              <a:gd name="connsiteX3" fmla="*/ 3002588 w 3114964"/>
              <a:gd name="connsiteY3" fmla="*/ 2170930 h 4951076"/>
              <a:gd name="connsiteX4" fmla="*/ 2697788 w 3114964"/>
              <a:gd name="connsiteY4" fmla="*/ 3990494 h 4951076"/>
              <a:gd name="connsiteX5" fmla="*/ 693497 w 3114964"/>
              <a:gd name="connsiteY5" fmla="*/ 4630112 h 4951076"/>
              <a:gd name="connsiteX6" fmla="*/ 651933 w 3114964"/>
              <a:gd name="connsiteY6" fmla="*/ 3699548 h 4951076"/>
              <a:gd name="connsiteX7" fmla="*/ 46951 w 3114964"/>
              <a:gd name="connsiteY7" fmla="*/ 598439 h 4951076"/>
              <a:gd name="connsiteX0" fmla="*/ 46951 w 3114964"/>
              <a:gd name="connsiteY0" fmla="*/ 598439 h 4951076"/>
              <a:gd name="connsiteX1" fmla="*/ 933642 w 3114964"/>
              <a:gd name="connsiteY1" fmla="*/ 108912 h 4951076"/>
              <a:gd name="connsiteX2" fmla="*/ 2023533 w 3114964"/>
              <a:gd name="connsiteY2" fmla="*/ 368396 h 4951076"/>
              <a:gd name="connsiteX3" fmla="*/ 3002588 w 3114964"/>
              <a:gd name="connsiteY3" fmla="*/ 2170930 h 4951076"/>
              <a:gd name="connsiteX4" fmla="*/ 2697788 w 3114964"/>
              <a:gd name="connsiteY4" fmla="*/ 3990494 h 4951076"/>
              <a:gd name="connsiteX5" fmla="*/ 845897 w 3114964"/>
              <a:gd name="connsiteY5" fmla="*/ 4630112 h 4951076"/>
              <a:gd name="connsiteX6" fmla="*/ 651933 w 3114964"/>
              <a:gd name="connsiteY6" fmla="*/ 3699548 h 4951076"/>
              <a:gd name="connsiteX7" fmla="*/ 46951 w 3114964"/>
              <a:gd name="connsiteY7" fmla="*/ 598439 h 4951076"/>
              <a:gd name="connsiteX0" fmla="*/ 46951 w 3114964"/>
              <a:gd name="connsiteY0" fmla="*/ 598439 h 4945373"/>
              <a:gd name="connsiteX1" fmla="*/ 933642 w 3114964"/>
              <a:gd name="connsiteY1" fmla="*/ 108912 h 4945373"/>
              <a:gd name="connsiteX2" fmla="*/ 2023533 w 3114964"/>
              <a:gd name="connsiteY2" fmla="*/ 368396 h 4945373"/>
              <a:gd name="connsiteX3" fmla="*/ 3002588 w 3114964"/>
              <a:gd name="connsiteY3" fmla="*/ 2170930 h 4945373"/>
              <a:gd name="connsiteX4" fmla="*/ 2697788 w 3114964"/>
              <a:gd name="connsiteY4" fmla="*/ 3990494 h 4945373"/>
              <a:gd name="connsiteX5" fmla="*/ 845897 w 3114964"/>
              <a:gd name="connsiteY5" fmla="*/ 4630112 h 4945373"/>
              <a:gd name="connsiteX6" fmla="*/ 651933 w 3114964"/>
              <a:gd name="connsiteY6" fmla="*/ 3699548 h 4945373"/>
              <a:gd name="connsiteX7" fmla="*/ 46951 w 3114964"/>
              <a:gd name="connsiteY7" fmla="*/ 598439 h 4945373"/>
              <a:gd name="connsiteX0" fmla="*/ 46951 w 3114964"/>
              <a:gd name="connsiteY0" fmla="*/ 598439 h 4945373"/>
              <a:gd name="connsiteX1" fmla="*/ 933642 w 3114964"/>
              <a:gd name="connsiteY1" fmla="*/ 108912 h 4945373"/>
              <a:gd name="connsiteX2" fmla="*/ 2023533 w 3114964"/>
              <a:gd name="connsiteY2" fmla="*/ 368396 h 4945373"/>
              <a:gd name="connsiteX3" fmla="*/ 3002588 w 3114964"/>
              <a:gd name="connsiteY3" fmla="*/ 2170930 h 4945373"/>
              <a:gd name="connsiteX4" fmla="*/ 2697788 w 3114964"/>
              <a:gd name="connsiteY4" fmla="*/ 3990494 h 4945373"/>
              <a:gd name="connsiteX5" fmla="*/ 845897 w 3114964"/>
              <a:gd name="connsiteY5" fmla="*/ 4630112 h 4945373"/>
              <a:gd name="connsiteX6" fmla="*/ 651933 w 3114964"/>
              <a:gd name="connsiteY6" fmla="*/ 3699548 h 4945373"/>
              <a:gd name="connsiteX7" fmla="*/ 46951 w 3114964"/>
              <a:gd name="connsiteY7" fmla="*/ 598439 h 4945373"/>
              <a:gd name="connsiteX0" fmla="*/ 46951 w 3141134"/>
              <a:gd name="connsiteY0" fmla="*/ 598439 h 4945373"/>
              <a:gd name="connsiteX1" fmla="*/ 933642 w 3141134"/>
              <a:gd name="connsiteY1" fmla="*/ 108912 h 4945373"/>
              <a:gd name="connsiteX2" fmla="*/ 2023533 w 3141134"/>
              <a:gd name="connsiteY2" fmla="*/ 368396 h 4945373"/>
              <a:gd name="connsiteX3" fmla="*/ 1866514 w 3141134"/>
              <a:gd name="connsiteY3" fmla="*/ 1353513 h 4945373"/>
              <a:gd name="connsiteX4" fmla="*/ 3002588 w 3141134"/>
              <a:gd name="connsiteY4" fmla="*/ 2170930 h 4945373"/>
              <a:gd name="connsiteX5" fmla="*/ 2697788 w 3141134"/>
              <a:gd name="connsiteY5" fmla="*/ 3990494 h 4945373"/>
              <a:gd name="connsiteX6" fmla="*/ 845897 w 3141134"/>
              <a:gd name="connsiteY6" fmla="*/ 4630112 h 4945373"/>
              <a:gd name="connsiteX7" fmla="*/ 651933 w 3141134"/>
              <a:gd name="connsiteY7" fmla="*/ 3699548 h 4945373"/>
              <a:gd name="connsiteX8" fmla="*/ 46951 w 3141134"/>
              <a:gd name="connsiteY8" fmla="*/ 598439 h 4945373"/>
              <a:gd name="connsiteX0" fmla="*/ 46951 w 3141134"/>
              <a:gd name="connsiteY0" fmla="*/ 598439 h 4945373"/>
              <a:gd name="connsiteX1" fmla="*/ 933642 w 3141134"/>
              <a:gd name="connsiteY1" fmla="*/ 108912 h 4945373"/>
              <a:gd name="connsiteX2" fmla="*/ 2023533 w 3141134"/>
              <a:gd name="connsiteY2" fmla="*/ 368396 h 4945373"/>
              <a:gd name="connsiteX3" fmla="*/ 1866514 w 3141134"/>
              <a:gd name="connsiteY3" fmla="*/ 1353513 h 4945373"/>
              <a:gd name="connsiteX4" fmla="*/ 3002588 w 3141134"/>
              <a:gd name="connsiteY4" fmla="*/ 2170930 h 4945373"/>
              <a:gd name="connsiteX5" fmla="*/ 2697788 w 3141134"/>
              <a:gd name="connsiteY5" fmla="*/ 3990494 h 4945373"/>
              <a:gd name="connsiteX6" fmla="*/ 845897 w 3141134"/>
              <a:gd name="connsiteY6" fmla="*/ 4630112 h 4945373"/>
              <a:gd name="connsiteX7" fmla="*/ 651933 w 3141134"/>
              <a:gd name="connsiteY7" fmla="*/ 3699548 h 4945373"/>
              <a:gd name="connsiteX8" fmla="*/ 46951 w 3141134"/>
              <a:gd name="connsiteY8" fmla="*/ 598439 h 4945373"/>
              <a:gd name="connsiteX0" fmla="*/ 46951 w 3057236"/>
              <a:gd name="connsiteY0" fmla="*/ 598439 h 4945373"/>
              <a:gd name="connsiteX1" fmla="*/ 933642 w 3057236"/>
              <a:gd name="connsiteY1" fmla="*/ 108912 h 4945373"/>
              <a:gd name="connsiteX2" fmla="*/ 2023533 w 3057236"/>
              <a:gd name="connsiteY2" fmla="*/ 368396 h 4945373"/>
              <a:gd name="connsiteX3" fmla="*/ 1866514 w 3057236"/>
              <a:gd name="connsiteY3" fmla="*/ 1353513 h 4945373"/>
              <a:gd name="connsiteX4" fmla="*/ 2623896 w 3057236"/>
              <a:gd name="connsiteY4" fmla="*/ 1498986 h 4945373"/>
              <a:gd name="connsiteX5" fmla="*/ 3002588 w 3057236"/>
              <a:gd name="connsiteY5" fmla="*/ 2170930 h 4945373"/>
              <a:gd name="connsiteX6" fmla="*/ 2697788 w 3057236"/>
              <a:gd name="connsiteY6" fmla="*/ 3990494 h 4945373"/>
              <a:gd name="connsiteX7" fmla="*/ 845897 w 3057236"/>
              <a:gd name="connsiteY7" fmla="*/ 4630112 h 4945373"/>
              <a:gd name="connsiteX8" fmla="*/ 651933 w 3057236"/>
              <a:gd name="connsiteY8" fmla="*/ 3699548 h 4945373"/>
              <a:gd name="connsiteX9" fmla="*/ 46951 w 3057236"/>
              <a:gd name="connsiteY9" fmla="*/ 598439 h 4945373"/>
              <a:gd name="connsiteX0" fmla="*/ 46951 w 3057236"/>
              <a:gd name="connsiteY0" fmla="*/ 598439 h 4945373"/>
              <a:gd name="connsiteX1" fmla="*/ 933642 w 3057236"/>
              <a:gd name="connsiteY1" fmla="*/ 108912 h 4945373"/>
              <a:gd name="connsiteX2" fmla="*/ 2023533 w 3057236"/>
              <a:gd name="connsiteY2" fmla="*/ 368396 h 4945373"/>
              <a:gd name="connsiteX3" fmla="*/ 1866514 w 3057236"/>
              <a:gd name="connsiteY3" fmla="*/ 1353513 h 4945373"/>
              <a:gd name="connsiteX4" fmla="*/ 2623896 w 3057236"/>
              <a:gd name="connsiteY4" fmla="*/ 1498986 h 4945373"/>
              <a:gd name="connsiteX5" fmla="*/ 3002588 w 3057236"/>
              <a:gd name="connsiteY5" fmla="*/ 2170930 h 4945373"/>
              <a:gd name="connsiteX6" fmla="*/ 2697788 w 3057236"/>
              <a:gd name="connsiteY6" fmla="*/ 3990494 h 4945373"/>
              <a:gd name="connsiteX7" fmla="*/ 845897 w 3057236"/>
              <a:gd name="connsiteY7" fmla="*/ 4630112 h 4945373"/>
              <a:gd name="connsiteX8" fmla="*/ 651933 w 3057236"/>
              <a:gd name="connsiteY8" fmla="*/ 3699548 h 4945373"/>
              <a:gd name="connsiteX9" fmla="*/ 46951 w 3057236"/>
              <a:gd name="connsiteY9" fmla="*/ 598439 h 4945373"/>
              <a:gd name="connsiteX0" fmla="*/ 46951 w 3057236"/>
              <a:gd name="connsiteY0" fmla="*/ 598439 h 4945373"/>
              <a:gd name="connsiteX1" fmla="*/ 933642 w 3057236"/>
              <a:gd name="connsiteY1" fmla="*/ 108912 h 4945373"/>
              <a:gd name="connsiteX2" fmla="*/ 1866514 w 3057236"/>
              <a:gd name="connsiteY2" fmla="*/ 1353513 h 4945373"/>
              <a:gd name="connsiteX3" fmla="*/ 2623896 w 3057236"/>
              <a:gd name="connsiteY3" fmla="*/ 1498986 h 4945373"/>
              <a:gd name="connsiteX4" fmla="*/ 3002588 w 3057236"/>
              <a:gd name="connsiteY4" fmla="*/ 2170930 h 4945373"/>
              <a:gd name="connsiteX5" fmla="*/ 2697788 w 3057236"/>
              <a:gd name="connsiteY5" fmla="*/ 3990494 h 4945373"/>
              <a:gd name="connsiteX6" fmla="*/ 845897 w 3057236"/>
              <a:gd name="connsiteY6" fmla="*/ 4630112 h 4945373"/>
              <a:gd name="connsiteX7" fmla="*/ 651933 w 3057236"/>
              <a:gd name="connsiteY7" fmla="*/ 3699548 h 4945373"/>
              <a:gd name="connsiteX8" fmla="*/ 46951 w 3057236"/>
              <a:gd name="connsiteY8" fmla="*/ 598439 h 4945373"/>
              <a:gd name="connsiteX0" fmla="*/ 46951 w 3057236"/>
              <a:gd name="connsiteY0" fmla="*/ 598439 h 4945373"/>
              <a:gd name="connsiteX1" fmla="*/ 933642 w 3057236"/>
              <a:gd name="connsiteY1" fmla="*/ 108912 h 4945373"/>
              <a:gd name="connsiteX2" fmla="*/ 1866514 w 3057236"/>
              <a:gd name="connsiteY2" fmla="*/ 1353513 h 4945373"/>
              <a:gd name="connsiteX3" fmla="*/ 2623896 w 3057236"/>
              <a:gd name="connsiteY3" fmla="*/ 1498986 h 4945373"/>
              <a:gd name="connsiteX4" fmla="*/ 3002588 w 3057236"/>
              <a:gd name="connsiteY4" fmla="*/ 2170930 h 4945373"/>
              <a:gd name="connsiteX5" fmla="*/ 2697788 w 3057236"/>
              <a:gd name="connsiteY5" fmla="*/ 3990494 h 4945373"/>
              <a:gd name="connsiteX6" fmla="*/ 845897 w 3057236"/>
              <a:gd name="connsiteY6" fmla="*/ 4630112 h 4945373"/>
              <a:gd name="connsiteX7" fmla="*/ 651933 w 3057236"/>
              <a:gd name="connsiteY7" fmla="*/ 3699548 h 4945373"/>
              <a:gd name="connsiteX8" fmla="*/ 46951 w 3057236"/>
              <a:gd name="connsiteY8" fmla="*/ 598439 h 4945373"/>
              <a:gd name="connsiteX0" fmla="*/ 46951 w 3141134"/>
              <a:gd name="connsiteY0" fmla="*/ 598439 h 4945373"/>
              <a:gd name="connsiteX1" fmla="*/ 933642 w 3141134"/>
              <a:gd name="connsiteY1" fmla="*/ 108912 h 4945373"/>
              <a:gd name="connsiteX2" fmla="*/ 1866514 w 3141134"/>
              <a:gd name="connsiteY2" fmla="*/ 1353513 h 4945373"/>
              <a:gd name="connsiteX3" fmla="*/ 3002588 w 3141134"/>
              <a:gd name="connsiteY3" fmla="*/ 2170930 h 4945373"/>
              <a:gd name="connsiteX4" fmla="*/ 2697788 w 3141134"/>
              <a:gd name="connsiteY4" fmla="*/ 3990494 h 4945373"/>
              <a:gd name="connsiteX5" fmla="*/ 845897 w 3141134"/>
              <a:gd name="connsiteY5" fmla="*/ 4630112 h 4945373"/>
              <a:gd name="connsiteX6" fmla="*/ 651933 w 3141134"/>
              <a:gd name="connsiteY6" fmla="*/ 3699548 h 4945373"/>
              <a:gd name="connsiteX7" fmla="*/ 46951 w 3141134"/>
              <a:gd name="connsiteY7" fmla="*/ 598439 h 4945373"/>
              <a:gd name="connsiteX0" fmla="*/ 46951 w 2867891"/>
              <a:gd name="connsiteY0" fmla="*/ 598439 h 4945373"/>
              <a:gd name="connsiteX1" fmla="*/ 933642 w 2867891"/>
              <a:gd name="connsiteY1" fmla="*/ 108912 h 4945373"/>
              <a:gd name="connsiteX2" fmla="*/ 1866514 w 2867891"/>
              <a:gd name="connsiteY2" fmla="*/ 1353513 h 4945373"/>
              <a:gd name="connsiteX3" fmla="*/ 2697788 w 2867891"/>
              <a:gd name="connsiteY3" fmla="*/ 3990494 h 4945373"/>
              <a:gd name="connsiteX4" fmla="*/ 845897 w 2867891"/>
              <a:gd name="connsiteY4" fmla="*/ 4630112 h 4945373"/>
              <a:gd name="connsiteX5" fmla="*/ 651933 w 2867891"/>
              <a:gd name="connsiteY5" fmla="*/ 3699548 h 4945373"/>
              <a:gd name="connsiteX6" fmla="*/ 46951 w 2867891"/>
              <a:gd name="connsiteY6" fmla="*/ 598439 h 4945373"/>
              <a:gd name="connsiteX0" fmla="*/ 46951 w 3353570"/>
              <a:gd name="connsiteY0" fmla="*/ 598439 h 4945373"/>
              <a:gd name="connsiteX1" fmla="*/ 933642 w 3353570"/>
              <a:gd name="connsiteY1" fmla="*/ 108912 h 4945373"/>
              <a:gd name="connsiteX2" fmla="*/ 1866514 w 3353570"/>
              <a:gd name="connsiteY2" fmla="*/ 1353513 h 4945373"/>
              <a:gd name="connsiteX3" fmla="*/ 2697788 w 3353570"/>
              <a:gd name="connsiteY3" fmla="*/ 3990494 h 4945373"/>
              <a:gd name="connsiteX4" fmla="*/ 845897 w 3353570"/>
              <a:gd name="connsiteY4" fmla="*/ 4630112 h 4945373"/>
              <a:gd name="connsiteX5" fmla="*/ 651933 w 3353570"/>
              <a:gd name="connsiteY5" fmla="*/ 3699548 h 4945373"/>
              <a:gd name="connsiteX6" fmla="*/ 46951 w 3353570"/>
              <a:gd name="connsiteY6" fmla="*/ 598439 h 4945373"/>
              <a:gd name="connsiteX0" fmla="*/ 46951 w 2712412"/>
              <a:gd name="connsiteY0" fmla="*/ 598439 h 4945373"/>
              <a:gd name="connsiteX1" fmla="*/ 933642 w 2712412"/>
              <a:gd name="connsiteY1" fmla="*/ 108912 h 4945373"/>
              <a:gd name="connsiteX2" fmla="*/ 2697788 w 2712412"/>
              <a:gd name="connsiteY2" fmla="*/ 3990494 h 4945373"/>
              <a:gd name="connsiteX3" fmla="*/ 845897 w 2712412"/>
              <a:gd name="connsiteY3" fmla="*/ 4630112 h 4945373"/>
              <a:gd name="connsiteX4" fmla="*/ 651933 w 2712412"/>
              <a:gd name="connsiteY4" fmla="*/ 3699548 h 4945373"/>
              <a:gd name="connsiteX5" fmla="*/ 46951 w 2712412"/>
              <a:gd name="connsiteY5" fmla="*/ 598439 h 4945373"/>
              <a:gd name="connsiteX0" fmla="*/ 46951 w 2712412"/>
              <a:gd name="connsiteY0" fmla="*/ 599523 h 4946457"/>
              <a:gd name="connsiteX1" fmla="*/ 933642 w 2712412"/>
              <a:gd name="connsiteY1" fmla="*/ 109996 h 4946457"/>
              <a:gd name="connsiteX2" fmla="*/ 2697788 w 2712412"/>
              <a:gd name="connsiteY2" fmla="*/ 3991578 h 4946457"/>
              <a:gd name="connsiteX3" fmla="*/ 845897 w 2712412"/>
              <a:gd name="connsiteY3" fmla="*/ 4631196 h 4946457"/>
              <a:gd name="connsiteX4" fmla="*/ 651933 w 2712412"/>
              <a:gd name="connsiteY4" fmla="*/ 3700632 h 4946457"/>
              <a:gd name="connsiteX5" fmla="*/ 46951 w 2712412"/>
              <a:gd name="connsiteY5" fmla="*/ 599523 h 4946457"/>
              <a:gd name="connsiteX0" fmla="*/ 46951 w 3270441"/>
              <a:gd name="connsiteY0" fmla="*/ 599523 h 4946457"/>
              <a:gd name="connsiteX1" fmla="*/ 933642 w 3270441"/>
              <a:gd name="connsiteY1" fmla="*/ 109996 h 4946457"/>
              <a:gd name="connsiteX2" fmla="*/ 2697788 w 3270441"/>
              <a:gd name="connsiteY2" fmla="*/ 3991578 h 4946457"/>
              <a:gd name="connsiteX3" fmla="*/ 845897 w 3270441"/>
              <a:gd name="connsiteY3" fmla="*/ 4631196 h 4946457"/>
              <a:gd name="connsiteX4" fmla="*/ 651933 w 3270441"/>
              <a:gd name="connsiteY4" fmla="*/ 3700632 h 4946457"/>
              <a:gd name="connsiteX5" fmla="*/ 46951 w 3270441"/>
              <a:gd name="connsiteY5" fmla="*/ 599523 h 4946457"/>
              <a:gd name="connsiteX0" fmla="*/ 46951 w 3270441"/>
              <a:gd name="connsiteY0" fmla="*/ 599523 h 4946457"/>
              <a:gd name="connsiteX1" fmla="*/ 933642 w 3270441"/>
              <a:gd name="connsiteY1" fmla="*/ 109996 h 4946457"/>
              <a:gd name="connsiteX2" fmla="*/ 2697788 w 3270441"/>
              <a:gd name="connsiteY2" fmla="*/ 3991578 h 4946457"/>
              <a:gd name="connsiteX3" fmla="*/ 845897 w 3270441"/>
              <a:gd name="connsiteY3" fmla="*/ 4631196 h 4946457"/>
              <a:gd name="connsiteX4" fmla="*/ 651933 w 3270441"/>
              <a:gd name="connsiteY4" fmla="*/ 3700632 h 4946457"/>
              <a:gd name="connsiteX5" fmla="*/ 46951 w 3270441"/>
              <a:gd name="connsiteY5" fmla="*/ 599523 h 4946457"/>
              <a:gd name="connsiteX0" fmla="*/ 46951 w 3270441"/>
              <a:gd name="connsiteY0" fmla="*/ 599523 h 4946457"/>
              <a:gd name="connsiteX1" fmla="*/ 933642 w 3270441"/>
              <a:gd name="connsiteY1" fmla="*/ 109996 h 4946457"/>
              <a:gd name="connsiteX2" fmla="*/ 2697788 w 3270441"/>
              <a:gd name="connsiteY2" fmla="*/ 3991578 h 4946457"/>
              <a:gd name="connsiteX3" fmla="*/ 845897 w 3270441"/>
              <a:gd name="connsiteY3" fmla="*/ 4631196 h 4946457"/>
              <a:gd name="connsiteX4" fmla="*/ 651933 w 3270441"/>
              <a:gd name="connsiteY4" fmla="*/ 3700632 h 4946457"/>
              <a:gd name="connsiteX5" fmla="*/ 46951 w 3270441"/>
              <a:gd name="connsiteY5" fmla="*/ 599523 h 4946457"/>
              <a:gd name="connsiteX0" fmla="*/ 46951 w 3270441"/>
              <a:gd name="connsiteY0" fmla="*/ 504654 h 4851588"/>
              <a:gd name="connsiteX1" fmla="*/ 933642 w 3270441"/>
              <a:gd name="connsiteY1" fmla="*/ 15127 h 4851588"/>
              <a:gd name="connsiteX2" fmla="*/ 2697788 w 3270441"/>
              <a:gd name="connsiteY2" fmla="*/ 3896709 h 4851588"/>
              <a:gd name="connsiteX3" fmla="*/ 845897 w 3270441"/>
              <a:gd name="connsiteY3" fmla="*/ 4536327 h 4851588"/>
              <a:gd name="connsiteX4" fmla="*/ 651933 w 3270441"/>
              <a:gd name="connsiteY4" fmla="*/ 3605763 h 4851588"/>
              <a:gd name="connsiteX5" fmla="*/ 46951 w 3270441"/>
              <a:gd name="connsiteY5" fmla="*/ 504654 h 4851588"/>
              <a:gd name="connsiteX0" fmla="*/ 46951 w 3270441"/>
              <a:gd name="connsiteY0" fmla="*/ 504654 h 4851588"/>
              <a:gd name="connsiteX1" fmla="*/ 933642 w 3270441"/>
              <a:gd name="connsiteY1" fmla="*/ 167527 h 4851588"/>
              <a:gd name="connsiteX2" fmla="*/ 2697788 w 3270441"/>
              <a:gd name="connsiteY2" fmla="*/ 3896709 h 4851588"/>
              <a:gd name="connsiteX3" fmla="*/ 845897 w 3270441"/>
              <a:gd name="connsiteY3" fmla="*/ 4536327 h 4851588"/>
              <a:gd name="connsiteX4" fmla="*/ 651933 w 3270441"/>
              <a:gd name="connsiteY4" fmla="*/ 3605763 h 4851588"/>
              <a:gd name="connsiteX5" fmla="*/ 46951 w 3270441"/>
              <a:gd name="connsiteY5" fmla="*/ 504654 h 4851588"/>
              <a:gd name="connsiteX0" fmla="*/ 46951 w 3270441"/>
              <a:gd name="connsiteY0" fmla="*/ 504654 h 4851588"/>
              <a:gd name="connsiteX1" fmla="*/ 933642 w 3270441"/>
              <a:gd name="connsiteY1" fmla="*/ 167527 h 4851588"/>
              <a:gd name="connsiteX2" fmla="*/ 2697788 w 3270441"/>
              <a:gd name="connsiteY2" fmla="*/ 3896709 h 4851588"/>
              <a:gd name="connsiteX3" fmla="*/ 845897 w 3270441"/>
              <a:gd name="connsiteY3" fmla="*/ 4536327 h 4851588"/>
              <a:gd name="connsiteX4" fmla="*/ 651933 w 3270441"/>
              <a:gd name="connsiteY4" fmla="*/ 3605763 h 4851588"/>
              <a:gd name="connsiteX5" fmla="*/ 46951 w 3270441"/>
              <a:gd name="connsiteY5" fmla="*/ 504654 h 4851588"/>
              <a:gd name="connsiteX0" fmla="*/ 46951 w 3270441"/>
              <a:gd name="connsiteY0" fmla="*/ 504654 h 4851588"/>
              <a:gd name="connsiteX1" fmla="*/ 933642 w 3270441"/>
              <a:gd name="connsiteY1" fmla="*/ 167527 h 4851588"/>
              <a:gd name="connsiteX2" fmla="*/ 2697788 w 3270441"/>
              <a:gd name="connsiteY2" fmla="*/ 3896709 h 4851588"/>
              <a:gd name="connsiteX3" fmla="*/ 845897 w 3270441"/>
              <a:gd name="connsiteY3" fmla="*/ 4536327 h 4851588"/>
              <a:gd name="connsiteX4" fmla="*/ 651933 w 3270441"/>
              <a:gd name="connsiteY4" fmla="*/ 3605763 h 4851588"/>
              <a:gd name="connsiteX5" fmla="*/ 46951 w 3270441"/>
              <a:gd name="connsiteY5" fmla="*/ 504654 h 4851588"/>
              <a:gd name="connsiteX0" fmla="*/ 46951 w 2903613"/>
              <a:gd name="connsiteY0" fmla="*/ 504654 h 4851588"/>
              <a:gd name="connsiteX1" fmla="*/ 933642 w 2903613"/>
              <a:gd name="connsiteY1" fmla="*/ 167527 h 4851588"/>
              <a:gd name="connsiteX2" fmla="*/ 2080846 w 2903613"/>
              <a:gd name="connsiteY2" fmla="*/ 1628422 h 4851588"/>
              <a:gd name="connsiteX3" fmla="*/ 2697788 w 2903613"/>
              <a:gd name="connsiteY3" fmla="*/ 3896709 h 4851588"/>
              <a:gd name="connsiteX4" fmla="*/ 845897 w 2903613"/>
              <a:gd name="connsiteY4" fmla="*/ 4536327 h 4851588"/>
              <a:gd name="connsiteX5" fmla="*/ 651933 w 2903613"/>
              <a:gd name="connsiteY5" fmla="*/ 3605763 h 4851588"/>
              <a:gd name="connsiteX6" fmla="*/ 46951 w 2903613"/>
              <a:gd name="connsiteY6" fmla="*/ 504654 h 4851588"/>
              <a:gd name="connsiteX0" fmla="*/ 46951 w 2903613"/>
              <a:gd name="connsiteY0" fmla="*/ 504654 h 4851588"/>
              <a:gd name="connsiteX1" fmla="*/ 933642 w 2903613"/>
              <a:gd name="connsiteY1" fmla="*/ 167527 h 4851588"/>
              <a:gd name="connsiteX2" fmla="*/ 2080846 w 2903613"/>
              <a:gd name="connsiteY2" fmla="*/ 1628422 h 4851588"/>
              <a:gd name="connsiteX3" fmla="*/ 2697788 w 2903613"/>
              <a:gd name="connsiteY3" fmla="*/ 3896709 h 4851588"/>
              <a:gd name="connsiteX4" fmla="*/ 845897 w 2903613"/>
              <a:gd name="connsiteY4" fmla="*/ 4536327 h 4851588"/>
              <a:gd name="connsiteX5" fmla="*/ 651933 w 2903613"/>
              <a:gd name="connsiteY5" fmla="*/ 3605763 h 4851588"/>
              <a:gd name="connsiteX6" fmla="*/ 46951 w 2903613"/>
              <a:gd name="connsiteY6" fmla="*/ 504654 h 4851588"/>
              <a:gd name="connsiteX0" fmla="*/ 46951 w 2903613"/>
              <a:gd name="connsiteY0" fmla="*/ 504654 h 4851588"/>
              <a:gd name="connsiteX1" fmla="*/ 933642 w 2903613"/>
              <a:gd name="connsiteY1" fmla="*/ 167527 h 4851588"/>
              <a:gd name="connsiteX2" fmla="*/ 2080846 w 2903613"/>
              <a:gd name="connsiteY2" fmla="*/ 1628422 h 4851588"/>
              <a:gd name="connsiteX3" fmla="*/ 2697788 w 2903613"/>
              <a:gd name="connsiteY3" fmla="*/ 3896709 h 4851588"/>
              <a:gd name="connsiteX4" fmla="*/ 845897 w 2903613"/>
              <a:gd name="connsiteY4" fmla="*/ 4536327 h 4851588"/>
              <a:gd name="connsiteX5" fmla="*/ 651933 w 2903613"/>
              <a:gd name="connsiteY5" fmla="*/ 3605763 h 4851588"/>
              <a:gd name="connsiteX6" fmla="*/ 46951 w 2903613"/>
              <a:gd name="connsiteY6" fmla="*/ 504654 h 4851588"/>
              <a:gd name="connsiteX0" fmla="*/ 46951 w 3005213"/>
              <a:gd name="connsiteY0" fmla="*/ 504654 h 4851588"/>
              <a:gd name="connsiteX1" fmla="*/ 933642 w 3005213"/>
              <a:gd name="connsiteY1" fmla="*/ 167527 h 4851588"/>
              <a:gd name="connsiteX2" fmla="*/ 2080846 w 3005213"/>
              <a:gd name="connsiteY2" fmla="*/ 1628422 h 4851588"/>
              <a:gd name="connsiteX3" fmla="*/ 2690446 w 3005213"/>
              <a:gd name="connsiteY3" fmla="*/ 1487745 h 4851588"/>
              <a:gd name="connsiteX4" fmla="*/ 2697788 w 3005213"/>
              <a:gd name="connsiteY4" fmla="*/ 3896709 h 4851588"/>
              <a:gd name="connsiteX5" fmla="*/ 845897 w 3005213"/>
              <a:gd name="connsiteY5" fmla="*/ 4536327 h 4851588"/>
              <a:gd name="connsiteX6" fmla="*/ 651933 w 3005213"/>
              <a:gd name="connsiteY6" fmla="*/ 3605763 h 4851588"/>
              <a:gd name="connsiteX7" fmla="*/ 46951 w 3005213"/>
              <a:gd name="connsiteY7" fmla="*/ 504654 h 4851588"/>
              <a:gd name="connsiteX0" fmla="*/ 46951 w 3005213"/>
              <a:gd name="connsiteY0" fmla="*/ 504654 h 4851588"/>
              <a:gd name="connsiteX1" fmla="*/ 933642 w 3005213"/>
              <a:gd name="connsiteY1" fmla="*/ 167527 h 4851588"/>
              <a:gd name="connsiteX2" fmla="*/ 2080846 w 3005213"/>
              <a:gd name="connsiteY2" fmla="*/ 1628422 h 4851588"/>
              <a:gd name="connsiteX3" fmla="*/ 2842846 w 3005213"/>
              <a:gd name="connsiteY3" fmla="*/ 1640145 h 4851588"/>
              <a:gd name="connsiteX4" fmla="*/ 2697788 w 3005213"/>
              <a:gd name="connsiteY4" fmla="*/ 3896709 h 4851588"/>
              <a:gd name="connsiteX5" fmla="*/ 845897 w 3005213"/>
              <a:gd name="connsiteY5" fmla="*/ 4536327 h 4851588"/>
              <a:gd name="connsiteX6" fmla="*/ 651933 w 3005213"/>
              <a:gd name="connsiteY6" fmla="*/ 3605763 h 4851588"/>
              <a:gd name="connsiteX7" fmla="*/ 46951 w 3005213"/>
              <a:gd name="connsiteY7" fmla="*/ 504654 h 4851588"/>
              <a:gd name="connsiteX0" fmla="*/ 46951 w 3005213"/>
              <a:gd name="connsiteY0" fmla="*/ 504654 h 4851588"/>
              <a:gd name="connsiteX1" fmla="*/ 933642 w 3005213"/>
              <a:gd name="connsiteY1" fmla="*/ 167527 h 4851588"/>
              <a:gd name="connsiteX2" fmla="*/ 2080846 w 3005213"/>
              <a:gd name="connsiteY2" fmla="*/ 1628422 h 4851588"/>
              <a:gd name="connsiteX3" fmla="*/ 2842846 w 3005213"/>
              <a:gd name="connsiteY3" fmla="*/ 1640145 h 4851588"/>
              <a:gd name="connsiteX4" fmla="*/ 2697788 w 3005213"/>
              <a:gd name="connsiteY4" fmla="*/ 3896709 h 4851588"/>
              <a:gd name="connsiteX5" fmla="*/ 845897 w 3005213"/>
              <a:gd name="connsiteY5" fmla="*/ 4536327 h 4851588"/>
              <a:gd name="connsiteX6" fmla="*/ 651933 w 3005213"/>
              <a:gd name="connsiteY6" fmla="*/ 3605763 h 4851588"/>
              <a:gd name="connsiteX7" fmla="*/ 46951 w 3005213"/>
              <a:gd name="connsiteY7" fmla="*/ 504654 h 4851588"/>
              <a:gd name="connsiteX0" fmla="*/ 46951 w 3005213"/>
              <a:gd name="connsiteY0" fmla="*/ 504654 h 4851588"/>
              <a:gd name="connsiteX1" fmla="*/ 933642 w 3005213"/>
              <a:gd name="connsiteY1" fmla="*/ 167527 h 4851588"/>
              <a:gd name="connsiteX2" fmla="*/ 2080846 w 3005213"/>
              <a:gd name="connsiteY2" fmla="*/ 1399822 h 4851588"/>
              <a:gd name="connsiteX3" fmla="*/ 2842846 w 3005213"/>
              <a:gd name="connsiteY3" fmla="*/ 1640145 h 4851588"/>
              <a:gd name="connsiteX4" fmla="*/ 2697788 w 3005213"/>
              <a:gd name="connsiteY4" fmla="*/ 3896709 h 4851588"/>
              <a:gd name="connsiteX5" fmla="*/ 845897 w 3005213"/>
              <a:gd name="connsiteY5" fmla="*/ 4536327 h 4851588"/>
              <a:gd name="connsiteX6" fmla="*/ 651933 w 3005213"/>
              <a:gd name="connsiteY6" fmla="*/ 3605763 h 4851588"/>
              <a:gd name="connsiteX7" fmla="*/ 46951 w 3005213"/>
              <a:gd name="connsiteY7" fmla="*/ 504654 h 4851588"/>
              <a:gd name="connsiteX0" fmla="*/ 46951 w 3005213"/>
              <a:gd name="connsiteY0" fmla="*/ 504654 h 4851588"/>
              <a:gd name="connsiteX1" fmla="*/ 933642 w 3005213"/>
              <a:gd name="connsiteY1" fmla="*/ 167527 h 4851588"/>
              <a:gd name="connsiteX2" fmla="*/ 2080846 w 3005213"/>
              <a:gd name="connsiteY2" fmla="*/ 1399822 h 4851588"/>
              <a:gd name="connsiteX3" fmla="*/ 2842846 w 3005213"/>
              <a:gd name="connsiteY3" fmla="*/ 1640145 h 4851588"/>
              <a:gd name="connsiteX4" fmla="*/ 2697788 w 3005213"/>
              <a:gd name="connsiteY4" fmla="*/ 3896709 h 4851588"/>
              <a:gd name="connsiteX5" fmla="*/ 845897 w 3005213"/>
              <a:gd name="connsiteY5" fmla="*/ 4536327 h 4851588"/>
              <a:gd name="connsiteX6" fmla="*/ 651933 w 3005213"/>
              <a:gd name="connsiteY6" fmla="*/ 3605763 h 4851588"/>
              <a:gd name="connsiteX7" fmla="*/ 46951 w 3005213"/>
              <a:gd name="connsiteY7" fmla="*/ 504654 h 4851588"/>
              <a:gd name="connsiteX0" fmla="*/ 46951 w 3005213"/>
              <a:gd name="connsiteY0" fmla="*/ 504654 h 4851588"/>
              <a:gd name="connsiteX1" fmla="*/ 933642 w 3005213"/>
              <a:gd name="connsiteY1" fmla="*/ 167527 h 4851588"/>
              <a:gd name="connsiteX2" fmla="*/ 2080846 w 3005213"/>
              <a:gd name="connsiteY2" fmla="*/ 1399822 h 4851588"/>
              <a:gd name="connsiteX3" fmla="*/ 2842846 w 3005213"/>
              <a:gd name="connsiteY3" fmla="*/ 1640145 h 4851588"/>
              <a:gd name="connsiteX4" fmla="*/ 2697788 w 3005213"/>
              <a:gd name="connsiteY4" fmla="*/ 3896709 h 4851588"/>
              <a:gd name="connsiteX5" fmla="*/ 845897 w 3005213"/>
              <a:gd name="connsiteY5" fmla="*/ 4536327 h 4851588"/>
              <a:gd name="connsiteX6" fmla="*/ 651933 w 3005213"/>
              <a:gd name="connsiteY6" fmla="*/ 3605763 h 4851588"/>
              <a:gd name="connsiteX7" fmla="*/ 46951 w 3005213"/>
              <a:gd name="connsiteY7" fmla="*/ 504654 h 4851588"/>
              <a:gd name="connsiteX0" fmla="*/ 46951 w 3158442"/>
              <a:gd name="connsiteY0" fmla="*/ 504654 h 4851588"/>
              <a:gd name="connsiteX1" fmla="*/ 933642 w 3158442"/>
              <a:gd name="connsiteY1" fmla="*/ 167527 h 4851588"/>
              <a:gd name="connsiteX2" fmla="*/ 2080846 w 3158442"/>
              <a:gd name="connsiteY2" fmla="*/ 1399822 h 4851588"/>
              <a:gd name="connsiteX3" fmla="*/ 2842846 w 3158442"/>
              <a:gd name="connsiteY3" fmla="*/ 1640145 h 4851588"/>
              <a:gd name="connsiteX4" fmla="*/ 2697788 w 3158442"/>
              <a:gd name="connsiteY4" fmla="*/ 3896709 h 4851588"/>
              <a:gd name="connsiteX5" fmla="*/ 845897 w 3158442"/>
              <a:gd name="connsiteY5" fmla="*/ 4536327 h 4851588"/>
              <a:gd name="connsiteX6" fmla="*/ 651933 w 3158442"/>
              <a:gd name="connsiteY6" fmla="*/ 3605763 h 4851588"/>
              <a:gd name="connsiteX7" fmla="*/ 46951 w 3158442"/>
              <a:gd name="connsiteY7" fmla="*/ 504654 h 4851588"/>
              <a:gd name="connsiteX0" fmla="*/ 46951 w 3158442"/>
              <a:gd name="connsiteY0" fmla="*/ 504654 h 4851588"/>
              <a:gd name="connsiteX1" fmla="*/ 933642 w 3158442"/>
              <a:gd name="connsiteY1" fmla="*/ 167527 h 4851588"/>
              <a:gd name="connsiteX2" fmla="*/ 2080846 w 3158442"/>
              <a:gd name="connsiteY2" fmla="*/ 1399822 h 4851588"/>
              <a:gd name="connsiteX3" fmla="*/ 2842846 w 3158442"/>
              <a:gd name="connsiteY3" fmla="*/ 1640145 h 4851588"/>
              <a:gd name="connsiteX4" fmla="*/ 2697788 w 3158442"/>
              <a:gd name="connsiteY4" fmla="*/ 3896709 h 4851588"/>
              <a:gd name="connsiteX5" fmla="*/ 845897 w 3158442"/>
              <a:gd name="connsiteY5" fmla="*/ 4536327 h 4851588"/>
              <a:gd name="connsiteX6" fmla="*/ 651933 w 3158442"/>
              <a:gd name="connsiteY6" fmla="*/ 3605763 h 4851588"/>
              <a:gd name="connsiteX7" fmla="*/ 46951 w 3158442"/>
              <a:gd name="connsiteY7" fmla="*/ 504654 h 4851588"/>
              <a:gd name="connsiteX0" fmla="*/ 46951 w 3158442"/>
              <a:gd name="connsiteY0" fmla="*/ 504654 h 4851588"/>
              <a:gd name="connsiteX1" fmla="*/ 933642 w 3158442"/>
              <a:gd name="connsiteY1" fmla="*/ 167527 h 4851588"/>
              <a:gd name="connsiteX2" fmla="*/ 1928446 w 3158442"/>
              <a:gd name="connsiteY2" fmla="*/ 1247422 h 4851588"/>
              <a:gd name="connsiteX3" fmla="*/ 2842846 w 3158442"/>
              <a:gd name="connsiteY3" fmla="*/ 1640145 h 4851588"/>
              <a:gd name="connsiteX4" fmla="*/ 2697788 w 3158442"/>
              <a:gd name="connsiteY4" fmla="*/ 3896709 h 4851588"/>
              <a:gd name="connsiteX5" fmla="*/ 845897 w 3158442"/>
              <a:gd name="connsiteY5" fmla="*/ 4536327 h 4851588"/>
              <a:gd name="connsiteX6" fmla="*/ 651933 w 3158442"/>
              <a:gd name="connsiteY6" fmla="*/ 3605763 h 4851588"/>
              <a:gd name="connsiteX7" fmla="*/ 46951 w 3158442"/>
              <a:gd name="connsiteY7" fmla="*/ 504654 h 4851588"/>
              <a:gd name="connsiteX0" fmla="*/ 46951 w 3158442"/>
              <a:gd name="connsiteY0" fmla="*/ 504654 h 4851588"/>
              <a:gd name="connsiteX1" fmla="*/ 933642 w 3158442"/>
              <a:gd name="connsiteY1" fmla="*/ 167527 h 4851588"/>
              <a:gd name="connsiteX2" fmla="*/ 1928446 w 3158442"/>
              <a:gd name="connsiteY2" fmla="*/ 1247422 h 4851588"/>
              <a:gd name="connsiteX3" fmla="*/ 2842846 w 3158442"/>
              <a:gd name="connsiteY3" fmla="*/ 1640145 h 4851588"/>
              <a:gd name="connsiteX4" fmla="*/ 2697788 w 3158442"/>
              <a:gd name="connsiteY4" fmla="*/ 3896709 h 4851588"/>
              <a:gd name="connsiteX5" fmla="*/ 845897 w 3158442"/>
              <a:gd name="connsiteY5" fmla="*/ 4536327 h 4851588"/>
              <a:gd name="connsiteX6" fmla="*/ 651933 w 3158442"/>
              <a:gd name="connsiteY6" fmla="*/ 3605763 h 4851588"/>
              <a:gd name="connsiteX7" fmla="*/ 46951 w 3158442"/>
              <a:gd name="connsiteY7" fmla="*/ 504654 h 4851588"/>
              <a:gd name="connsiteX0" fmla="*/ 269689 w 3381180"/>
              <a:gd name="connsiteY0" fmla="*/ 504654 h 4851588"/>
              <a:gd name="connsiteX1" fmla="*/ 1156380 w 3381180"/>
              <a:gd name="connsiteY1" fmla="*/ 167527 h 4851588"/>
              <a:gd name="connsiteX2" fmla="*/ 2151184 w 3381180"/>
              <a:gd name="connsiteY2" fmla="*/ 1247422 h 4851588"/>
              <a:gd name="connsiteX3" fmla="*/ 3065584 w 3381180"/>
              <a:gd name="connsiteY3" fmla="*/ 1640145 h 4851588"/>
              <a:gd name="connsiteX4" fmla="*/ 2920526 w 3381180"/>
              <a:gd name="connsiteY4" fmla="*/ 3896709 h 4851588"/>
              <a:gd name="connsiteX5" fmla="*/ 1068635 w 3381180"/>
              <a:gd name="connsiteY5" fmla="*/ 4536327 h 4851588"/>
              <a:gd name="connsiteX6" fmla="*/ 874671 w 3381180"/>
              <a:gd name="connsiteY6" fmla="*/ 3605763 h 4851588"/>
              <a:gd name="connsiteX7" fmla="*/ 269689 w 3381180"/>
              <a:gd name="connsiteY7" fmla="*/ 504654 h 4851588"/>
              <a:gd name="connsiteX0" fmla="*/ 269689 w 3381180"/>
              <a:gd name="connsiteY0" fmla="*/ 504654 h 4851588"/>
              <a:gd name="connsiteX1" fmla="*/ 1156380 w 3381180"/>
              <a:gd name="connsiteY1" fmla="*/ 167527 h 4851588"/>
              <a:gd name="connsiteX2" fmla="*/ 2151184 w 3381180"/>
              <a:gd name="connsiteY2" fmla="*/ 1247422 h 4851588"/>
              <a:gd name="connsiteX3" fmla="*/ 3065584 w 3381180"/>
              <a:gd name="connsiteY3" fmla="*/ 1640145 h 4851588"/>
              <a:gd name="connsiteX4" fmla="*/ 2920526 w 3381180"/>
              <a:gd name="connsiteY4" fmla="*/ 3896709 h 4851588"/>
              <a:gd name="connsiteX5" fmla="*/ 1068635 w 3381180"/>
              <a:gd name="connsiteY5" fmla="*/ 4536327 h 4851588"/>
              <a:gd name="connsiteX6" fmla="*/ 795540 w 3381180"/>
              <a:gd name="connsiteY6" fmla="*/ 3554412 h 4851588"/>
              <a:gd name="connsiteX7" fmla="*/ 269689 w 3381180"/>
              <a:gd name="connsiteY7" fmla="*/ 504654 h 4851588"/>
              <a:gd name="connsiteX0" fmla="*/ 79983 w 3191474"/>
              <a:gd name="connsiteY0" fmla="*/ 504654 h 4851588"/>
              <a:gd name="connsiteX1" fmla="*/ 966674 w 3191474"/>
              <a:gd name="connsiteY1" fmla="*/ 167527 h 4851588"/>
              <a:gd name="connsiteX2" fmla="*/ 1961478 w 3191474"/>
              <a:gd name="connsiteY2" fmla="*/ 1247422 h 4851588"/>
              <a:gd name="connsiteX3" fmla="*/ 2875878 w 3191474"/>
              <a:gd name="connsiteY3" fmla="*/ 1640145 h 4851588"/>
              <a:gd name="connsiteX4" fmla="*/ 2730820 w 3191474"/>
              <a:gd name="connsiteY4" fmla="*/ 3896709 h 4851588"/>
              <a:gd name="connsiteX5" fmla="*/ 878929 w 3191474"/>
              <a:gd name="connsiteY5" fmla="*/ 4536327 h 4851588"/>
              <a:gd name="connsiteX6" fmla="*/ 605834 w 3191474"/>
              <a:gd name="connsiteY6" fmla="*/ 3554412 h 4851588"/>
              <a:gd name="connsiteX7" fmla="*/ 79983 w 3191474"/>
              <a:gd name="connsiteY7" fmla="*/ 504654 h 4851588"/>
              <a:gd name="connsiteX0" fmla="*/ 79983 w 3191474"/>
              <a:gd name="connsiteY0" fmla="*/ 458847 h 4805781"/>
              <a:gd name="connsiteX1" fmla="*/ 966674 w 3191474"/>
              <a:gd name="connsiteY1" fmla="*/ 121720 h 4805781"/>
              <a:gd name="connsiteX2" fmla="*/ 1961478 w 3191474"/>
              <a:gd name="connsiteY2" fmla="*/ 1201615 h 4805781"/>
              <a:gd name="connsiteX3" fmla="*/ 2875878 w 3191474"/>
              <a:gd name="connsiteY3" fmla="*/ 1594338 h 4805781"/>
              <a:gd name="connsiteX4" fmla="*/ 2730820 w 3191474"/>
              <a:gd name="connsiteY4" fmla="*/ 3850902 h 4805781"/>
              <a:gd name="connsiteX5" fmla="*/ 878929 w 3191474"/>
              <a:gd name="connsiteY5" fmla="*/ 4490520 h 4805781"/>
              <a:gd name="connsiteX6" fmla="*/ 605834 w 3191474"/>
              <a:gd name="connsiteY6" fmla="*/ 3508605 h 4805781"/>
              <a:gd name="connsiteX7" fmla="*/ 79983 w 3191474"/>
              <a:gd name="connsiteY7" fmla="*/ 458847 h 480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1474" h="4805781">
                <a:moveTo>
                  <a:pt x="79983" y="458847"/>
                </a:moveTo>
                <a:cubicBezTo>
                  <a:pt x="167964" y="0"/>
                  <a:pt x="871349" y="61585"/>
                  <a:pt x="966674" y="121720"/>
                </a:cubicBezTo>
                <a:cubicBezTo>
                  <a:pt x="1305657" y="309015"/>
                  <a:pt x="1668677" y="879979"/>
                  <a:pt x="1961478" y="1201615"/>
                </a:cubicBezTo>
                <a:cubicBezTo>
                  <a:pt x="2254279" y="1523251"/>
                  <a:pt x="2626516" y="1033055"/>
                  <a:pt x="2875878" y="1594338"/>
                </a:cubicBezTo>
                <a:cubicBezTo>
                  <a:pt x="3191474" y="2243065"/>
                  <a:pt x="3038245" y="3444405"/>
                  <a:pt x="2730820" y="3850902"/>
                </a:cubicBezTo>
                <a:cubicBezTo>
                  <a:pt x="2371372" y="4260766"/>
                  <a:pt x="968214" y="4805781"/>
                  <a:pt x="878929" y="4490520"/>
                </a:cubicBezTo>
                <a:cubicBezTo>
                  <a:pt x="760203" y="3961231"/>
                  <a:pt x="738992" y="4180551"/>
                  <a:pt x="605834" y="3508605"/>
                </a:cubicBezTo>
                <a:cubicBezTo>
                  <a:pt x="472676" y="2836660"/>
                  <a:pt x="0" y="1109122"/>
                  <a:pt x="79983" y="458847"/>
                </a:cubicBezTo>
                <a:close/>
              </a:path>
            </a:pathLst>
          </a:custGeom>
          <a:solidFill>
            <a:schemeClr val="bg1">
              <a:lumMod val="60000"/>
              <a:lumOff val="4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triangle" w="med" len="me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7" name="Freeform 156"/>
          <p:cNvSpPr/>
          <p:nvPr/>
        </p:nvSpPr>
        <p:spPr bwMode="auto">
          <a:xfrm>
            <a:off x="5577226" y="1548617"/>
            <a:ext cx="3067242" cy="4920756"/>
          </a:xfrm>
          <a:custGeom>
            <a:avLst/>
            <a:gdLst>
              <a:gd name="connsiteX0" fmla="*/ 624994 w 4048607"/>
              <a:gd name="connsiteY0" fmla="*/ 660400 h 5375564"/>
              <a:gd name="connsiteX1" fmla="*/ 2601576 w 4048607"/>
              <a:gd name="connsiteY1" fmla="*/ 300182 h 5375564"/>
              <a:gd name="connsiteX2" fmla="*/ 3885431 w 4048607"/>
              <a:gd name="connsiteY2" fmla="*/ 2461491 h 5375564"/>
              <a:gd name="connsiteX3" fmla="*/ 3580631 w 4048607"/>
              <a:gd name="connsiteY3" fmla="*/ 4281055 h 5375564"/>
              <a:gd name="connsiteX4" fmla="*/ 1576340 w 4048607"/>
              <a:gd name="connsiteY4" fmla="*/ 5149273 h 5375564"/>
              <a:gd name="connsiteX5" fmla="*/ 163176 w 4048607"/>
              <a:gd name="connsiteY5" fmla="*/ 2923309 h 5375564"/>
              <a:gd name="connsiteX6" fmla="*/ 624994 w 4048607"/>
              <a:gd name="connsiteY6" fmla="*/ 660400 h 5375564"/>
              <a:gd name="connsiteX0" fmla="*/ 624994 w 4048607"/>
              <a:gd name="connsiteY0" fmla="*/ 703888 h 5419052"/>
              <a:gd name="connsiteX1" fmla="*/ 1816485 w 4048607"/>
              <a:gd name="connsiteY1" fmla="*/ 442961 h 5419052"/>
              <a:gd name="connsiteX2" fmla="*/ 2601576 w 4048607"/>
              <a:gd name="connsiteY2" fmla="*/ 343670 h 5419052"/>
              <a:gd name="connsiteX3" fmla="*/ 3885431 w 4048607"/>
              <a:gd name="connsiteY3" fmla="*/ 2504979 h 5419052"/>
              <a:gd name="connsiteX4" fmla="*/ 3580631 w 4048607"/>
              <a:gd name="connsiteY4" fmla="*/ 4324543 h 5419052"/>
              <a:gd name="connsiteX5" fmla="*/ 1576340 w 4048607"/>
              <a:gd name="connsiteY5" fmla="*/ 5192761 h 5419052"/>
              <a:gd name="connsiteX6" fmla="*/ 163176 w 4048607"/>
              <a:gd name="connsiteY6" fmla="*/ 2966797 h 5419052"/>
              <a:gd name="connsiteX7" fmla="*/ 624994 w 4048607"/>
              <a:gd name="connsiteY7" fmla="*/ 703888 h 5419052"/>
              <a:gd name="connsiteX0" fmla="*/ 624994 w 3997807"/>
              <a:gd name="connsiteY0" fmla="*/ 420639 h 5135803"/>
              <a:gd name="connsiteX1" fmla="*/ 1816485 w 3997807"/>
              <a:gd name="connsiteY1" fmla="*/ 159712 h 5135803"/>
              <a:gd name="connsiteX2" fmla="*/ 2906376 w 3997807"/>
              <a:gd name="connsiteY2" fmla="*/ 419196 h 5135803"/>
              <a:gd name="connsiteX3" fmla="*/ 3885431 w 3997807"/>
              <a:gd name="connsiteY3" fmla="*/ 2221730 h 5135803"/>
              <a:gd name="connsiteX4" fmla="*/ 3580631 w 3997807"/>
              <a:gd name="connsiteY4" fmla="*/ 4041294 h 5135803"/>
              <a:gd name="connsiteX5" fmla="*/ 1576340 w 3997807"/>
              <a:gd name="connsiteY5" fmla="*/ 4909512 h 5135803"/>
              <a:gd name="connsiteX6" fmla="*/ 163176 w 3997807"/>
              <a:gd name="connsiteY6" fmla="*/ 2683548 h 5135803"/>
              <a:gd name="connsiteX7" fmla="*/ 624994 w 3997807"/>
              <a:gd name="connsiteY7" fmla="*/ 420639 h 5135803"/>
              <a:gd name="connsiteX0" fmla="*/ 620376 w 3993189"/>
              <a:gd name="connsiteY0" fmla="*/ 573713 h 5060277"/>
              <a:gd name="connsiteX1" fmla="*/ 1811867 w 3993189"/>
              <a:gd name="connsiteY1" fmla="*/ 84186 h 5060277"/>
              <a:gd name="connsiteX2" fmla="*/ 2901758 w 3993189"/>
              <a:gd name="connsiteY2" fmla="*/ 343670 h 5060277"/>
              <a:gd name="connsiteX3" fmla="*/ 3880813 w 3993189"/>
              <a:gd name="connsiteY3" fmla="*/ 2146204 h 5060277"/>
              <a:gd name="connsiteX4" fmla="*/ 3576013 w 3993189"/>
              <a:gd name="connsiteY4" fmla="*/ 3965768 h 5060277"/>
              <a:gd name="connsiteX5" fmla="*/ 1571722 w 3993189"/>
              <a:gd name="connsiteY5" fmla="*/ 4833986 h 5060277"/>
              <a:gd name="connsiteX6" fmla="*/ 158558 w 3993189"/>
              <a:gd name="connsiteY6" fmla="*/ 2608022 h 5060277"/>
              <a:gd name="connsiteX7" fmla="*/ 620376 w 3993189"/>
              <a:gd name="connsiteY7" fmla="*/ 573713 h 5060277"/>
              <a:gd name="connsiteX0" fmla="*/ 594976 w 3967789"/>
              <a:gd name="connsiteY0" fmla="*/ 573713 h 4831677"/>
              <a:gd name="connsiteX1" fmla="*/ 1786467 w 3967789"/>
              <a:gd name="connsiteY1" fmla="*/ 84186 h 4831677"/>
              <a:gd name="connsiteX2" fmla="*/ 2876358 w 3967789"/>
              <a:gd name="connsiteY2" fmla="*/ 343670 h 4831677"/>
              <a:gd name="connsiteX3" fmla="*/ 3855413 w 3967789"/>
              <a:gd name="connsiteY3" fmla="*/ 2146204 h 4831677"/>
              <a:gd name="connsiteX4" fmla="*/ 3550613 w 3967789"/>
              <a:gd name="connsiteY4" fmla="*/ 3965768 h 4831677"/>
              <a:gd name="connsiteX5" fmla="*/ 1393922 w 3967789"/>
              <a:gd name="connsiteY5" fmla="*/ 4605386 h 4831677"/>
              <a:gd name="connsiteX6" fmla="*/ 133158 w 3967789"/>
              <a:gd name="connsiteY6" fmla="*/ 2608022 h 4831677"/>
              <a:gd name="connsiteX7" fmla="*/ 594976 w 3967789"/>
              <a:gd name="connsiteY7" fmla="*/ 573713 h 4831677"/>
              <a:gd name="connsiteX0" fmla="*/ 594976 w 3967789"/>
              <a:gd name="connsiteY0" fmla="*/ 573713 h 4926350"/>
              <a:gd name="connsiteX1" fmla="*/ 1786467 w 3967789"/>
              <a:gd name="connsiteY1" fmla="*/ 84186 h 4926350"/>
              <a:gd name="connsiteX2" fmla="*/ 2876358 w 3967789"/>
              <a:gd name="connsiteY2" fmla="*/ 343670 h 4926350"/>
              <a:gd name="connsiteX3" fmla="*/ 3855413 w 3967789"/>
              <a:gd name="connsiteY3" fmla="*/ 2146204 h 4926350"/>
              <a:gd name="connsiteX4" fmla="*/ 3550613 w 3967789"/>
              <a:gd name="connsiteY4" fmla="*/ 3965768 h 4926350"/>
              <a:gd name="connsiteX5" fmla="*/ 1393922 w 3967789"/>
              <a:gd name="connsiteY5" fmla="*/ 4605386 h 4926350"/>
              <a:gd name="connsiteX6" fmla="*/ 133158 w 3967789"/>
              <a:gd name="connsiteY6" fmla="*/ 2608022 h 4926350"/>
              <a:gd name="connsiteX7" fmla="*/ 594976 w 3967789"/>
              <a:gd name="connsiteY7" fmla="*/ 573713 h 4926350"/>
              <a:gd name="connsiteX0" fmla="*/ 848976 w 3916989"/>
              <a:gd name="connsiteY0" fmla="*/ 573713 h 4926350"/>
              <a:gd name="connsiteX1" fmla="*/ 1735667 w 3916989"/>
              <a:gd name="connsiteY1" fmla="*/ 84186 h 4926350"/>
              <a:gd name="connsiteX2" fmla="*/ 2825558 w 3916989"/>
              <a:gd name="connsiteY2" fmla="*/ 343670 h 4926350"/>
              <a:gd name="connsiteX3" fmla="*/ 3804613 w 3916989"/>
              <a:gd name="connsiteY3" fmla="*/ 2146204 h 4926350"/>
              <a:gd name="connsiteX4" fmla="*/ 3499813 w 3916989"/>
              <a:gd name="connsiteY4" fmla="*/ 3965768 h 4926350"/>
              <a:gd name="connsiteX5" fmla="*/ 1343122 w 3916989"/>
              <a:gd name="connsiteY5" fmla="*/ 4605386 h 4926350"/>
              <a:gd name="connsiteX6" fmla="*/ 82358 w 3916989"/>
              <a:gd name="connsiteY6" fmla="*/ 2608022 h 4926350"/>
              <a:gd name="connsiteX7" fmla="*/ 848976 w 3916989"/>
              <a:gd name="connsiteY7" fmla="*/ 573713 h 4926350"/>
              <a:gd name="connsiteX0" fmla="*/ 75430 w 3143443"/>
              <a:gd name="connsiteY0" fmla="*/ 598439 h 4951076"/>
              <a:gd name="connsiteX1" fmla="*/ 962121 w 3143443"/>
              <a:gd name="connsiteY1" fmla="*/ 108912 h 4951076"/>
              <a:gd name="connsiteX2" fmla="*/ 2052012 w 3143443"/>
              <a:gd name="connsiteY2" fmla="*/ 368396 h 4951076"/>
              <a:gd name="connsiteX3" fmla="*/ 3031067 w 3143443"/>
              <a:gd name="connsiteY3" fmla="*/ 2170930 h 4951076"/>
              <a:gd name="connsiteX4" fmla="*/ 2726267 w 3143443"/>
              <a:gd name="connsiteY4" fmla="*/ 3990494 h 4951076"/>
              <a:gd name="connsiteX5" fmla="*/ 569576 w 3143443"/>
              <a:gd name="connsiteY5" fmla="*/ 4630112 h 4951076"/>
              <a:gd name="connsiteX6" fmla="*/ 680412 w 3143443"/>
              <a:gd name="connsiteY6" fmla="*/ 3699548 h 4951076"/>
              <a:gd name="connsiteX7" fmla="*/ 75430 w 3143443"/>
              <a:gd name="connsiteY7" fmla="*/ 598439 h 4951076"/>
              <a:gd name="connsiteX0" fmla="*/ 46951 w 3114964"/>
              <a:gd name="connsiteY0" fmla="*/ 598439 h 4951076"/>
              <a:gd name="connsiteX1" fmla="*/ 933642 w 3114964"/>
              <a:gd name="connsiteY1" fmla="*/ 108912 h 4951076"/>
              <a:gd name="connsiteX2" fmla="*/ 2023533 w 3114964"/>
              <a:gd name="connsiteY2" fmla="*/ 368396 h 4951076"/>
              <a:gd name="connsiteX3" fmla="*/ 3002588 w 3114964"/>
              <a:gd name="connsiteY3" fmla="*/ 2170930 h 4951076"/>
              <a:gd name="connsiteX4" fmla="*/ 2697788 w 3114964"/>
              <a:gd name="connsiteY4" fmla="*/ 3990494 h 4951076"/>
              <a:gd name="connsiteX5" fmla="*/ 693497 w 3114964"/>
              <a:gd name="connsiteY5" fmla="*/ 4630112 h 4951076"/>
              <a:gd name="connsiteX6" fmla="*/ 651933 w 3114964"/>
              <a:gd name="connsiteY6" fmla="*/ 3699548 h 4951076"/>
              <a:gd name="connsiteX7" fmla="*/ 46951 w 3114964"/>
              <a:gd name="connsiteY7" fmla="*/ 598439 h 4951076"/>
              <a:gd name="connsiteX0" fmla="*/ 46951 w 3114964"/>
              <a:gd name="connsiteY0" fmla="*/ 598439 h 4951076"/>
              <a:gd name="connsiteX1" fmla="*/ 933642 w 3114964"/>
              <a:gd name="connsiteY1" fmla="*/ 108912 h 4951076"/>
              <a:gd name="connsiteX2" fmla="*/ 2023533 w 3114964"/>
              <a:gd name="connsiteY2" fmla="*/ 368396 h 4951076"/>
              <a:gd name="connsiteX3" fmla="*/ 3002588 w 3114964"/>
              <a:gd name="connsiteY3" fmla="*/ 2170930 h 4951076"/>
              <a:gd name="connsiteX4" fmla="*/ 2697788 w 3114964"/>
              <a:gd name="connsiteY4" fmla="*/ 3990494 h 4951076"/>
              <a:gd name="connsiteX5" fmla="*/ 693497 w 3114964"/>
              <a:gd name="connsiteY5" fmla="*/ 4630112 h 4951076"/>
              <a:gd name="connsiteX6" fmla="*/ 651933 w 3114964"/>
              <a:gd name="connsiteY6" fmla="*/ 3699548 h 4951076"/>
              <a:gd name="connsiteX7" fmla="*/ 46951 w 3114964"/>
              <a:gd name="connsiteY7" fmla="*/ 598439 h 4951076"/>
              <a:gd name="connsiteX0" fmla="*/ 46951 w 3114964"/>
              <a:gd name="connsiteY0" fmla="*/ 598439 h 4951076"/>
              <a:gd name="connsiteX1" fmla="*/ 933642 w 3114964"/>
              <a:gd name="connsiteY1" fmla="*/ 108912 h 4951076"/>
              <a:gd name="connsiteX2" fmla="*/ 2023533 w 3114964"/>
              <a:gd name="connsiteY2" fmla="*/ 368396 h 4951076"/>
              <a:gd name="connsiteX3" fmla="*/ 3002588 w 3114964"/>
              <a:gd name="connsiteY3" fmla="*/ 2170930 h 4951076"/>
              <a:gd name="connsiteX4" fmla="*/ 2697788 w 3114964"/>
              <a:gd name="connsiteY4" fmla="*/ 3990494 h 4951076"/>
              <a:gd name="connsiteX5" fmla="*/ 845897 w 3114964"/>
              <a:gd name="connsiteY5" fmla="*/ 4630112 h 4951076"/>
              <a:gd name="connsiteX6" fmla="*/ 651933 w 3114964"/>
              <a:gd name="connsiteY6" fmla="*/ 3699548 h 4951076"/>
              <a:gd name="connsiteX7" fmla="*/ 46951 w 3114964"/>
              <a:gd name="connsiteY7" fmla="*/ 598439 h 4951076"/>
              <a:gd name="connsiteX0" fmla="*/ 46951 w 3114964"/>
              <a:gd name="connsiteY0" fmla="*/ 598439 h 4945373"/>
              <a:gd name="connsiteX1" fmla="*/ 933642 w 3114964"/>
              <a:gd name="connsiteY1" fmla="*/ 108912 h 4945373"/>
              <a:gd name="connsiteX2" fmla="*/ 2023533 w 3114964"/>
              <a:gd name="connsiteY2" fmla="*/ 368396 h 4945373"/>
              <a:gd name="connsiteX3" fmla="*/ 3002588 w 3114964"/>
              <a:gd name="connsiteY3" fmla="*/ 2170930 h 4945373"/>
              <a:gd name="connsiteX4" fmla="*/ 2697788 w 3114964"/>
              <a:gd name="connsiteY4" fmla="*/ 3990494 h 4945373"/>
              <a:gd name="connsiteX5" fmla="*/ 845897 w 3114964"/>
              <a:gd name="connsiteY5" fmla="*/ 4630112 h 4945373"/>
              <a:gd name="connsiteX6" fmla="*/ 651933 w 3114964"/>
              <a:gd name="connsiteY6" fmla="*/ 3699548 h 4945373"/>
              <a:gd name="connsiteX7" fmla="*/ 46951 w 3114964"/>
              <a:gd name="connsiteY7" fmla="*/ 598439 h 4945373"/>
              <a:gd name="connsiteX0" fmla="*/ 46951 w 3114964"/>
              <a:gd name="connsiteY0" fmla="*/ 598439 h 4945373"/>
              <a:gd name="connsiteX1" fmla="*/ 933642 w 3114964"/>
              <a:gd name="connsiteY1" fmla="*/ 108912 h 4945373"/>
              <a:gd name="connsiteX2" fmla="*/ 2023533 w 3114964"/>
              <a:gd name="connsiteY2" fmla="*/ 368396 h 4945373"/>
              <a:gd name="connsiteX3" fmla="*/ 3002588 w 3114964"/>
              <a:gd name="connsiteY3" fmla="*/ 2170930 h 4945373"/>
              <a:gd name="connsiteX4" fmla="*/ 2697788 w 3114964"/>
              <a:gd name="connsiteY4" fmla="*/ 3990494 h 4945373"/>
              <a:gd name="connsiteX5" fmla="*/ 845897 w 3114964"/>
              <a:gd name="connsiteY5" fmla="*/ 4630112 h 4945373"/>
              <a:gd name="connsiteX6" fmla="*/ 651933 w 3114964"/>
              <a:gd name="connsiteY6" fmla="*/ 3699548 h 4945373"/>
              <a:gd name="connsiteX7" fmla="*/ 46951 w 3114964"/>
              <a:gd name="connsiteY7" fmla="*/ 598439 h 4945373"/>
              <a:gd name="connsiteX0" fmla="*/ 46951 w 3141134"/>
              <a:gd name="connsiteY0" fmla="*/ 598439 h 4945373"/>
              <a:gd name="connsiteX1" fmla="*/ 933642 w 3141134"/>
              <a:gd name="connsiteY1" fmla="*/ 108912 h 4945373"/>
              <a:gd name="connsiteX2" fmla="*/ 2023533 w 3141134"/>
              <a:gd name="connsiteY2" fmla="*/ 368396 h 4945373"/>
              <a:gd name="connsiteX3" fmla="*/ 1866514 w 3141134"/>
              <a:gd name="connsiteY3" fmla="*/ 1353513 h 4945373"/>
              <a:gd name="connsiteX4" fmla="*/ 3002588 w 3141134"/>
              <a:gd name="connsiteY4" fmla="*/ 2170930 h 4945373"/>
              <a:gd name="connsiteX5" fmla="*/ 2697788 w 3141134"/>
              <a:gd name="connsiteY5" fmla="*/ 3990494 h 4945373"/>
              <a:gd name="connsiteX6" fmla="*/ 845897 w 3141134"/>
              <a:gd name="connsiteY6" fmla="*/ 4630112 h 4945373"/>
              <a:gd name="connsiteX7" fmla="*/ 651933 w 3141134"/>
              <a:gd name="connsiteY7" fmla="*/ 3699548 h 4945373"/>
              <a:gd name="connsiteX8" fmla="*/ 46951 w 3141134"/>
              <a:gd name="connsiteY8" fmla="*/ 598439 h 4945373"/>
              <a:gd name="connsiteX0" fmla="*/ 46951 w 3141134"/>
              <a:gd name="connsiteY0" fmla="*/ 598439 h 4945373"/>
              <a:gd name="connsiteX1" fmla="*/ 933642 w 3141134"/>
              <a:gd name="connsiteY1" fmla="*/ 108912 h 4945373"/>
              <a:gd name="connsiteX2" fmla="*/ 2023533 w 3141134"/>
              <a:gd name="connsiteY2" fmla="*/ 368396 h 4945373"/>
              <a:gd name="connsiteX3" fmla="*/ 1866514 w 3141134"/>
              <a:gd name="connsiteY3" fmla="*/ 1353513 h 4945373"/>
              <a:gd name="connsiteX4" fmla="*/ 3002588 w 3141134"/>
              <a:gd name="connsiteY4" fmla="*/ 2170930 h 4945373"/>
              <a:gd name="connsiteX5" fmla="*/ 2697788 w 3141134"/>
              <a:gd name="connsiteY5" fmla="*/ 3990494 h 4945373"/>
              <a:gd name="connsiteX6" fmla="*/ 845897 w 3141134"/>
              <a:gd name="connsiteY6" fmla="*/ 4630112 h 4945373"/>
              <a:gd name="connsiteX7" fmla="*/ 651933 w 3141134"/>
              <a:gd name="connsiteY7" fmla="*/ 3699548 h 4945373"/>
              <a:gd name="connsiteX8" fmla="*/ 46951 w 3141134"/>
              <a:gd name="connsiteY8" fmla="*/ 598439 h 4945373"/>
              <a:gd name="connsiteX0" fmla="*/ 46951 w 3057236"/>
              <a:gd name="connsiteY0" fmla="*/ 598439 h 4945373"/>
              <a:gd name="connsiteX1" fmla="*/ 933642 w 3057236"/>
              <a:gd name="connsiteY1" fmla="*/ 108912 h 4945373"/>
              <a:gd name="connsiteX2" fmla="*/ 2023533 w 3057236"/>
              <a:gd name="connsiteY2" fmla="*/ 368396 h 4945373"/>
              <a:gd name="connsiteX3" fmla="*/ 1866514 w 3057236"/>
              <a:gd name="connsiteY3" fmla="*/ 1353513 h 4945373"/>
              <a:gd name="connsiteX4" fmla="*/ 2623896 w 3057236"/>
              <a:gd name="connsiteY4" fmla="*/ 1498986 h 4945373"/>
              <a:gd name="connsiteX5" fmla="*/ 3002588 w 3057236"/>
              <a:gd name="connsiteY5" fmla="*/ 2170930 h 4945373"/>
              <a:gd name="connsiteX6" fmla="*/ 2697788 w 3057236"/>
              <a:gd name="connsiteY6" fmla="*/ 3990494 h 4945373"/>
              <a:gd name="connsiteX7" fmla="*/ 845897 w 3057236"/>
              <a:gd name="connsiteY7" fmla="*/ 4630112 h 4945373"/>
              <a:gd name="connsiteX8" fmla="*/ 651933 w 3057236"/>
              <a:gd name="connsiteY8" fmla="*/ 3699548 h 4945373"/>
              <a:gd name="connsiteX9" fmla="*/ 46951 w 3057236"/>
              <a:gd name="connsiteY9" fmla="*/ 598439 h 4945373"/>
              <a:gd name="connsiteX0" fmla="*/ 46951 w 3057236"/>
              <a:gd name="connsiteY0" fmla="*/ 527867 h 4874801"/>
              <a:gd name="connsiteX1" fmla="*/ 933642 w 3057236"/>
              <a:gd name="connsiteY1" fmla="*/ 38340 h 4874801"/>
              <a:gd name="connsiteX2" fmla="*/ 2023533 w 3057236"/>
              <a:gd name="connsiteY2" fmla="*/ 297824 h 4874801"/>
              <a:gd name="connsiteX3" fmla="*/ 1866514 w 3057236"/>
              <a:gd name="connsiteY3" fmla="*/ 1282941 h 4874801"/>
              <a:gd name="connsiteX4" fmla="*/ 2623896 w 3057236"/>
              <a:gd name="connsiteY4" fmla="*/ 1428414 h 4874801"/>
              <a:gd name="connsiteX5" fmla="*/ 3002588 w 3057236"/>
              <a:gd name="connsiteY5" fmla="*/ 2100358 h 4874801"/>
              <a:gd name="connsiteX6" fmla="*/ 2697788 w 3057236"/>
              <a:gd name="connsiteY6" fmla="*/ 3919922 h 4874801"/>
              <a:gd name="connsiteX7" fmla="*/ 845897 w 3057236"/>
              <a:gd name="connsiteY7" fmla="*/ 4559540 h 4874801"/>
              <a:gd name="connsiteX8" fmla="*/ 651933 w 3057236"/>
              <a:gd name="connsiteY8" fmla="*/ 3628976 h 4874801"/>
              <a:gd name="connsiteX9" fmla="*/ 46951 w 3057236"/>
              <a:gd name="connsiteY9" fmla="*/ 527867 h 4874801"/>
              <a:gd name="connsiteX0" fmla="*/ 46951 w 3057236"/>
              <a:gd name="connsiteY0" fmla="*/ 527867 h 4874801"/>
              <a:gd name="connsiteX1" fmla="*/ 933642 w 3057236"/>
              <a:gd name="connsiteY1" fmla="*/ 38340 h 4874801"/>
              <a:gd name="connsiteX2" fmla="*/ 2023533 w 3057236"/>
              <a:gd name="connsiteY2" fmla="*/ 297824 h 4874801"/>
              <a:gd name="connsiteX3" fmla="*/ 1866514 w 3057236"/>
              <a:gd name="connsiteY3" fmla="*/ 1282941 h 4874801"/>
              <a:gd name="connsiteX4" fmla="*/ 2623896 w 3057236"/>
              <a:gd name="connsiteY4" fmla="*/ 1428414 h 4874801"/>
              <a:gd name="connsiteX5" fmla="*/ 3002588 w 3057236"/>
              <a:gd name="connsiteY5" fmla="*/ 2100358 h 4874801"/>
              <a:gd name="connsiteX6" fmla="*/ 2697788 w 3057236"/>
              <a:gd name="connsiteY6" fmla="*/ 3919922 h 4874801"/>
              <a:gd name="connsiteX7" fmla="*/ 845897 w 3057236"/>
              <a:gd name="connsiteY7" fmla="*/ 4559540 h 4874801"/>
              <a:gd name="connsiteX8" fmla="*/ 651933 w 3057236"/>
              <a:gd name="connsiteY8" fmla="*/ 3628976 h 4874801"/>
              <a:gd name="connsiteX9" fmla="*/ 46951 w 3057236"/>
              <a:gd name="connsiteY9" fmla="*/ 527867 h 4874801"/>
              <a:gd name="connsiteX0" fmla="*/ 46951 w 3057236"/>
              <a:gd name="connsiteY0" fmla="*/ 527867 h 4874801"/>
              <a:gd name="connsiteX1" fmla="*/ 933642 w 3057236"/>
              <a:gd name="connsiteY1" fmla="*/ 38340 h 4874801"/>
              <a:gd name="connsiteX2" fmla="*/ 2023533 w 3057236"/>
              <a:gd name="connsiteY2" fmla="*/ 297824 h 4874801"/>
              <a:gd name="connsiteX3" fmla="*/ 1866514 w 3057236"/>
              <a:gd name="connsiteY3" fmla="*/ 1282941 h 4874801"/>
              <a:gd name="connsiteX4" fmla="*/ 2623896 w 3057236"/>
              <a:gd name="connsiteY4" fmla="*/ 1428414 h 4874801"/>
              <a:gd name="connsiteX5" fmla="*/ 3002588 w 3057236"/>
              <a:gd name="connsiteY5" fmla="*/ 2100358 h 4874801"/>
              <a:gd name="connsiteX6" fmla="*/ 2697788 w 3057236"/>
              <a:gd name="connsiteY6" fmla="*/ 3919922 h 4874801"/>
              <a:gd name="connsiteX7" fmla="*/ 845897 w 3057236"/>
              <a:gd name="connsiteY7" fmla="*/ 4559540 h 4874801"/>
              <a:gd name="connsiteX8" fmla="*/ 651933 w 3057236"/>
              <a:gd name="connsiteY8" fmla="*/ 3628976 h 4874801"/>
              <a:gd name="connsiteX9" fmla="*/ 46951 w 3057236"/>
              <a:gd name="connsiteY9" fmla="*/ 527867 h 4874801"/>
              <a:gd name="connsiteX0" fmla="*/ 46951 w 3081867"/>
              <a:gd name="connsiteY0" fmla="*/ 527867 h 4874801"/>
              <a:gd name="connsiteX1" fmla="*/ 933642 w 3081867"/>
              <a:gd name="connsiteY1" fmla="*/ 38340 h 4874801"/>
              <a:gd name="connsiteX2" fmla="*/ 2023533 w 3081867"/>
              <a:gd name="connsiteY2" fmla="*/ 297824 h 4874801"/>
              <a:gd name="connsiteX3" fmla="*/ 1866514 w 3081867"/>
              <a:gd name="connsiteY3" fmla="*/ 1282941 h 4874801"/>
              <a:gd name="connsiteX4" fmla="*/ 2623896 w 3081867"/>
              <a:gd name="connsiteY4" fmla="*/ 1428414 h 4874801"/>
              <a:gd name="connsiteX5" fmla="*/ 3002588 w 3081867"/>
              <a:gd name="connsiteY5" fmla="*/ 2100358 h 4874801"/>
              <a:gd name="connsiteX6" fmla="*/ 2697788 w 3081867"/>
              <a:gd name="connsiteY6" fmla="*/ 3919922 h 4874801"/>
              <a:gd name="connsiteX7" fmla="*/ 845897 w 3081867"/>
              <a:gd name="connsiteY7" fmla="*/ 4559540 h 4874801"/>
              <a:gd name="connsiteX8" fmla="*/ 651933 w 3081867"/>
              <a:gd name="connsiteY8" fmla="*/ 3628976 h 4874801"/>
              <a:gd name="connsiteX9" fmla="*/ 46951 w 3081867"/>
              <a:gd name="connsiteY9" fmla="*/ 527867 h 4874801"/>
              <a:gd name="connsiteX0" fmla="*/ 46951 w 3081867"/>
              <a:gd name="connsiteY0" fmla="*/ 527867 h 4874801"/>
              <a:gd name="connsiteX1" fmla="*/ 933642 w 3081867"/>
              <a:gd name="connsiteY1" fmla="*/ 38340 h 4874801"/>
              <a:gd name="connsiteX2" fmla="*/ 2023533 w 3081867"/>
              <a:gd name="connsiteY2" fmla="*/ 297824 h 4874801"/>
              <a:gd name="connsiteX3" fmla="*/ 1933922 w 3081867"/>
              <a:gd name="connsiteY3" fmla="*/ 1205213 h 4874801"/>
              <a:gd name="connsiteX4" fmla="*/ 2623896 w 3081867"/>
              <a:gd name="connsiteY4" fmla="*/ 1428414 h 4874801"/>
              <a:gd name="connsiteX5" fmla="*/ 3002588 w 3081867"/>
              <a:gd name="connsiteY5" fmla="*/ 2100358 h 4874801"/>
              <a:gd name="connsiteX6" fmla="*/ 2697788 w 3081867"/>
              <a:gd name="connsiteY6" fmla="*/ 3919922 h 4874801"/>
              <a:gd name="connsiteX7" fmla="*/ 845897 w 3081867"/>
              <a:gd name="connsiteY7" fmla="*/ 4559540 h 4874801"/>
              <a:gd name="connsiteX8" fmla="*/ 651933 w 3081867"/>
              <a:gd name="connsiteY8" fmla="*/ 3628976 h 4874801"/>
              <a:gd name="connsiteX9" fmla="*/ 46951 w 3081867"/>
              <a:gd name="connsiteY9" fmla="*/ 527867 h 4874801"/>
              <a:gd name="connsiteX0" fmla="*/ 46951 w 3081867"/>
              <a:gd name="connsiteY0" fmla="*/ 527867 h 4874801"/>
              <a:gd name="connsiteX1" fmla="*/ 933642 w 3081867"/>
              <a:gd name="connsiteY1" fmla="*/ 38340 h 4874801"/>
              <a:gd name="connsiteX2" fmla="*/ 2023533 w 3081867"/>
              <a:gd name="connsiteY2" fmla="*/ 297824 h 4874801"/>
              <a:gd name="connsiteX3" fmla="*/ 1933922 w 3081867"/>
              <a:gd name="connsiteY3" fmla="*/ 1205213 h 4874801"/>
              <a:gd name="connsiteX4" fmla="*/ 2703026 w 3081867"/>
              <a:gd name="connsiteY4" fmla="*/ 1433725 h 4874801"/>
              <a:gd name="connsiteX5" fmla="*/ 3002588 w 3081867"/>
              <a:gd name="connsiteY5" fmla="*/ 2100358 h 4874801"/>
              <a:gd name="connsiteX6" fmla="*/ 2697788 w 3081867"/>
              <a:gd name="connsiteY6" fmla="*/ 3919922 h 4874801"/>
              <a:gd name="connsiteX7" fmla="*/ 845897 w 3081867"/>
              <a:gd name="connsiteY7" fmla="*/ 4559540 h 4874801"/>
              <a:gd name="connsiteX8" fmla="*/ 651933 w 3081867"/>
              <a:gd name="connsiteY8" fmla="*/ 3628976 h 4874801"/>
              <a:gd name="connsiteX9" fmla="*/ 46951 w 3081867"/>
              <a:gd name="connsiteY9" fmla="*/ 527867 h 4874801"/>
              <a:gd name="connsiteX0" fmla="*/ 35111 w 3070027"/>
              <a:gd name="connsiteY0" fmla="*/ 527867 h 4874801"/>
              <a:gd name="connsiteX1" fmla="*/ 921802 w 3070027"/>
              <a:gd name="connsiteY1" fmla="*/ 38340 h 4874801"/>
              <a:gd name="connsiteX2" fmla="*/ 2011693 w 3070027"/>
              <a:gd name="connsiteY2" fmla="*/ 297824 h 4874801"/>
              <a:gd name="connsiteX3" fmla="*/ 1922082 w 3070027"/>
              <a:gd name="connsiteY3" fmla="*/ 1205213 h 4874801"/>
              <a:gd name="connsiteX4" fmla="*/ 2691186 w 3070027"/>
              <a:gd name="connsiteY4" fmla="*/ 1433725 h 4874801"/>
              <a:gd name="connsiteX5" fmla="*/ 2990748 w 3070027"/>
              <a:gd name="connsiteY5" fmla="*/ 2100358 h 4874801"/>
              <a:gd name="connsiteX6" fmla="*/ 2685948 w 3070027"/>
              <a:gd name="connsiteY6" fmla="*/ 3919922 h 4874801"/>
              <a:gd name="connsiteX7" fmla="*/ 834057 w 3070027"/>
              <a:gd name="connsiteY7" fmla="*/ 4559540 h 4874801"/>
              <a:gd name="connsiteX8" fmla="*/ 35111 w 3070027"/>
              <a:gd name="connsiteY8" fmla="*/ 527867 h 4874801"/>
              <a:gd name="connsiteX0" fmla="*/ 35111 w 3070027"/>
              <a:gd name="connsiteY0" fmla="*/ 527867 h 4874801"/>
              <a:gd name="connsiteX1" fmla="*/ 921802 w 3070027"/>
              <a:gd name="connsiteY1" fmla="*/ 38340 h 4874801"/>
              <a:gd name="connsiteX2" fmla="*/ 2011693 w 3070027"/>
              <a:gd name="connsiteY2" fmla="*/ 297824 h 4874801"/>
              <a:gd name="connsiteX3" fmla="*/ 1922082 w 3070027"/>
              <a:gd name="connsiteY3" fmla="*/ 1205213 h 4874801"/>
              <a:gd name="connsiteX4" fmla="*/ 2691186 w 3070027"/>
              <a:gd name="connsiteY4" fmla="*/ 1433725 h 4874801"/>
              <a:gd name="connsiteX5" fmla="*/ 2990748 w 3070027"/>
              <a:gd name="connsiteY5" fmla="*/ 2100358 h 4874801"/>
              <a:gd name="connsiteX6" fmla="*/ 2685948 w 3070027"/>
              <a:gd name="connsiteY6" fmla="*/ 3919922 h 4874801"/>
              <a:gd name="connsiteX7" fmla="*/ 834057 w 3070027"/>
              <a:gd name="connsiteY7" fmla="*/ 4559540 h 4874801"/>
              <a:gd name="connsiteX8" fmla="*/ 35111 w 3070027"/>
              <a:gd name="connsiteY8" fmla="*/ 527867 h 4874801"/>
              <a:gd name="connsiteX0" fmla="*/ 35111 w 3070027"/>
              <a:gd name="connsiteY0" fmla="*/ 527867 h 4874801"/>
              <a:gd name="connsiteX1" fmla="*/ 921802 w 3070027"/>
              <a:gd name="connsiteY1" fmla="*/ 38340 h 4874801"/>
              <a:gd name="connsiteX2" fmla="*/ 2011693 w 3070027"/>
              <a:gd name="connsiteY2" fmla="*/ 297824 h 4874801"/>
              <a:gd name="connsiteX3" fmla="*/ 1922082 w 3070027"/>
              <a:gd name="connsiteY3" fmla="*/ 1205213 h 4874801"/>
              <a:gd name="connsiteX4" fmla="*/ 2691186 w 3070027"/>
              <a:gd name="connsiteY4" fmla="*/ 1433725 h 4874801"/>
              <a:gd name="connsiteX5" fmla="*/ 2990748 w 3070027"/>
              <a:gd name="connsiteY5" fmla="*/ 2100358 h 4874801"/>
              <a:gd name="connsiteX6" fmla="*/ 2685948 w 3070027"/>
              <a:gd name="connsiteY6" fmla="*/ 3919922 h 4874801"/>
              <a:gd name="connsiteX7" fmla="*/ 834057 w 3070027"/>
              <a:gd name="connsiteY7" fmla="*/ 4559540 h 4874801"/>
              <a:gd name="connsiteX8" fmla="*/ 35111 w 3070027"/>
              <a:gd name="connsiteY8" fmla="*/ 527867 h 4874801"/>
              <a:gd name="connsiteX0" fmla="*/ 35111 w 3087729"/>
              <a:gd name="connsiteY0" fmla="*/ 517548 h 4874801"/>
              <a:gd name="connsiteX1" fmla="*/ 939504 w 3087729"/>
              <a:gd name="connsiteY1" fmla="*/ 38340 h 4874801"/>
              <a:gd name="connsiteX2" fmla="*/ 2029395 w 3087729"/>
              <a:gd name="connsiteY2" fmla="*/ 297824 h 4874801"/>
              <a:gd name="connsiteX3" fmla="*/ 1939784 w 3087729"/>
              <a:gd name="connsiteY3" fmla="*/ 1205213 h 4874801"/>
              <a:gd name="connsiteX4" fmla="*/ 2708888 w 3087729"/>
              <a:gd name="connsiteY4" fmla="*/ 1433725 h 4874801"/>
              <a:gd name="connsiteX5" fmla="*/ 3008450 w 3087729"/>
              <a:gd name="connsiteY5" fmla="*/ 2100358 h 4874801"/>
              <a:gd name="connsiteX6" fmla="*/ 2703650 w 3087729"/>
              <a:gd name="connsiteY6" fmla="*/ 3919922 h 4874801"/>
              <a:gd name="connsiteX7" fmla="*/ 851759 w 3087729"/>
              <a:gd name="connsiteY7" fmla="*/ 4559540 h 4874801"/>
              <a:gd name="connsiteX8" fmla="*/ 35111 w 3087729"/>
              <a:gd name="connsiteY8" fmla="*/ 517548 h 4874801"/>
              <a:gd name="connsiteX0" fmla="*/ 35111 w 3087729"/>
              <a:gd name="connsiteY0" fmla="*/ 517548 h 4874801"/>
              <a:gd name="connsiteX1" fmla="*/ 939504 w 3087729"/>
              <a:gd name="connsiteY1" fmla="*/ 38340 h 4874801"/>
              <a:gd name="connsiteX2" fmla="*/ 2029395 w 3087729"/>
              <a:gd name="connsiteY2" fmla="*/ 297824 h 4874801"/>
              <a:gd name="connsiteX3" fmla="*/ 1939784 w 3087729"/>
              <a:gd name="connsiteY3" fmla="*/ 1205213 h 4874801"/>
              <a:gd name="connsiteX4" fmla="*/ 2708888 w 3087729"/>
              <a:gd name="connsiteY4" fmla="*/ 1433725 h 4874801"/>
              <a:gd name="connsiteX5" fmla="*/ 3008450 w 3087729"/>
              <a:gd name="connsiteY5" fmla="*/ 2100358 h 4874801"/>
              <a:gd name="connsiteX6" fmla="*/ 2703650 w 3087729"/>
              <a:gd name="connsiteY6" fmla="*/ 3919922 h 4874801"/>
              <a:gd name="connsiteX7" fmla="*/ 851759 w 3087729"/>
              <a:gd name="connsiteY7" fmla="*/ 4559540 h 4874801"/>
              <a:gd name="connsiteX8" fmla="*/ 35111 w 3087729"/>
              <a:gd name="connsiteY8" fmla="*/ 517548 h 4874801"/>
              <a:gd name="connsiteX0" fmla="*/ 35111 w 3087729"/>
              <a:gd name="connsiteY0" fmla="*/ 517548 h 4874801"/>
              <a:gd name="connsiteX1" fmla="*/ 939504 w 3087729"/>
              <a:gd name="connsiteY1" fmla="*/ 38340 h 4874801"/>
              <a:gd name="connsiteX2" fmla="*/ 2029395 w 3087729"/>
              <a:gd name="connsiteY2" fmla="*/ 297824 h 4874801"/>
              <a:gd name="connsiteX3" fmla="*/ 1939784 w 3087729"/>
              <a:gd name="connsiteY3" fmla="*/ 1205213 h 4874801"/>
              <a:gd name="connsiteX4" fmla="*/ 2708888 w 3087729"/>
              <a:gd name="connsiteY4" fmla="*/ 1433725 h 4874801"/>
              <a:gd name="connsiteX5" fmla="*/ 3008450 w 3087729"/>
              <a:gd name="connsiteY5" fmla="*/ 2100358 h 4874801"/>
              <a:gd name="connsiteX6" fmla="*/ 2703650 w 3087729"/>
              <a:gd name="connsiteY6" fmla="*/ 3919922 h 4874801"/>
              <a:gd name="connsiteX7" fmla="*/ 851759 w 3087729"/>
              <a:gd name="connsiteY7" fmla="*/ 4559540 h 4874801"/>
              <a:gd name="connsiteX8" fmla="*/ 35111 w 3087729"/>
              <a:gd name="connsiteY8" fmla="*/ 517548 h 4874801"/>
              <a:gd name="connsiteX0" fmla="*/ 14624 w 3067242"/>
              <a:gd name="connsiteY0" fmla="*/ 563503 h 4920756"/>
              <a:gd name="connsiteX1" fmla="*/ 919017 w 3067242"/>
              <a:gd name="connsiteY1" fmla="*/ 84295 h 4920756"/>
              <a:gd name="connsiteX2" fmla="*/ 2008908 w 3067242"/>
              <a:gd name="connsiteY2" fmla="*/ 343779 h 4920756"/>
              <a:gd name="connsiteX3" fmla="*/ 1919297 w 3067242"/>
              <a:gd name="connsiteY3" fmla="*/ 1251168 h 4920756"/>
              <a:gd name="connsiteX4" fmla="*/ 2688401 w 3067242"/>
              <a:gd name="connsiteY4" fmla="*/ 1479680 h 4920756"/>
              <a:gd name="connsiteX5" fmla="*/ 2987963 w 3067242"/>
              <a:gd name="connsiteY5" fmla="*/ 2146313 h 4920756"/>
              <a:gd name="connsiteX6" fmla="*/ 2683163 w 3067242"/>
              <a:gd name="connsiteY6" fmla="*/ 3965877 h 4920756"/>
              <a:gd name="connsiteX7" fmla="*/ 831272 w 3067242"/>
              <a:gd name="connsiteY7" fmla="*/ 4605495 h 4920756"/>
              <a:gd name="connsiteX8" fmla="*/ 14624 w 3067242"/>
              <a:gd name="connsiteY8" fmla="*/ 563503 h 4920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67242" h="4920756">
                <a:moveTo>
                  <a:pt x="14624" y="563503"/>
                </a:moveTo>
                <a:cubicBezTo>
                  <a:pt x="96744" y="0"/>
                  <a:pt x="548378" y="169295"/>
                  <a:pt x="919017" y="84295"/>
                </a:cubicBezTo>
                <a:cubicBezTo>
                  <a:pt x="1248447" y="45955"/>
                  <a:pt x="1842195" y="149300"/>
                  <a:pt x="2008908" y="343779"/>
                </a:cubicBezTo>
                <a:cubicBezTo>
                  <a:pt x="2175621" y="538258"/>
                  <a:pt x="1806048" y="1061851"/>
                  <a:pt x="1919297" y="1251168"/>
                </a:cubicBezTo>
                <a:cubicBezTo>
                  <a:pt x="2032546" y="1440485"/>
                  <a:pt x="2510290" y="1330489"/>
                  <a:pt x="2688401" y="1479680"/>
                </a:cubicBezTo>
                <a:cubicBezTo>
                  <a:pt x="2895820" y="1712336"/>
                  <a:pt x="2791868" y="1592498"/>
                  <a:pt x="2987963" y="2146313"/>
                </a:cubicBezTo>
                <a:cubicBezTo>
                  <a:pt x="3067242" y="2815919"/>
                  <a:pt x="3042611" y="3556013"/>
                  <a:pt x="2683163" y="3965877"/>
                </a:cubicBezTo>
                <a:cubicBezTo>
                  <a:pt x="2323715" y="4375741"/>
                  <a:pt x="920557" y="4920756"/>
                  <a:pt x="831272" y="4605495"/>
                </a:cubicBezTo>
                <a:cubicBezTo>
                  <a:pt x="510960" y="3727610"/>
                  <a:pt x="0" y="1317036"/>
                  <a:pt x="14624" y="563503"/>
                </a:cubicBezTo>
                <a:close/>
              </a:path>
            </a:pathLst>
          </a:custGeom>
          <a:solidFill>
            <a:schemeClr val="bg1">
              <a:lumMod val="60000"/>
              <a:lumOff val="4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triangle" w="med" len="me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6" name="Freeform 155"/>
          <p:cNvSpPr/>
          <p:nvPr/>
        </p:nvSpPr>
        <p:spPr bwMode="auto">
          <a:xfrm>
            <a:off x="5544128" y="1548726"/>
            <a:ext cx="3114964" cy="4920647"/>
          </a:xfrm>
          <a:custGeom>
            <a:avLst/>
            <a:gdLst>
              <a:gd name="connsiteX0" fmla="*/ 624994 w 4048607"/>
              <a:gd name="connsiteY0" fmla="*/ 660400 h 5375564"/>
              <a:gd name="connsiteX1" fmla="*/ 2601576 w 4048607"/>
              <a:gd name="connsiteY1" fmla="*/ 300182 h 5375564"/>
              <a:gd name="connsiteX2" fmla="*/ 3885431 w 4048607"/>
              <a:gd name="connsiteY2" fmla="*/ 2461491 h 5375564"/>
              <a:gd name="connsiteX3" fmla="*/ 3580631 w 4048607"/>
              <a:gd name="connsiteY3" fmla="*/ 4281055 h 5375564"/>
              <a:gd name="connsiteX4" fmla="*/ 1576340 w 4048607"/>
              <a:gd name="connsiteY4" fmla="*/ 5149273 h 5375564"/>
              <a:gd name="connsiteX5" fmla="*/ 163176 w 4048607"/>
              <a:gd name="connsiteY5" fmla="*/ 2923309 h 5375564"/>
              <a:gd name="connsiteX6" fmla="*/ 624994 w 4048607"/>
              <a:gd name="connsiteY6" fmla="*/ 660400 h 5375564"/>
              <a:gd name="connsiteX0" fmla="*/ 624994 w 4048607"/>
              <a:gd name="connsiteY0" fmla="*/ 703888 h 5419052"/>
              <a:gd name="connsiteX1" fmla="*/ 1816485 w 4048607"/>
              <a:gd name="connsiteY1" fmla="*/ 442961 h 5419052"/>
              <a:gd name="connsiteX2" fmla="*/ 2601576 w 4048607"/>
              <a:gd name="connsiteY2" fmla="*/ 343670 h 5419052"/>
              <a:gd name="connsiteX3" fmla="*/ 3885431 w 4048607"/>
              <a:gd name="connsiteY3" fmla="*/ 2504979 h 5419052"/>
              <a:gd name="connsiteX4" fmla="*/ 3580631 w 4048607"/>
              <a:gd name="connsiteY4" fmla="*/ 4324543 h 5419052"/>
              <a:gd name="connsiteX5" fmla="*/ 1576340 w 4048607"/>
              <a:gd name="connsiteY5" fmla="*/ 5192761 h 5419052"/>
              <a:gd name="connsiteX6" fmla="*/ 163176 w 4048607"/>
              <a:gd name="connsiteY6" fmla="*/ 2966797 h 5419052"/>
              <a:gd name="connsiteX7" fmla="*/ 624994 w 4048607"/>
              <a:gd name="connsiteY7" fmla="*/ 703888 h 5419052"/>
              <a:gd name="connsiteX0" fmla="*/ 624994 w 3997807"/>
              <a:gd name="connsiteY0" fmla="*/ 420639 h 5135803"/>
              <a:gd name="connsiteX1" fmla="*/ 1816485 w 3997807"/>
              <a:gd name="connsiteY1" fmla="*/ 159712 h 5135803"/>
              <a:gd name="connsiteX2" fmla="*/ 2906376 w 3997807"/>
              <a:gd name="connsiteY2" fmla="*/ 419196 h 5135803"/>
              <a:gd name="connsiteX3" fmla="*/ 3885431 w 3997807"/>
              <a:gd name="connsiteY3" fmla="*/ 2221730 h 5135803"/>
              <a:gd name="connsiteX4" fmla="*/ 3580631 w 3997807"/>
              <a:gd name="connsiteY4" fmla="*/ 4041294 h 5135803"/>
              <a:gd name="connsiteX5" fmla="*/ 1576340 w 3997807"/>
              <a:gd name="connsiteY5" fmla="*/ 4909512 h 5135803"/>
              <a:gd name="connsiteX6" fmla="*/ 163176 w 3997807"/>
              <a:gd name="connsiteY6" fmla="*/ 2683548 h 5135803"/>
              <a:gd name="connsiteX7" fmla="*/ 624994 w 3997807"/>
              <a:gd name="connsiteY7" fmla="*/ 420639 h 5135803"/>
              <a:gd name="connsiteX0" fmla="*/ 620376 w 3993189"/>
              <a:gd name="connsiteY0" fmla="*/ 573713 h 5060277"/>
              <a:gd name="connsiteX1" fmla="*/ 1811867 w 3993189"/>
              <a:gd name="connsiteY1" fmla="*/ 84186 h 5060277"/>
              <a:gd name="connsiteX2" fmla="*/ 2901758 w 3993189"/>
              <a:gd name="connsiteY2" fmla="*/ 343670 h 5060277"/>
              <a:gd name="connsiteX3" fmla="*/ 3880813 w 3993189"/>
              <a:gd name="connsiteY3" fmla="*/ 2146204 h 5060277"/>
              <a:gd name="connsiteX4" fmla="*/ 3576013 w 3993189"/>
              <a:gd name="connsiteY4" fmla="*/ 3965768 h 5060277"/>
              <a:gd name="connsiteX5" fmla="*/ 1571722 w 3993189"/>
              <a:gd name="connsiteY5" fmla="*/ 4833986 h 5060277"/>
              <a:gd name="connsiteX6" fmla="*/ 158558 w 3993189"/>
              <a:gd name="connsiteY6" fmla="*/ 2608022 h 5060277"/>
              <a:gd name="connsiteX7" fmla="*/ 620376 w 3993189"/>
              <a:gd name="connsiteY7" fmla="*/ 573713 h 5060277"/>
              <a:gd name="connsiteX0" fmla="*/ 594976 w 3967789"/>
              <a:gd name="connsiteY0" fmla="*/ 573713 h 4831677"/>
              <a:gd name="connsiteX1" fmla="*/ 1786467 w 3967789"/>
              <a:gd name="connsiteY1" fmla="*/ 84186 h 4831677"/>
              <a:gd name="connsiteX2" fmla="*/ 2876358 w 3967789"/>
              <a:gd name="connsiteY2" fmla="*/ 343670 h 4831677"/>
              <a:gd name="connsiteX3" fmla="*/ 3855413 w 3967789"/>
              <a:gd name="connsiteY3" fmla="*/ 2146204 h 4831677"/>
              <a:gd name="connsiteX4" fmla="*/ 3550613 w 3967789"/>
              <a:gd name="connsiteY4" fmla="*/ 3965768 h 4831677"/>
              <a:gd name="connsiteX5" fmla="*/ 1393922 w 3967789"/>
              <a:gd name="connsiteY5" fmla="*/ 4605386 h 4831677"/>
              <a:gd name="connsiteX6" fmla="*/ 133158 w 3967789"/>
              <a:gd name="connsiteY6" fmla="*/ 2608022 h 4831677"/>
              <a:gd name="connsiteX7" fmla="*/ 594976 w 3967789"/>
              <a:gd name="connsiteY7" fmla="*/ 573713 h 4831677"/>
              <a:gd name="connsiteX0" fmla="*/ 594976 w 3967789"/>
              <a:gd name="connsiteY0" fmla="*/ 573713 h 4926350"/>
              <a:gd name="connsiteX1" fmla="*/ 1786467 w 3967789"/>
              <a:gd name="connsiteY1" fmla="*/ 84186 h 4926350"/>
              <a:gd name="connsiteX2" fmla="*/ 2876358 w 3967789"/>
              <a:gd name="connsiteY2" fmla="*/ 343670 h 4926350"/>
              <a:gd name="connsiteX3" fmla="*/ 3855413 w 3967789"/>
              <a:gd name="connsiteY3" fmla="*/ 2146204 h 4926350"/>
              <a:gd name="connsiteX4" fmla="*/ 3550613 w 3967789"/>
              <a:gd name="connsiteY4" fmla="*/ 3965768 h 4926350"/>
              <a:gd name="connsiteX5" fmla="*/ 1393922 w 3967789"/>
              <a:gd name="connsiteY5" fmla="*/ 4605386 h 4926350"/>
              <a:gd name="connsiteX6" fmla="*/ 133158 w 3967789"/>
              <a:gd name="connsiteY6" fmla="*/ 2608022 h 4926350"/>
              <a:gd name="connsiteX7" fmla="*/ 594976 w 3967789"/>
              <a:gd name="connsiteY7" fmla="*/ 573713 h 4926350"/>
              <a:gd name="connsiteX0" fmla="*/ 848976 w 3916989"/>
              <a:gd name="connsiteY0" fmla="*/ 573713 h 4926350"/>
              <a:gd name="connsiteX1" fmla="*/ 1735667 w 3916989"/>
              <a:gd name="connsiteY1" fmla="*/ 84186 h 4926350"/>
              <a:gd name="connsiteX2" fmla="*/ 2825558 w 3916989"/>
              <a:gd name="connsiteY2" fmla="*/ 343670 h 4926350"/>
              <a:gd name="connsiteX3" fmla="*/ 3804613 w 3916989"/>
              <a:gd name="connsiteY3" fmla="*/ 2146204 h 4926350"/>
              <a:gd name="connsiteX4" fmla="*/ 3499813 w 3916989"/>
              <a:gd name="connsiteY4" fmla="*/ 3965768 h 4926350"/>
              <a:gd name="connsiteX5" fmla="*/ 1343122 w 3916989"/>
              <a:gd name="connsiteY5" fmla="*/ 4605386 h 4926350"/>
              <a:gd name="connsiteX6" fmla="*/ 82358 w 3916989"/>
              <a:gd name="connsiteY6" fmla="*/ 2608022 h 4926350"/>
              <a:gd name="connsiteX7" fmla="*/ 848976 w 3916989"/>
              <a:gd name="connsiteY7" fmla="*/ 573713 h 4926350"/>
              <a:gd name="connsiteX0" fmla="*/ 75430 w 3143443"/>
              <a:gd name="connsiteY0" fmla="*/ 598439 h 4951076"/>
              <a:gd name="connsiteX1" fmla="*/ 962121 w 3143443"/>
              <a:gd name="connsiteY1" fmla="*/ 108912 h 4951076"/>
              <a:gd name="connsiteX2" fmla="*/ 2052012 w 3143443"/>
              <a:gd name="connsiteY2" fmla="*/ 368396 h 4951076"/>
              <a:gd name="connsiteX3" fmla="*/ 3031067 w 3143443"/>
              <a:gd name="connsiteY3" fmla="*/ 2170930 h 4951076"/>
              <a:gd name="connsiteX4" fmla="*/ 2726267 w 3143443"/>
              <a:gd name="connsiteY4" fmla="*/ 3990494 h 4951076"/>
              <a:gd name="connsiteX5" fmla="*/ 569576 w 3143443"/>
              <a:gd name="connsiteY5" fmla="*/ 4630112 h 4951076"/>
              <a:gd name="connsiteX6" fmla="*/ 680412 w 3143443"/>
              <a:gd name="connsiteY6" fmla="*/ 3699548 h 4951076"/>
              <a:gd name="connsiteX7" fmla="*/ 75430 w 3143443"/>
              <a:gd name="connsiteY7" fmla="*/ 598439 h 4951076"/>
              <a:gd name="connsiteX0" fmla="*/ 46951 w 3114964"/>
              <a:gd name="connsiteY0" fmla="*/ 598439 h 4951076"/>
              <a:gd name="connsiteX1" fmla="*/ 933642 w 3114964"/>
              <a:gd name="connsiteY1" fmla="*/ 108912 h 4951076"/>
              <a:gd name="connsiteX2" fmla="*/ 2023533 w 3114964"/>
              <a:gd name="connsiteY2" fmla="*/ 368396 h 4951076"/>
              <a:gd name="connsiteX3" fmla="*/ 3002588 w 3114964"/>
              <a:gd name="connsiteY3" fmla="*/ 2170930 h 4951076"/>
              <a:gd name="connsiteX4" fmla="*/ 2697788 w 3114964"/>
              <a:gd name="connsiteY4" fmla="*/ 3990494 h 4951076"/>
              <a:gd name="connsiteX5" fmla="*/ 693497 w 3114964"/>
              <a:gd name="connsiteY5" fmla="*/ 4630112 h 4951076"/>
              <a:gd name="connsiteX6" fmla="*/ 651933 w 3114964"/>
              <a:gd name="connsiteY6" fmla="*/ 3699548 h 4951076"/>
              <a:gd name="connsiteX7" fmla="*/ 46951 w 3114964"/>
              <a:gd name="connsiteY7" fmla="*/ 598439 h 4951076"/>
              <a:gd name="connsiteX0" fmla="*/ 46951 w 3114964"/>
              <a:gd name="connsiteY0" fmla="*/ 598439 h 4951076"/>
              <a:gd name="connsiteX1" fmla="*/ 933642 w 3114964"/>
              <a:gd name="connsiteY1" fmla="*/ 108912 h 4951076"/>
              <a:gd name="connsiteX2" fmla="*/ 2023533 w 3114964"/>
              <a:gd name="connsiteY2" fmla="*/ 368396 h 4951076"/>
              <a:gd name="connsiteX3" fmla="*/ 3002588 w 3114964"/>
              <a:gd name="connsiteY3" fmla="*/ 2170930 h 4951076"/>
              <a:gd name="connsiteX4" fmla="*/ 2697788 w 3114964"/>
              <a:gd name="connsiteY4" fmla="*/ 3990494 h 4951076"/>
              <a:gd name="connsiteX5" fmla="*/ 693497 w 3114964"/>
              <a:gd name="connsiteY5" fmla="*/ 4630112 h 4951076"/>
              <a:gd name="connsiteX6" fmla="*/ 651933 w 3114964"/>
              <a:gd name="connsiteY6" fmla="*/ 3699548 h 4951076"/>
              <a:gd name="connsiteX7" fmla="*/ 46951 w 3114964"/>
              <a:gd name="connsiteY7" fmla="*/ 598439 h 4951076"/>
              <a:gd name="connsiteX0" fmla="*/ 46951 w 3114964"/>
              <a:gd name="connsiteY0" fmla="*/ 598439 h 4951076"/>
              <a:gd name="connsiteX1" fmla="*/ 933642 w 3114964"/>
              <a:gd name="connsiteY1" fmla="*/ 108912 h 4951076"/>
              <a:gd name="connsiteX2" fmla="*/ 2023533 w 3114964"/>
              <a:gd name="connsiteY2" fmla="*/ 368396 h 4951076"/>
              <a:gd name="connsiteX3" fmla="*/ 3002588 w 3114964"/>
              <a:gd name="connsiteY3" fmla="*/ 2170930 h 4951076"/>
              <a:gd name="connsiteX4" fmla="*/ 2697788 w 3114964"/>
              <a:gd name="connsiteY4" fmla="*/ 3990494 h 4951076"/>
              <a:gd name="connsiteX5" fmla="*/ 845897 w 3114964"/>
              <a:gd name="connsiteY5" fmla="*/ 4630112 h 4951076"/>
              <a:gd name="connsiteX6" fmla="*/ 651933 w 3114964"/>
              <a:gd name="connsiteY6" fmla="*/ 3699548 h 4951076"/>
              <a:gd name="connsiteX7" fmla="*/ 46951 w 3114964"/>
              <a:gd name="connsiteY7" fmla="*/ 598439 h 4951076"/>
              <a:gd name="connsiteX0" fmla="*/ 46951 w 3114964"/>
              <a:gd name="connsiteY0" fmla="*/ 598439 h 4945373"/>
              <a:gd name="connsiteX1" fmla="*/ 933642 w 3114964"/>
              <a:gd name="connsiteY1" fmla="*/ 108912 h 4945373"/>
              <a:gd name="connsiteX2" fmla="*/ 2023533 w 3114964"/>
              <a:gd name="connsiteY2" fmla="*/ 368396 h 4945373"/>
              <a:gd name="connsiteX3" fmla="*/ 3002588 w 3114964"/>
              <a:gd name="connsiteY3" fmla="*/ 2170930 h 4945373"/>
              <a:gd name="connsiteX4" fmla="*/ 2697788 w 3114964"/>
              <a:gd name="connsiteY4" fmla="*/ 3990494 h 4945373"/>
              <a:gd name="connsiteX5" fmla="*/ 845897 w 3114964"/>
              <a:gd name="connsiteY5" fmla="*/ 4630112 h 4945373"/>
              <a:gd name="connsiteX6" fmla="*/ 651933 w 3114964"/>
              <a:gd name="connsiteY6" fmla="*/ 3699548 h 4945373"/>
              <a:gd name="connsiteX7" fmla="*/ 46951 w 3114964"/>
              <a:gd name="connsiteY7" fmla="*/ 598439 h 4945373"/>
              <a:gd name="connsiteX0" fmla="*/ 46951 w 3114964"/>
              <a:gd name="connsiteY0" fmla="*/ 598439 h 4945373"/>
              <a:gd name="connsiteX1" fmla="*/ 933642 w 3114964"/>
              <a:gd name="connsiteY1" fmla="*/ 108912 h 4945373"/>
              <a:gd name="connsiteX2" fmla="*/ 2023533 w 3114964"/>
              <a:gd name="connsiteY2" fmla="*/ 368396 h 4945373"/>
              <a:gd name="connsiteX3" fmla="*/ 3002588 w 3114964"/>
              <a:gd name="connsiteY3" fmla="*/ 2170930 h 4945373"/>
              <a:gd name="connsiteX4" fmla="*/ 2697788 w 3114964"/>
              <a:gd name="connsiteY4" fmla="*/ 3990494 h 4945373"/>
              <a:gd name="connsiteX5" fmla="*/ 845897 w 3114964"/>
              <a:gd name="connsiteY5" fmla="*/ 4630112 h 4945373"/>
              <a:gd name="connsiteX6" fmla="*/ 651933 w 3114964"/>
              <a:gd name="connsiteY6" fmla="*/ 3699548 h 4945373"/>
              <a:gd name="connsiteX7" fmla="*/ 46951 w 3114964"/>
              <a:gd name="connsiteY7" fmla="*/ 598439 h 4945373"/>
              <a:gd name="connsiteX0" fmla="*/ 46951 w 3114964"/>
              <a:gd name="connsiteY0" fmla="*/ 598439 h 4945373"/>
              <a:gd name="connsiteX1" fmla="*/ 933642 w 3114964"/>
              <a:gd name="connsiteY1" fmla="*/ 108912 h 4945373"/>
              <a:gd name="connsiteX2" fmla="*/ 2023533 w 3114964"/>
              <a:gd name="connsiteY2" fmla="*/ 368396 h 4945373"/>
              <a:gd name="connsiteX3" fmla="*/ 3002588 w 3114964"/>
              <a:gd name="connsiteY3" fmla="*/ 2170930 h 4945373"/>
              <a:gd name="connsiteX4" fmla="*/ 2697788 w 3114964"/>
              <a:gd name="connsiteY4" fmla="*/ 3990494 h 4945373"/>
              <a:gd name="connsiteX5" fmla="*/ 845897 w 3114964"/>
              <a:gd name="connsiteY5" fmla="*/ 4630112 h 4945373"/>
              <a:gd name="connsiteX6" fmla="*/ 651933 w 3114964"/>
              <a:gd name="connsiteY6" fmla="*/ 3699548 h 4945373"/>
              <a:gd name="connsiteX7" fmla="*/ 46951 w 3114964"/>
              <a:gd name="connsiteY7" fmla="*/ 598439 h 4945373"/>
              <a:gd name="connsiteX0" fmla="*/ 46951 w 3114964"/>
              <a:gd name="connsiteY0" fmla="*/ 574993 h 4921927"/>
              <a:gd name="connsiteX1" fmla="*/ 933642 w 3114964"/>
              <a:gd name="connsiteY1" fmla="*/ 85466 h 4921927"/>
              <a:gd name="connsiteX2" fmla="*/ 2023533 w 3114964"/>
              <a:gd name="connsiteY2" fmla="*/ 344950 h 4921927"/>
              <a:gd name="connsiteX3" fmla="*/ 3002588 w 3114964"/>
              <a:gd name="connsiteY3" fmla="*/ 2147484 h 4921927"/>
              <a:gd name="connsiteX4" fmla="*/ 2697788 w 3114964"/>
              <a:gd name="connsiteY4" fmla="*/ 3967048 h 4921927"/>
              <a:gd name="connsiteX5" fmla="*/ 845897 w 3114964"/>
              <a:gd name="connsiteY5" fmla="*/ 4606666 h 4921927"/>
              <a:gd name="connsiteX6" fmla="*/ 651933 w 3114964"/>
              <a:gd name="connsiteY6" fmla="*/ 3676102 h 4921927"/>
              <a:gd name="connsiteX7" fmla="*/ 46951 w 3114964"/>
              <a:gd name="connsiteY7" fmla="*/ 574993 h 4921927"/>
              <a:gd name="connsiteX0" fmla="*/ 46951 w 3114964"/>
              <a:gd name="connsiteY0" fmla="*/ 574993 h 4921927"/>
              <a:gd name="connsiteX1" fmla="*/ 933642 w 3114964"/>
              <a:gd name="connsiteY1" fmla="*/ 85466 h 4921927"/>
              <a:gd name="connsiteX2" fmla="*/ 2023533 w 3114964"/>
              <a:gd name="connsiteY2" fmla="*/ 344950 h 4921927"/>
              <a:gd name="connsiteX3" fmla="*/ 3002588 w 3114964"/>
              <a:gd name="connsiteY3" fmla="*/ 2147484 h 4921927"/>
              <a:gd name="connsiteX4" fmla="*/ 2697788 w 3114964"/>
              <a:gd name="connsiteY4" fmla="*/ 3967048 h 4921927"/>
              <a:gd name="connsiteX5" fmla="*/ 845897 w 3114964"/>
              <a:gd name="connsiteY5" fmla="*/ 4606666 h 4921927"/>
              <a:gd name="connsiteX6" fmla="*/ 651933 w 3114964"/>
              <a:gd name="connsiteY6" fmla="*/ 3676102 h 4921927"/>
              <a:gd name="connsiteX7" fmla="*/ 46951 w 3114964"/>
              <a:gd name="connsiteY7" fmla="*/ 574993 h 4921927"/>
              <a:gd name="connsiteX0" fmla="*/ 46951 w 3114964"/>
              <a:gd name="connsiteY0" fmla="*/ 573713 h 4920647"/>
              <a:gd name="connsiteX1" fmla="*/ 933642 w 3114964"/>
              <a:gd name="connsiteY1" fmla="*/ 84186 h 4920647"/>
              <a:gd name="connsiteX2" fmla="*/ 2023533 w 3114964"/>
              <a:gd name="connsiteY2" fmla="*/ 343670 h 4920647"/>
              <a:gd name="connsiteX3" fmla="*/ 3002588 w 3114964"/>
              <a:gd name="connsiteY3" fmla="*/ 2146204 h 4920647"/>
              <a:gd name="connsiteX4" fmla="*/ 2697788 w 3114964"/>
              <a:gd name="connsiteY4" fmla="*/ 3965768 h 4920647"/>
              <a:gd name="connsiteX5" fmla="*/ 845897 w 3114964"/>
              <a:gd name="connsiteY5" fmla="*/ 4605386 h 4920647"/>
              <a:gd name="connsiteX6" fmla="*/ 651933 w 3114964"/>
              <a:gd name="connsiteY6" fmla="*/ 3674822 h 4920647"/>
              <a:gd name="connsiteX7" fmla="*/ 46951 w 3114964"/>
              <a:gd name="connsiteY7" fmla="*/ 573713 h 4920647"/>
              <a:gd name="connsiteX0" fmla="*/ 46951 w 3114964"/>
              <a:gd name="connsiteY0" fmla="*/ 573713 h 4920647"/>
              <a:gd name="connsiteX1" fmla="*/ 933642 w 3114964"/>
              <a:gd name="connsiteY1" fmla="*/ 84186 h 4920647"/>
              <a:gd name="connsiteX2" fmla="*/ 2023533 w 3114964"/>
              <a:gd name="connsiteY2" fmla="*/ 343670 h 4920647"/>
              <a:gd name="connsiteX3" fmla="*/ 3002588 w 3114964"/>
              <a:gd name="connsiteY3" fmla="*/ 2146204 h 4920647"/>
              <a:gd name="connsiteX4" fmla="*/ 2697788 w 3114964"/>
              <a:gd name="connsiteY4" fmla="*/ 3965768 h 4920647"/>
              <a:gd name="connsiteX5" fmla="*/ 845897 w 3114964"/>
              <a:gd name="connsiteY5" fmla="*/ 4605386 h 4920647"/>
              <a:gd name="connsiteX6" fmla="*/ 651933 w 3114964"/>
              <a:gd name="connsiteY6" fmla="*/ 3674822 h 4920647"/>
              <a:gd name="connsiteX7" fmla="*/ 46951 w 3114964"/>
              <a:gd name="connsiteY7" fmla="*/ 573713 h 4920647"/>
              <a:gd name="connsiteX0" fmla="*/ 46951 w 3114964"/>
              <a:gd name="connsiteY0" fmla="*/ 573713 h 4920647"/>
              <a:gd name="connsiteX1" fmla="*/ 933642 w 3114964"/>
              <a:gd name="connsiteY1" fmla="*/ 84186 h 4920647"/>
              <a:gd name="connsiteX2" fmla="*/ 2023533 w 3114964"/>
              <a:gd name="connsiteY2" fmla="*/ 343670 h 4920647"/>
              <a:gd name="connsiteX3" fmla="*/ 3002588 w 3114964"/>
              <a:gd name="connsiteY3" fmla="*/ 2146204 h 4920647"/>
              <a:gd name="connsiteX4" fmla="*/ 2697788 w 3114964"/>
              <a:gd name="connsiteY4" fmla="*/ 3965768 h 4920647"/>
              <a:gd name="connsiteX5" fmla="*/ 845897 w 3114964"/>
              <a:gd name="connsiteY5" fmla="*/ 4605386 h 4920647"/>
              <a:gd name="connsiteX6" fmla="*/ 585319 w 3114964"/>
              <a:gd name="connsiteY6" fmla="*/ 3658640 h 4920647"/>
              <a:gd name="connsiteX7" fmla="*/ 46951 w 3114964"/>
              <a:gd name="connsiteY7" fmla="*/ 573713 h 4920647"/>
              <a:gd name="connsiteX0" fmla="*/ 46951 w 3114964"/>
              <a:gd name="connsiteY0" fmla="*/ 573713 h 4920647"/>
              <a:gd name="connsiteX1" fmla="*/ 933642 w 3114964"/>
              <a:gd name="connsiteY1" fmla="*/ 84186 h 4920647"/>
              <a:gd name="connsiteX2" fmla="*/ 2023533 w 3114964"/>
              <a:gd name="connsiteY2" fmla="*/ 343670 h 4920647"/>
              <a:gd name="connsiteX3" fmla="*/ 3002588 w 3114964"/>
              <a:gd name="connsiteY3" fmla="*/ 2146204 h 4920647"/>
              <a:gd name="connsiteX4" fmla="*/ 2697788 w 3114964"/>
              <a:gd name="connsiteY4" fmla="*/ 3965768 h 4920647"/>
              <a:gd name="connsiteX5" fmla="*/ 845897 w 3114964"/>
              <a:gd name="connsiteY5" fmla="*/ 4605386 h 4920647"/>
              <a:gd name="connsiteX6" fmla="*/ 585319 w 3114964"/>
              <a:gd name="connsiteY6" fmla="*/ 3658640 h 4920647"/>
              <a:gd name="connsiteX7" fmla="*/ 46951 w 3114964"/>
              <a:gd name="connsiteY7" fmla="*/ 573713 h 4920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4964" h="4920647">
                <a:moveTo>
                  <a:pt x="46951" y="573713"/>
                </a:moveTo>
                <a:cubicBezTo>
                  <a:pt x="138658" y="80782"/>
                  <a:pt x="423031" y="144321"/>
                  <a:pt x="933642" y="84186"/>
                </a:cubicBezTo>
                <a:cubicBezTo>
                  <a:pt x="1263072" y="45846"/>
                  <a:pt x="1678709" y="0"/>
                  <a:pt x="2023533" y="343670"/>
                </a:cubicBezTo>
                <a:cubicBezTo>
                  <a:pt x="2368357" y="687340"/>
                  <a:pt x="2890212" y="1542521"/>
                  <a:pt x="3002588" y="2146204"/>
                </a:cubicBezTo>
                <a:cubicBezTo>
                  <a:pt x="3114964" y="2749887"/>
                  <a:pt x="3057236" y="3555904"/>
                  <a:pt x="2697788" y="3965768"/>
                </a:cubicBezTo>
                <a:cubicBezTo>
                  <a:pt x="2338340" y="4375632"/>
                  <a:pt x="935182" y="4920647"/>
                  <a:pt x="845897" y="4605386"/>
                </a:cubicBezTo>
                <a:cubicBezTo>
                  <a:pt x="823886" y="4593315"/>
                  <a:pt x="718477" y="4330586"/>
                  <a:pt x="585319" y="3658640"/>
                </a:cubicBezTo>
                <a:cubicBezTo>
                  <a:pt x="452161" y="2986695"/>
                  <a:pt x="0" y="1172152"/>
                  <a:pt x="46951" y="573713"/>
                </a:cubicBezTo>
                <a:close/>
              </a:path>
            </a:pathLst>
          </a:custGeom>
          <a:solidFill>
            <a:schemeClr val="bg1">
              <a:lumMod val="60000"/>
              <a:lumOff val="4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triangle" w="med" len="me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5" name="Freeform 154"/>
          <p:cNvSpPr/>
          <p:nvPr/>
        </p:nvSpPr>
        <p:spPr bwMode="auto">
          <a:xfrm>
            <a:off x="4700539" y="1550650"/>
            <a:ext cx="3967789" cy="4926350"/>
          </a:xfrm>
          <a:custGeom>
            <a:avLst/>
            <a:gdLst>
              <a:gd name="connsiteX0" fmla="*/ 624994 w 4048607"/>
              <a:gd name="connsiteY0" fmla="*/ 660400 h 5375564"/>
              <a:gd name="connsiteX1" fmla="*/ 2601576 w 4048607"/>
              <a:gd name="connsiteY1" fmla="*/ 300182 h 5375564"/>
              <a:gd name="connsiteX2" fmla="*/ 3885431 w 4048607"/>
              <a:gd name="connsiteY2" fmla="*/ 2461491 h 5375564"/>
              <a:gd name="connsiteX3" fmla="*/ 3580631 w 4048607"/>
              <a:gd name="connsiteY3" fmla="*/ 4281055 h 5375564"/>
              <a:gd name="connsiteX4" fmla="*/ 1576340 w 4048607"/>
              <a:gd name="connsiteY4" fmla="*/ 5149273 h 5375564"/>
              <a:gd name="connsiteX5" fmla="*/ 163176 w 4048607"/>
              <a:gd name="connsiteY5" fmla="*/ 2923309 h 5375564"/>
              <a:gd name="connsiteX6" fmla="*/ 624994 w 4048607"/>
              <a:gd name="connsiteY6" fmla="*/ 660400 h 5375564"/>
              <a:gd name="connsiteX0" fmla="*/ 624994 w 4048607"/>
              <a:gd name="connsiteY0" fmla="*/ 703888 h 5419052"/>
              <a:gd name="connsiteX1" fmla="*/ 1816485 w 4048607"/>
              <a:gd name="connsiteY1" fmla="*/ 442961 h 5419052"/>
              <a:gd name="connsiteX2" fmla="*/ 2601576 w 4048607"/>
              <a:gd name="connsiteY2" fmla="*/ 343670 h 5419052"/>
              <a:gd name="connsiteX3" fmla="*/ 3885431 w 4048607"/>
              <a:gd name="connsiteY3" fmla="*/ 2504979 h 5419052"/>
              <a:gd name="connsiteX4" fmla="*/ 3580631 w 4048607"/>
              <a:gd name="connsiteY4" fmla="*/ 4324543 h 5419052"/>
              <a:gd name="connsiteX5" fmla="*/ 1576340 w 4048607"/>
              <a:gd name="connsiteY5" fmla="*/ 5192761 h 5419052"/>
              <a:gd name="connsiteX6" fmla="*/ 163176 w 4048607"/>
              <a:gd name="connsiteY6" fmla="*/ 2966797 h 5419052"/>
              <a:gd name="connsiteX7" fmla="*/ 624994 w 4048607"/>
              <a:gd name="connsiteY7" fmla="*/ 703888 h 5419052"/>
              <a:gd name="connsiteX0" fmla="*/ 624994 w 3997807"/>
              <a:gd name="connsiteY0" fmla="*/ 420639 h 5135803"/>
              <a:gd name="connsiteX1" fmla="*/ 1816485 w 3997807"/>
              <a:gd name="connsiteY1" fmla="*/ 159712 h 5135803"/>
              <a:gd name="connsiteX2" fmla="*/ 2906376 w 3997807"/>
              <a:gd name="connsiteY2" fmla="*/ 419196 h 5135803"/>
              <a:gd name="connsiteX3" fmla="*/ 3885431 w 3997807"/>
              <a:gd name="connsiteY3" fmla="*/ 2221730 h 5135803"/>
              <a:gd name="connsiteX4" fmla="*/ 3580631 w 3997807"/>
              <a:gd name="connsiteY4" fmla="*/ 4041294 h 5135803"/>
              <a:gd name="connsiteX5" fmla="*/ 1576340 w 3997807"/>
              <a:gd name="connsiteY5" fmla="*/ 4909512 h 5135803"/>
              <a:gd name="connsiteX6" fmla="*/ 163176 w 3997807"/>
              <a:gd name="connsiteY6" fmla="*/ 2683548 h 5135803"/>
              <a:gd name="connsiteX7" fmla="*/ 624994 w 3997807"/>
              <a:gd name="connsiteY7" fmla="*/ 420639 h 5135803"/>
              <a:gd name="connsiteX0" fmla="*/ 620376 w 3993189"/>
              <a:gd name="connsiteY0" fmla="*/ 573713 h 5060277"/>
              <a:gd name="connsiteX1" fmla="*/ 1811867 w 3993189"/>
              <a:gd name="connsiteY1" fmla="*/ 84186 h 5060277"/>
              <a:gd name="connsiteX2" fmla="*/ 2901758 w 3993189"/>
              <a:gd name="connsiteY2" fmla="*/ 343670 h 5060277"/>
              <a:gd name="connsiteX3" fmla="*/ 3880813 w 3993189"/>
              <a:gd name="connsiteY3" fmla="*/ 2146204 h 5060277"/>
              <a:gd name="connsiteX4" fmla="*/ 3576013 w 3993189"/>
              <a:gd name="connsiteY4" fmla="*/ 3965768 h 5060277"/>
              <a:gd name="connsiteX5" fmla="*/ 1571722 w 3993189"/>
              <a:gd name="connsiteY5" fmla="*/ 4833986 h 5060277"/>
              <a:gd name="connsiteX6" fmla="*/ 158558 w 3993189"/>
              <a:gd name="connsiteY6" fmla="*/ 2608022 h 5060277"/>
              <a:gd name="connsiteX7" fmla="*/ 620376 w 3993189"/>
              <a:gd name="connsiteY7" fmla="*/ 573713 h 5060277"/>
              <a:gd name="connsiteX0" fmla="*/ 594976 w 3967789"/>
              <a:gd name="connsiteY0" fmla="*/ 573713 h 4831677"/>
              <a:gd name="connsiteX1" fmla="*/ 1786467 w 3967789"/>
              <a:gd name="connsiteY1" fmla="*/ 84186 h 4831677"/>
              <a:gd name="connsiteX2" fmla="*/ 2876358 w 3967789"/>
              <a:gd name="connsiteY2" fmla="*/ 343670 h 4831677"/>
              <a:gd name="connsiteX3" fmla="*/ 3855413 w 3967789"/>
              <a:gd name="connsiteY3" fmla="*/ 2146204 h 4831677"/>
              <a:gd name="connsiteX4" fmla="*/ 3550613 w 3967789"/>
              <a:gd name="connsiteY4" fmla="*/ 3965768 h 4831677"/>
              <a:gd name="connsiteX5" fmla="*/ 1393922 w 3967789"/>
              <a:gd name="connsiteY5" fmla="*/ 4605386 h 4831677"/>
              <a:gd name="connsiteX6" fmla="*/ 133158 w 3967789"/>
              <a:gd name="connsiteY6" fmla="*/ 2608022 h 4831677"/>
              <a:gd name="connsiteX7" fmla="*/ 594976 w 3967789"/>
              <a:gd name="connsiteY7" fmla="*/ 573713 h 4831677"/>
              <a:gd name="connsiteX0" fmla="*/ 594976 w 3967789"/>
              <a:gd name="connsiteY0" fmla="*/ 573713 h 4926350"/>
              <a:gd name="connsiteX1" fmla="*/ 1786467 w 3967789"/>
              <a:gd name="connsiteY1" fmla="*/ 84186 h 4926350"/>
              <a:gd name="connsiteX2" fmla="*/ 2876358 w 3967789"/>
              <a:gd name="connsiteY2" fmla="*/ 343670 h 4926350"/>
              <a:gd name="connsiteX3" fmla="*/ 3855413 w 3967789"/>
              <a:gd name="connsiteY3" fmla="*/ 2146204 h 4926350"/>
              <a:gd name="connsiteX4" fmla="*/ 3550613 w 3967789"/>
              <a:gd name="connsiteY4" fmla="*/ 3965768 h 4926350"/>
              <a:gd name="connsiteX5" fmla="*/ 1393922 w 3967789"/>
              <a:gd name="connsiteY5" fmla="*/ 4605386 h 4926350"/>
              <a:gd name="connsiteX6" fmla="*/ 133158 w 3967789"/>
              <a:gd name="connsiteY6" fmla="*/ 2608022 h 4926350"/>
              <a:gd name="connsiteX7" fmla="*/ 594976 w 3967789"/>
              <a:gd name="connsiteY7" fmla="*/ 573713 h 492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67789" h="4926350">
                <a:moveTo>
                  <a:pt x="594976" y="573713"/>
                </a:moveTo>
                <a:cubicBezTo>
                  <a:pt x="870527" y="153074"/>
                  <a:pt x="1406237" y="122526"/>
                  <a:pt x="1786467" y="84186"/>
                </a:cubicBezTo>
                <a:cubicBezTo>
                  <a:pt x="2166697" y="45846"/>
                  <a:pt x="2531534" y="0"/>
                  <a:pt x="2876358" y="343670"/>
                </a:cubicBezTo>
                <a:cubicBezTo>
                  <a:pt x="3221182" y="687340"/>
                  <a:pt x="3743037" y="1542521"/>
                  <a:pt x="3855413" y="2146204"/>
                </a:cubicBezTo>
                <a:cubicBezTo>
                  <a:pt x="3967789" y="2749887"/>
                  <a:pt x="3960861" y="3555904"/>
                  <a:pt x="3550613" y="3965768"/>
                </a:cubicBezTo>
                <a:cubicBezTo>
                  <a:pt x="3140365" y="4375632"/>
                  <a:pt x="2268298" y="4926350"/>
                  <a:pt x="1393922" y="4605386"/>
                </a:cubicBezTo>
                <a:cubicBezTo>
                  <a:pt x="824346" y="4379095"/>
                  <a:pt x="266316" y="3279968"/>
                  <a:pt x="133158" y="2608022"/>
                </a:cubicBezTo>
                <a:cubicBezTo>
                  <a:pt x="0" y="1936077"/>
                  <a:pt x="319425" y="994352"/>
                  <a:pt x="594976" y="573713"/>
                </a:cubicBezTo>
                <a:close/>
              </a:path>
            </a:pathLst>
          </a:custGeom>
          <a:solidFill>
            <a:schemeClr val="bg1">
              <a:lumMod val="60000"/>
              <a:lumOff val="4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triangle" w="med" len="me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32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23963"/>
          </a:xfrm>
        </p:spPr>
        <p:txBody>
          <a:bodyPr/>
          <a:lstStyle/>
          <a:p>
            <a:r>
              <a:rPr lang="en-US" sz="3600"/>
              <a:t>Constraints for Designing</a:t>
            </a:r>
            <a:br>
              <a:rPr lang="en-US" sz="3600"/>
            </a:br>
            <a:r>
              <a:rPr lang="en-US" sz="3600"/>
              <a:t>Custom Instructions</a:t>
            </a: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89088"/>
            <a:ext cx="4562475" cy="5040312"/>
          </a:xfrm>
        </p:spPr>
        <p:txBody>
          <a:bodyPr/>
          <a:lstStyle/>
          <a:p>
            <a:pPr>
              <a:defRPr/>
            </a:pPr>
            <a:r>
              <a:rPr lang="en-US" dirty="0"/>
              <a:t>Number of Input-/Output-Values to Custom Instruction</a:t>
            </a:r>
          </a:p>
          <a:p>
            <a:pPr lvl="1">
              <a:defRPr/>
            </a:pPr>
            <a:r>
              <a:rPr lang="en-US" dirty="0"/>
              <a:t>Limited by register file, e.g. 4 read and 2 write ports</a:t>
            </a:r>
          </a:p>
          <a:p>
            <a:pPr>
              <a:defRPr/>
            </a:pPr>
            <a:r>
              <a:rPr lang="en-US" dirty="0"/>
              <a:t>‘Forbidden Nodes’, e.g. Load/Store</a:t>
            </a:r>
          </a:p>
          <a:p>
            <a:pPr>
              <a:defRPr/>
            </a:pPr>
            <a:r>
              <a:rPr lang="en-US" dirty="0"/>
              <a:t>Convex Graph</a:t>
            </a:r>
          </a:p>
          <a:p>
            <a:pPr>
              <a:defRPr/>
            </a:pPr>
            <a:r>
              <a:rPr lang="en-US" dirty="0"/>
              <a:t>Limited Frequency, Area, Power, and/or Energy Budget</a:t>
            </a:r>
          </a:p>
          <a:p>
            <a:pPr lvl="1">
              <a:defRPr/>
            </a:pPr>
            <a:r>
              <a:rPr lang="en-US" dirty="0"/>
              <a:t>An ASIP that consumes more power may consume less energy, if the application terminates much earlier</a:t>
            </a:r>
          </a:p>
        </p:txBody>
      </p:sp>
      <p:sp>
        <p:nvSpPr>
          <p:cNvPr id="9" name="AutoShape 13"/>
          <p:cNvSpPr>
            <a:spLocks noChangeArrowheads="1"/>
          </p:cNvSpPr>
          <p:nvPr/>
        </p:nvSpPr>
        <p:spPr bwMode="auto">
          <a:xfrm>
            <a:off x="6590506" y="2639220"/>
            <a:ext cx="381000" cy="381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rect">
              <a:fillToRect r="100000" b="100000"/>
            </a:path>
          </a:gradFill>
          <a:ln w="12700" algn="ctr">
            <a:noFill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>
              <a:rot lat="0" lon="0" rev="0"/>
            </a:lightRig>
          </a:scene3d>
          <a:sp3d prstMaterial="matte">
            <a:bevelT w="38100" h="38100" prst="relaxedInset"/>
          </a:sp3d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6971144" y="1762920"/>
            <a:ext cx="381000" cy="381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rect">
              <a:fillToRect r="100000" b="100000"/>
            </a:path>
          </a:gradFill>
          <a:ln w="12700" algn="ctr">
            <a:noFill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>
              <a:rot lat="0" lon="0" rev="0"/>
            </a:lightRig>
          </a:scene3d>
          <a:sp3d prstMaterial="matte">
            <a:bevelT w="38100" h="38100" prst="relaxedInset"/>
          </a:sp3d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6972300" y="3401220"/>
            <a:ext cx="381000" cy="381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rect">
              <a:fillToRect r="100000" b="100000"/>
            </a:path>
          </a:gradFill>
          <a:ln w="12700" algn="ctr">
            <a:noFill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>
              <a:rot lat="0" lon="0" rev="0"/>
            </a:lightRig>
          </a:scene3d>
          <a:sp3d prstMaterial="matte">
            <a:bevelT w="38100" h="38100" prst="relaxedInset"/>
          </a:sp3d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7543800" y="2486820"/>
            <a:ext cx="381000" cy="381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rect">
              <a:fillToRect r="100000" b="100000"/>
            </a:path>
          </a:gradFill>
          <a:ln w="12700" algn="ctr">
            <a:noFill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>
              <a:rot lat="0" lon="0" rev="0"/>
            </a:lightRig>
          </a:scene3d>
          <a:sp3d prstMaterial="matte">
            <a:bevelT w="38100" h="38100" prst="relaxedInset"/>
          </a:sp3d>
        </p:spPr>
        <p:txBody>
          <a:bodyPr wrap="none" lIns="0" rIns="0" anchor="ctr"/>
          <a:lstStyle/>
          <a:p>
            <a:pPr>
              <a:defRPr/>
            </a:pPr>
            <a:r>
              <a:rPr lang="de-DE" sz="1000" b="1" dirty="0" err="1">
                <a:solidFill>
                  <a:srgbClr val="000000"/>
                </a:solidFill>
              </a:rPr>
              <a:t>load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5638800" y="2105820"/>
            <a:ext cx="381000" cy="381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rect">
              <a:fillToRect r="100000" b="100000"/>
            </a:path>
          </a:gradFill>
          <a:ln w="12700" algn="ctr">
            <a:noFill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>
              <a:rot lat="0" lon="0" rev="0"/>
            </a:lightRig>
          </a:scene3d>
          <a:sp3d prstMaterial="matte">
            <a:bevelT w="38100" h="38100" prst="relaxedInset"/>
          </a:sp3d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" name="AutoShape 13"/>
          <p:cNvSpPr>
            <a:spLocks noChangeArrowheads="1"/>
          </p:cNvSpPr>
          <p:nvPr/>
        </p:nvSpPr>
        <p:spPr bwMode="auto">
          <a:xfrm>
            <a:off x="5257800" y="3020220"/>
            <a:ext cx="381000" cy="381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rect">
              <a:fillToRect r="100000" b="100000"/>
            </a:path>
          </a:gradFill>
          <a:ln w="12700" algn="ctr">
            <a:noFill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>
              <a:rot lat="0" lon="0" rev="0"/>
            </a:lightRig>
          </a:scene3d>
          <a:sp3d prstMaterial="matte">
            <a:bevelT w="38100" h="38100" prst="relaxedInset"/>
          </a:sp3d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5638800" y="4696620"/>
            <a:ext cx="381000" cy="381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rect">
              <a:fillToRect r="100000" b="100000"/>
            </a:path>
          </a:gradFill>
          <a:ln w="12700" algn="ctr">
            <a:noFill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>
              <a:rot lat="0" lon="0" rev="0"/>
            </a:lightRig>
          </a:scene3d>
          <a:sp3d prstMaterial="matte">
            <a:bevelT w="38100" h="38100" prst="relaxedInset"/>
          </a:sp3d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AutoShape 13"/>
          <p:cNvSpPr>
            <a:spLocks noChangeArrowheads="1"/>
          </p:cNvSpPr>
          <p:nvPr/>
        </p:nvSpPr>
        <p:spPr bwMode="auto">
          <a:xfrm>
            <a:off x="5828506" y="3059114"/>
            <a:ext cx="381000" cy="381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rect">
              <a:fillToRect r="100000" b="100000"/>
            </a:path>
          </a:gradFill>
          <a:ln w="12700" algn="ctr">
            <a:noFill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>
              <a:rot lat="0" lon="0" rev="0"/>
            </a:lightRig>
          </a:scene3d>
          <a:sp3d prstMaterial="matte">
            <a:bevelT w="38100" h="38100" prst="relaxedInset"/>
          </a:sp3d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" name="AutoShape 13"/>
          <p:cNvSpPr>
            <a:spLocks noChangeArrowheads="1"/>
          </p:cNvSpPr>
          <p:nvPr/>
        </p:nvSpPr>
        <p:spPr bwMode="auto">
          <a:xfrm>
            <a:off x="6400006" y="5839620"/>
            <a:ext cx="381000" cy="381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rect">
              <a:fillToRect r="100000" b="100000"/>
            </a:path>
          </a:gradFill>
          <a:ln w="12700" algn="ctr">
            <a:noFill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>
              <a:rot lat="0" lon="0" rev="0"/>
            </a:lightRig>
          </a:scene3d>
          <a:sp3d prstMaterial="matte">
            <a:bevelT w="38100" h="38100" prst="relaxedInset"/>
          </a:sp3d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" name="AutoShape 13"/>
          <p:cNvSpPr>
            <a:spLocks noChangeArrowheads="1"/>
          </p:cNvSpPr>
          <p:nvPr/>
        </p:nvSpPr>
        <p:spPr bwMode="auto">
          <a:xfrm>
            <a:off x="6400006" y="3592514"/>
            <a:ext cx="381000" cy="381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rect">
              <a:fillToRect r="100000" b="100000"/>
            </a:path>
          </a:gradFill>
          <a:ln w="12700" algn="ctr">
            <a:noFill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>
              <a:rot lat="0" lon="0" rev="0"/>
            </a:lightRig>
          </a:scene3d>
          <a:sp3d prstMaterial="matte">
            <a:bevelT w="38100" h="38100" prst="relaxedInset"/>
          </a:sp3d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" name="AutoShape 13"/>
          <p:cNvSpPr>
            <a:spLocks noChangeArrowheads="1"/>
          </p:cNvSpPr>
          <p:nvPr/>
        </p:nvSpPr>
        <p:spPr bwMode="auto">
          <a:xfrm>
            <a:off x="6781800" y="5268120"/>
            <a:ext cx="381000" cy="381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rect">
              <a:fillToRect r="100000" b="100000"/>
            </a:path>
          </a:gradFill>
          <a:ln w="12700" algn="ctr">
            <a:noFill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>
              <a:rot lat="0" lon="0" rev="0"/>
            </a:lightRig>
          </a:scene3d>
          <a:sp3d prstMaterial="matte">
            <a:bevelT w="38100" h="38100" prst="relaxedInset"/>
          </a:sp3d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" name="AutoShape 13"/>
          <p:cNvSpPr>
            <a:spLocks noChangeArrowheads="1"/>
          </p:cNvSpPr>
          <p:nvPr/>
        </p:nvSpPr>
        <p:spPr bwMode="auto">
          <a:xfrm>
            <a:off x="7162800" y="4544220"/>
            <a:ext cx="381000" cy="381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rect">
              <a:fillToRect r="100000" b="100000"/>
            </a:path>
          </a:gradFill>
          <a:ln w="12700" algn="ctr">
            <a:noFill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>
              <a:rot lat="0" lon="0" rev="0"/>
            </a:lightRig>
          </a:scene3d>
          <a:sp3d prstMaterial="matte">
            <a:bevelT w="38100" h="38100" prst="relaxedInset"/>
          </a:sp3d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4" name="AutoShape 13"/>
          <p:cNvSpPr>
            <a:spLocks noChangeArrowheads="1"/>
          </p:cNvSpPr>
          <p:nvPr/>
        </p:nvSpPr>
        <p:spPr bwMode="auto">
          <a:xfrm>
            <a:off x="7543800" y="3972720"/>
            <a:ext cx="381000" cy="381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rect">
              <a:fillToRect r="100000" b="100000"/>
            </a:path>
          </a:gradFill>
          <a:ln w="12700" algn="ctr">
            <a:noFill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>
              <a:rot lat="0" lon="0" rev="0"/>
            </a:lightRig>
          </a:scene3d>
          <a:sp3d prstMaterial="matte">
            <a:bevelT w="38100" h="38100" prst="relaxedInset"/>
          </a:sp3d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5" name="AutoShape 13"/>
          <p:cNvSpPr>
            <a:spLocks noChangeArrowheads="1"/>
          </p:cNvSpPr>
          <p:nvPr/>
        </p:nvSpPr>
        <p:spPr bwMode="auto">
          <a:xfrm>
            <a:off x="7924800" y="3210720"/>
            <a:ext cx="381000" cy="381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rect">
              <a:fillToRect r="100000" b="100000"/>
            </a:path>
          </a:gradFill>
          <a:ln w="12700" algn="ctr">
            <a:noFill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>
              <a:rot lat="0" lon="0" rev="0"/>
            </a:lightRig>
          </a:scene3d>
          <a:sp3d prstMaterial="matte">
            <a:bevelT w="38100" h="38100" prst="relaxedInset"/>
          </a:sp3d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" name="AutoShape 13"/>
          <p:cNvSpPr>
            <a:spLocks noChangeArrowheads="1"/>
          </p:cNvSpPr>
          <p:nvPr/>
        </p:nvSpPr>
        <p:spPr bwMode="auto">
          <a:xfrm>
            <a:off x="7924800" y="4925220"/>
            <a:ext cx="381000" cy="381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rect">
              <a:fillToRect r="100000" b="100000"/>
            </a:path>
          </a:gradFill>
          <a:ln w="12700" algn="ctr">
            <a:noFill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>
              <a:rot lat="0" lon="0" rev="0"/>
            </a:lightRig>
          </a:scene3d>
          <a:sp3d prstMaterial="matte">
            <a:bevelT w="38100" h="38100" prst="relaxedInset"/>
          </a:sp3d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5105400" y="3972720"/>
            <a:ext cx="381000" cy="381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rect">
              <a:fillToRect r="100000" b="100000"/>
            </a:path>
          </a:gradFill>
          <a:ln w="12700" algn="ctr">
            <a:noFill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>
              <a:rot lat="0" lon="0" rev="0"/>
            </a:lightRig>
          </a:scene3d>
          <a:sp3d prstMaterial="matte">
            <a:bevelT w="38100" h="38100" prst="relaxedInset"/>
          </a:sp3d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cxnSp>
        <p:nvCxnSpPr>
          <p:cNvPr id="13379" name="Straight Arrow Connector 28"/>
          <p:cNvCxnSpPr>
            <a:cxnSpLocks noChangeShapeType="1"/>
          </p:cNvCxnSpPr>
          <p:nvPr/>
        </p:nvCxnSpPr>
        <p:spPr bwMode="auto">
          <a:xfrm rot="16200000" flipH="1">
            <a:off x="4622800" y="2195513"/>
            <a:ext cx="1649413" cy="1587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80" name="Straight Arrow Connector 30"/>
          <p:cNvCxnSpPr>
            <a:cxnSpLocks noChangeShapeType="1"/>
          </p:cNvCxnSpPr>
          <p:nvPr/>
        </p:nvCxnSpPr>
        <p:spPr bwMode="auto">
          <a:xfrm>
            <a:off x="5975350" y="2425700"/>
            <a:ext cx="614363" cy="404813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81" name="Straight Arrow Connector 34"/>
          <p:cNvCxnSpPr>
            <a:cxnSpLocks noChangeShapeType="1"/>
          </p:cNvCxnSpPr>
          <p:nvPr/>
        </p:nvCxnSpPr>
        <p:spPr bwMode="auto">
          <a:xfrm rot="16200000" flipH="1">
            <a:off x="7219157" y="2156619"/>
            <a:ext cx="433387" cy="314325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82" name="Straight Arrow Connector 36"/>
          <p:cNvCxnSpPr>
            <a:cxnSpLocks noChangeShapeType="1"/>
          </p:cNvCxnSpPr>
          <p:nvPr/>
        </p:nvCxnSpPr>
        <p:spPr bwMode="auto">
          <a:xfrm rot="16200000" flipH="1">
            <a:off x="7739856" y="2928144"/>
            <a:ext cx="388938" cy="203200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83" name="Straight Arrow Connector 39"/>
          <p:cNvCxnSpPr>
            <a:cxnSpLocks noChangeShapeType="1"/>
          </p:cNvCxnSpPr>
          <p:nvPr/>
        </p:nvCxnSpPr>
        <p:spPr bwMode="auto">
          <a:xfrm rot="5400000">
            <a:off x="7774781" y="3667920"/>
            <a:ext cx="415925" cy="265112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84" name="Straight Arrow Connector 43"/>
          <p:cNvCxnSpPr>
            <a:cxnSpLocks noChangeShapeType="1"/>
          </p:cNvCxnSpPr>
          <p:nvPr/>
        </p:nvCxnSpPr>
        <p:spPr bwMode="auto">
          <a:xfrm rot="16200000" flipH="1">
            <a:off x="6877050" y="4068763"/>
            <a:ext cx="762000" cy="190500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85" name="Straight Arrow Connector 45"/>
          <p:cNvCxnSpPr>
            <a:cxnSpLocks noChangeShapeType="1"/>
          </p:cNvCxnSpPr>
          <p:nvPr/>
        </p:nvCxnSpPr>
        <p:spPr bwMode="auto">
          <a:xfrm rot="16200000" flipH="1">
            <a:off x="7282656" y="3736182"/>
            <a:ext cx="314325" cy="287338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86" name="Straight Arrow Connector 47"/>
          <p:cNvCxnSpPr>
            <a:cxnSpLocks noChangeShapeType="1"/>
          </p:cNvCxnSpPr>
          <p:nvPr/>
        </p:nvCxnSpPr>
        <p:spPr bwMode="auto">
          <a:xfrm rot="16200000" flipH="1">
            <a:off x="7629525" y="4516438"/>
            <a:ext cx="590550" cy="241300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87" name="Straight Arrow Connector 49"/>
          <p:cNvCxnSpPr>
            <a:cxnSpLocks noChangeShapeType="1"/>
          </p:cNvCxnSpPr>
          <p:nvPr/>
        </p:nvCxnSpPr>
        <p:spPr bwMode="auto">
          <a:xfrm rot="10800000" flipV="1">
            <a:off x="7162800" y="5116513"/>
            <a:ext cx="762000" cy="342900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88" name="Straight Arrow Connector 52"/>
          <p:cNvCxnSpPr>
            <a:cxnSpLocks noChangeShapeType="1"/>
          </p:cNvCxnSpPr>
          <p:nvPr/>
        </p:nvCxnSpPr>
        <p:spPr bwMode="auto">
          <a:xfrm rot="5400000">
            <a:off x="6919913" y="4938712"/>
            <a:ext cx="382588" cy="277813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89" name="Straight Arrow Connector 54"/>
          <p:cNvCxnSpPr>
            <a:cxnSpLocks noChangeShapeType="1"/>
          </p:cNvCxnSpPr>
          <p:nvPr/>
        </p:nvCxnSpPr>
        <p:spPr bwMode="auto">
          <a:xfrm rot="5400000">
            <a:off x="6391275" y="3267076"/>
            <a:ext cx="600075" cy="82550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90" name="Straight Arrow Connector 56"/>
          <p:cNvCxnSpPr>
            <a:cxnSpLocks noChangeShapeType="1"/>
          </p:cNvCxnSpPr>
          <p:nvPr/>
        </p:nvCxnSpPr>
        <p:spPr bwMode="auto">
          <a:xfrm rot="16200000" flipH="1">
            <a:off x="5638007" y="2678906"/>
            <a:ext cx="571500" cy="188913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91" name="Straight Arrow Connector 60"/>
          <p:cNvCxnSpPr>
            <a:cxnSpLocks noChangeShapeType="1"/>
          </p:cNvCxnSpPr>
          <p:nvPr/>
        </p:nvCxnSpPr>
        <p:spPr bwMode="auto">
          <a:xfrm rot="16200000" flipH="1">
            <a:off x="5700713" y="5054600"/>
            <a:ext cx="1301750" cy="282575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92" name="Straight Arrow Connector 62"/>
          <p:cNvCxnSpPr>
            <a:cxnSpLocks noChangeShapeType="1"/>
          </p:cNvCxnSpPr>
          <p:nvPr/>
        </p:nvCxnSpPr>
        <p:spPr bwMode="auto">
          <a:xfrm rot="5400000">
            <a:off x="5014912" y="3640138"/>
            <a:ext cx="614363" cy="52388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93" name="Straight Arrow Connector 64"/>
          <p:cNvCxnSpPr>
            <a:cxnSpLocks noChangeShapeType="1"/>
          </p:cNvCxnSpPr>
          <p:nvPr/>
        </p:nvCxnSpPr>
        <p:spPr bwMode="auto">
          <a:xfrm rot="16200000" flipH="1">
            <a:off x="6965950" y="1568451"/>
            <a:ext cx="390525" cy="0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94" name="Straight Arrow Connector 66"/>
          <p:cNvCxnSpPr>
            <a:cxnSpLocks noChangeShapeType="1"/>
          </p:cNvCxnSpPr>
          <p:nvPr/>
        </p:nvCxnSpPr>
        <p:spPr bwMode="auto">
          <a:xfrm rot="5400000">
            <a:off x="5462587" y="1738313"/>
            <a:ext cx="735013" cy="1588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95" name="Straight Arrow Connector 69"/>
          <p:cNvCxnSpPr>
            <a:cxnSpLocks noChangeShapeType="1"/>
          </p:cNvCxnSpPr>
          <p:nvPr/>
        </p:nvCxnSpPr>
        <p:spPr bwMode="auto">
          <a:xfrm rot="16200000" flipH="1">
            <a:off x="5016500" y="3884613"/>
            <a:ext cx="1347788" cy="277812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96" name="Straight Arrow Connector 71"/>
          <p:cNvCxnSpPr>
            <a:cxnSpLocks noChangeShapeType="1"/>
          </p:cNvCxnSpPr>
          <p:nvPr/>
        </p:nvCxnSpPr>
        <p:spPr bwMode="auto">
          <a:xfrm rot="5400000">
            <a:off x="5162550" y="5745163"/>
            <a:ext cx="1333500" cy="0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97" name="Straight Arrow Connector 73"/>
          <p:cNvCxnSpPr>
            <a:cxnSpLocks noChangeShapeType="1"/>
          </p:cNvCxnSpPr>
          <p:nvPr/>
        </p:nvCxnSpPr>
        <p:spPr bwMode="auto">
          <a:xfrm rot="16200000" flipH="1">
            <a:off x="4267994" y="5382419"/>
            <a:ext cx="2057400" cy="1588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98" name="Straight Arrow Connector 75"/>
          <p:cNvCxnSpPr>
            <a:cxnSpLocks noChangeShapeType="1"/>
          </p:cNvCxnSpPr>
          <p:nvPr/>
        </p:nvCxnSpPr>
        <p:spPr bwMode="auto">
          <a:xfrm>
            <a:off x="6161088" y="3386138"/>
            <a:ext cx="285750" cy="258762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99" name="Straight Arrow Connector 77"/>
          <p:cNvCxnSpPr>
            <a:cxnSpLocks noChangeShapeType="1"/>
          </p:cNvCxnSpPr>
          <p:nvPr/>
        </p:nvCxnSpPr>
        <p:spPr bwMode="auto">
          <a:xfrm rot="5400000">
            <a:off x="6627019" y="5666582"/>
            <a:ext cx="241300" cy="138112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400" name="Straight Arrow Connector 82"/>
          <p:cNvCxnSpPr>
            <a:cxnSpLocks noChangeShapeType="1"/>
          </p:cNvCxnSpPr>
          <p:nvPr/>
        </p:nvCxnSpPr>
        <p:spPr bwMode="auto">
          <a:xfrm rot="16200000" flipH="1">
            <a:off x="6461920" y="6349206"/>
            <a:ext cx="258762" cy="3175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401" name="Straight Arrow Connector 84"/>
          <p:cNvCxnSpPr>
            <a:cxnSpLocks noChangeShapeType="1"/>
          </p:cNvCxnSpPr>
          <p:nvPr/>
        </p:nvCxnSpPr>
        <p:spPr bwMode="auto">
          <a:xfrm>
            <a:off x="6373813" y="4460875"/>
            <a:ext cx="788987" cy="274638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sp>
        <p:nvSpPr>
          <p:cNvPr id="107" name="AutoShape 13"/>
          <p:cNvSpPr>
            <a:spLocks noChangeArrowheads="1"/>
          </p:cNvSpPr>
          <p:nvPr/>
        </p:nvSpPr>
        <p:spPr bwMode="auto">
          <a:xfrm>
            <a:off x="6019800" y="4163220"/>
            <a:ext cx="381000" cy="381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rect">
              <a:fillToRect r="100000" b="100000"/>
            </a:path>
          </a:gradFill>
          <a:ln w="12700" algn="ctr">
            <a:noFill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>
              <a:rot lat="0" lon="0" rev="0"/>
            </a:lightRig>
          </a:scene3d>
          <a:sp3d prstMaterial="matte">
            <a:bevelT w="38100" h="38100" prst="relaxedInset"/>
          </a:sp3d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cxnSp>
        <p:nvCxnSpPr>
          <p:cNvPr id="13405" name="Straight Arrow Connector 109"/>
          <p:cNvCxnSpPr>
            <a:cxnSpLocks noChangeShapeType="1"/>
          </p:cNvCxnSpPr>
          <p:nvPr/>
        </p:nvCxnSpPr>
        <p:spPr bwMode="auto">
          <a:xfrm rot="10800000" flipV="1">
            <a:off x="6210300" y="3925888"/>
            <a:ext cx="246063" cy="238125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406" name="Straight Arrow Connector 121"/>
          <p:cNvCxnSpPr>
            <a:cxnSpLocks noChangeShapeType="1"/>
          </p:cNvCxnSpPr>
          <p:nvPr/>
        </p:nvCxnSpPr>
        <p:spPr bwMode="auto">
          <a:xfrm rot="16200000" flipH="1">
            <a:off x="6533357" y="2772569"/>
            <a:ext cx="1257300" cy="1587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407" name="Straight Arrow Connector 124"/>
          <p:cNvCxnSpPr>
            <a:cxnSpLocks noChangeShapeType="1"/>
          </p:cNvCxnSpPr>
          <p:nvPr/>
        </p:nvCxnSpPr>
        <p:spPr bwMode="auto">
          <a:xfrm rot="5400000">
            <a:off x="6147594" y="2005807"/>
            <a:ext cx="1266825" cy="1587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7975"/>
            <a:ext cx="9144000" cy="708025"/>
          </a:xfrm>
        </p:spPr>
        <p:txBody>
          <a:bodyPr/>
          <a:lstStyle/>
          <a:p>
            <a:r>
              <a:rPr lang="en-US"/>
              <a:t>Tasks in ASIP Lab</a:t>
            </a:r>
          </a:p>
        </p:txBody>
      </p:sp>
      <p:sp>
        <p:nvSpPr>
          <p:cNvPr id="6993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6457" y="1298015"/>
            <a:ext cx="8559800" cy="4772025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Programming in assembly language</a:t>
            </a:r>
          </a:p>
          <a:p>
            <a:pPr>
              <a:defRPr/>
            </a:pPr>
            <a:r>
              <a:rPr lang="en-US" sz="2000" dirty="0"/>
              <a:t>Implementing new instructions with ASIP Meister (+Simulation, +Hardware)</a:t>
            </a:r>
          </a:p>
          <a:p>
            <a:pPr>
              <a:defRPr/>
            </a:pPr>
            <a:r>
              <a:rPr lang="en-US" sz="2000" dirty="0"/>
              <a:t>Evaluating the results from the new CPU</a:t>
            </a:r>
          </a:p>
          <a:p>
            <a:pPr>
              <a:lnSpc>
                <a:spcPct val="100000"/>
              </a:lnSpc>
              <a:defRPr/>
            </a:pPr>
            <a:r>
              <a:rPr lang="en-US" sz="2000" dirty="0"/>
              <a:t>designing new instructions for large applications with testing</a:t>
            </a:r>
          </a:p>
          <a:p>
            <a:pPr>
              <a:defRPr/>
            </a:pPr>
            <a:r>
              <a:rPr lang="en-US" sz="2000" dirty="0"/>
              <a:t>Creating different CPU versions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81" y="3657600"/>
            <a:ext cx="4306194" cy="22931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39" y="3300400"/>
            <a:ext cx="4214767" cy="26971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2226" y="5943596"/>
            <a:ext cx="269323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Fig.1 ASIPmeister Software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32952" y="5953116"/>
            <a:ext cx="352628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Fig.</a:t>
            </a:r>
            <a:r>
              <a:rPr lang="en-US" dirty="0"/>
              <a:t> 2 ASIP Meister Input and Output</a:t>
            </a:r>
            <a:endParaRPr lang="en-GB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Environments</a:t>
            </a:r>
          </a:p>
        </p:txBody>
      </p:sp>
      <p:sp>
        <p:nvSpPr>
          <p:cNvPr id="700419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160460"/>
            <a:ext cx="5181600" cy="5384178"/>
          </a:xfrm>
        </p:spPr>
        <p:txBody>
          <a:bodyPr/>
          <a:lstStyle/>
          <a:p>
            <a:pPr>
              <a:defRPr/>
            </a:pPr>
            <a:r>
              <a:rPr lang="en-US" b="1" dirty="0"/>
              <a:t>dlxsim</a:t>
            </a:r>
            <a:r>
              <a:rPr lang="en-US" dirty="0"/>
              <a:t>: Instruction Set Simulator adapted for Brownie Processor</a:t>
            </a:r>
          </a:p>
          <a:p>
            <a:pPr>
              <a:defRPr/>
            </a:pPr>
            <a:r>
              <a:rPr lang="en-US" b="1" dirty="0"/>
              <a:t>ASIPMeister</a:t>
            </a:r>
            <a:r>
              <a:rPr lang="en-US" dirty="0"/>
              <a:t>: To create new processor</a:t>
            </a:r>
          </a:p>
          <a:p>
            <a:pPr>
              <a:defRPr/>
            </a:pPr>
            <a:r>
              <a:rPr lang="en-US" b="1" dirty="0">
                <a:effectLst/>
              </a:rPr>
              <a:t>Extended GCC compiler: </a:t>
            </a:r>
            <a:r>
              <a:rPr lang="en-US" dirty="0">
                <a:effectLst/>
              </a:rPr>
              <a:t>compiler out of an </a:t>
            </a:r>
            <a:r>
              <a:rPr lang="en-US" dirty="0"/>
              <a:t>processor </a:t>
            </a:r>
            <a:r>
              <a:rPr lang="en-US" dirty="0">
                <a:effectLst/>
              </a:rPr>
              <a:t>architecture description in </a:t>
            </a:r>
            <a:r>
              <a:rPr lang="en-US" dirty="0"/>
              <a:t>ASIPMeister</a:t>
            </a:r>
            <a:r>
              <a:rPr lang="en-US" dirty="0">
                <a:effectLst/>
              </a:rPr>
              <a:t>.</a:t>
            </a:r>
            <a:endParaRPr lang="en-US" dirty="0"/>
          </a:p>
          <a:p>
            <a:pPr>
              <a:defRPr/>
            </a:pPr>
            <a:r>
              <a:rPr lang="en-US" b="1" dirty="0"/>
              <a:t>ModelSim</a:t>
            </a:r>
            <a:r>
              <a:rPr lang="en-US" dirty="0"/>
              <a:t>: simulator for VHDL-Code</a:t>
            </a:r>
          </a:p>
          <a:p>
            <a:pPr>
              <a:defRPr/>
            </a:pPr>
            <a:r>
              <a:rPr lang="en-US" b="1" dirty="0"/>
              <a:t>Xilinx ISE</a:t>
            </a:r>
            <a:r>
              <a:rPr lang="en-US" dirty="0"/>
              <a:t>: Synthesis of VHDL-Code</a:t>
            </a:r>
          </a:p>
          <a:p>
            <a:pPr>
              <a:defRPr/>
            </a:pPr>
            <a:r>
              <a:rPr lang="en-US" b="1" dirty="0"/>
              <a:t>XPower</a:t>
            </a:r>
            <a:r>
              <a:rPr lang="en-US" dirty="0"/>
              <a:t>: To estimate power consumption</a:t>
            </a:r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 bwMode="auto">
          <a:xfrm rot="16200000">
            <a:off x="4737381" y="1676852"/>
            <a:ext cx="4948553" cy="379801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589020" y="5943596"/>
            <a:ext cx="310950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Virtex-5 FPGA Evaluation Board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7975"/>
            <a:ext cx="9144000" cy="708025"/>
          </a:xfrm>
        </p:spPr>
        <p:txBody>
          <a:bodyPr/>
          <a:lstStyle/>
          <a:p>
            <a:r>
              <a:rPr lang="en-US" dirty="0"/>
              <a:t>Important</a:t>
            </a:r>
            <a:r>
              <a:rPr lang="de-DE" dirty="0"/>
              <a:t> </a:t>
            </a:r>
            <a:r>
              <a:rPr lang="en-AU" dirty="0"/>
              <a:t>Directories</a:t>
            </a:r>
            <a:endParaRPr lang="de-DE" dirty="0"/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30470"/>
            <a:ext cx="8559800" cy="5075121"/>
          </a:xfrm>
        </p:spPr>
        <p:txBody>
          <a:bodyPr/>
          <a:lstStyle/>
          <a:p>
            <a:pPr>
              <a:defRPr/>
            </a:pPr>
            <a:r>
              <a:rPr lang="en-US" dirty="0"/>
              <a:t>/home/asip00/Sessions/</a:t>
            </a:r>
            <a:r>
              <a:rPr lang="en-US" dirty="0" err="1"/>
              <a:t>Session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dirty="0"/>
              <a:t>: The lab exercise for each session. For instance; the “Laboratory Script” is placed at Sessions/Session0.</a:t>
            </a:r>
          </a:p>
          <a:p>
            <a:pPr lvl="1">
              <a:defRPr/>
            </a:pPr>
            <a:r>
              <a:rPr lang="en-US" dirty="0">
                <a:solidFill>
                  <a:srgbClr val="FF0000"/>
                </a:solidFill>
              </a:rPr>
              <a:t>Before each session is started, the corresponding material will be copied to its folder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/>
              <a:t>/home/asip00/Documents/: The relevant tutorials and manuals for the Lab. </a:t>
            </a:r>
          </a:p>
          <a:p>
            <a:pPr>
              <a:defRPr/>
            </a:pPr>
            <a:r>
              <a:rPr lang="en-US" dirty="0"/>
              <a:t>/home/asip00/epp:</a:t>
            </a:r>
          </a:p>
          <a:p>
            <a:pPr lvl="1">
              <a:defRPr/>
            </a:pPr>
            <a:r>
              <a:rPr lang="en-US" dirty="0" err="1"/>
              <a:t>AM_tools</a:t>
            </a:r>
            <a:r>
              <a:rPr lang="en-US" dirty="0"/>
              <a:t>: ASIPmeister tools to generate custom compiler</a:t>
            </a:r>
          </a:p>
          <a:p>
            <a:pPr lvl="1">
              <a:defRPr/>
            </a:pPr>
            <a:r>
              <a:rPr lang="en-US" dirty="0"/>
              <a:t>ASIPMeisterProjects: a template project</a:t>
            </a:r>
          </a:p>
          <a:p>
            <a:pPr lvl="1">
              <a:defRPr/>
            </a:pPr>
            <a:r>
              <a:rPr lang="en-US" dirty="0" err="1"/>
              <a:t>dlxsimbr_Laboratory</a:t>
            </a:r>
            <a:r>
              <a:rPr lang="en-US" dirty="0"/>
              <a:t>: DLXIM simulator to be used</a:t>
            </a:r>
          </a:p>
          <a:p>
            <a:pPr lvl="1">
              <a:defRPr/>
            </a:pPr>
            <a:r>
              <a:rPr lang="en-US" dirty="0" err="1"/>
              <a:t>mkimg</a:t>
            </a:r>
            <a:r>
              <a:rPr lang="en-US" dirty="0"/>
              <a:t>: Lab Makefile and Scripts</a:t>
            </a:r>
          </a:p>
          <a:p>
            <a:pPr lvl="1">
              <a:defRPr/>
            </a:pPr>
            <a:r>
              <a:rPr lang="en-US" dirty="0" err="1"/>
              <a:t>StdLib</a:t>
            </a:r>
            <a:r>
              <a:rPr lang="en-US" dirty="0"/>
              <a:t>: standard library for I/O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7975"/>
            <a:ext cx="9144000" cy="708025"/>
          </a:xfrm>
        </p:spPr>
        <p:txBody>
          <a:bodyPr/>
          <a:lstStyle/>
          <a:p>
            <a:r>
              <a:rPr lang="en-US" dirty="0"/>
              <a:t>Important</a:t>
            </a:r>
            <a:r>
              <a:rPr lang="de-DE" dirty="0"/>
              <a:t> </a:t>
            </a:r>
            <a:r>
              <a:rPr lang="en-AU" dirty="0"/>
              <a:t>Documents</a:t>
            </a:r>
            <a:endParaRPr lang="en-GB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9103"/>
            <a:ext cx="8559800" cy="4427858"/>
          </a:xfrm>
        </p:spPr>
        <p:txBody>
          <a:bodyPr/>
          <a:lstStyle/>
          <a:p>
            <a:r>
              <a:rPr lang="en-GB" dirty="0"/>
              <a:t>Laboratory Script</a:t>
            </a:r>
          </a:p>
          <a:p>
            <a:r>
              <a:rPr lang="en-GB" dirty="0"/>
              <a:t>ASIPMeister Users’ Manual (AM_usersmanual_en.pdf)</a:t>
            </a:r>
          </a:p>
          <a:p>
            <a:r>
              <a:rPr lang="en-GB" dirty="0"/>
              <a:t>ASIPMeister Tutorial (AM_tutorial_en.pdf)</a:t>
            </a:r>
          </a:p>
          <a:p>
            <a:r>
              <a:rPr lang="en-GB" dirty="0"/>
              <a:t>Brownie STD 32 Reference Manual (BrownieSTD32_Spec_en.pdf)</a:t>
            </a:r>
          </a:p>
          <a:p>
            <a:r>
              <a:rPr lang="en-GB" dirty="0"/>
              <a:t>Brownie STD 32 Package ReadMe.txt (README_en.txt)</a:t>
            </a:r>
          </a:p>
          <a:p>
            <a:r>
              <a:rPr lang="en-US" dirty="0"/>
              <a:t>Using the GNU Compiler Collection (Compiler.pdf)</a:t>
            </a:r>
          </a:p>
          <a:p>
            <a:r>
              <a:rPr lang="en-GB" dirty="0"/>
              <a:t>The GCC Assembler (GCC Assemble.pdf)</a:t>
            </a:r>
          </a:p>
          <a:p>
            <a:r>
              <a:rPr lang="en-GB" dirty="0"/>
              <a:t>The GNU linker (linker.pdf)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21240" y="1212348"/>
            <a:ext cx="852755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dirty="0"/>
              <a:t>Following is used as reference material. In each session, only the relevant chapters are asked to read. No need to go through all these.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68444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7975"/>
            <a:ext cx="9144000" cy="708025"/>
          </a:xfrm>
        </p:spPr>
        <p:txBody>
          <a:bodyPr/>
          <a:lstStyle/>
          <a:p>
            <a:r>
              <a:rPr lang="en-US" dirty="0"/>
              <a:t>Important</a:t>
            </a:r>
            <a:r>
              <a:rPr lang="de-DE" dirty="0"/>
              <a:t> </a:t>
            </a:r>
            <a:r>
              <a:rPr lang="en-AU" dirty="0"/>
              <a:t>Note</a:t>
            </a:r>
            <a:endParaRPr lang="de-DE" dirty="0"/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87469"/>
            <a:ext cx="8382000" cy="4772025"/>
          </a:xfrm>
        </p:spPr>
        <p:txBody>
          <a:bodyPr/>
          <a:lstStyle/>
          <a:p>
            <a:pPr>
              <a:defRPr/>
            </a:pPr>
            <a:r>
              <a:rPr lang="en-US" u="sng" dirty="0"/>
              <a:t>Lab computers, software and hardware can be accessed remotely.</a:t>
            </a:r>
          </a:p>
          <a:p>
            <a:pPr>
              <a:defRPr/>
            </a:pPr>
            <a:r>
              <a:rPr lang="en-US" dirty="0"/>
              <a:t>Generally, the sessions need to be executed on one of the following Lab PCs:</a:t>
            </a:r>
          </a:p>
          <a:p>
            <a:pPr marL="0" indent="0" algn="ctr">
              <a:buNone/>
              <a:defRPr/>
            </a:pPr>
            <a:r>
              <a:rPr lang="en-US" i="1" dirty="0">
                <a:solidFill>
                  <a:srgbClr val="FF0000"/>
                </a:solidFill>
              </a:rPr>
              <a:t>i80labpc01</a:t>
            </a:r>
            <a:r>
              <a:rPr lang="en-US" i="1" dirty="0"/>
              <a:t>, </a:t>
            </a:r>
            <a:r>
              <a:rPr lang="en-US" i="1" dirty="0">
                <a:solidFill>
                  <a:srgbClr val="FF0000"/>
                </a:solidFill>
              </a:rPr>
              <a:t>i80labpc02</a:t>
            </a:r>
            <a:r>
              <a:rPr lang="en-US" i="1" dirty="0"/>
              <a:t>, … </a:t>
            </a:r>
            <a:r>
              <a:rPr lang="en-US" i="1" dirty="0">
                <a:solidFill>
                  <a:srgbClr val="FF0000"/>
                </a:solidFill>
              </a:rPr>
              <a:t>i80labpc10</a:t>
            </a:r>
          </a:p>
          <a:p>
            <a:pPr>
              <a:defRPr/>
            </a:pPr>
            <a:r>
              <a:rPr lang="en-US" dirty="0"/>
              <a:t>ASIPmeister is ALWAYS executed from </a:t>
            </a:r>
            <a:r>
              <a:rPr lang="en-US" dirty="0">
                <a:solidFill>
                  <a:srgbClr val="FF0000"/>
                </a:solidFill>
              </a:rPr>
              <a:t>i80pc57</a:t>
            </a:r>
            <a:r>
              <a:rPr lang="en-US" dirty="0"/>
              <a:t>. This PC can be </a:t>
            </a:r>
            <a:r>
              <a:rPr lang="en-US" b="1" dirty="0"/>
              <a:t>SSH</a:t>
            </a:r>
            <a:r>
              <a:rPr lang="en-US" dirty="0"/>
              <a:t>-</a:t>
            </a:r>
            <a:r>
              <a:rPr lang="en-US" dirty="0" err="1"/>
              <a:t>ed</a:t>
            </a:r>
            <a:r>
              <a:rPr lang="en-US" dirty="0"/>
              <a:t> from any of above PCs i.e. i80labpcXX or from your laptop.</a:t>
            </a:r>
          </a:p>
          <a:p>
            <a:pPr>
              <a:defRPr/>
            </a:pPr>
            <a:r>
              <a:rPr lang="en-US" dirty="0"/>
              <a:t>FPGA JTAG driver is setup on </a:t>
            </a:r>
            <a:r>
              <a:rPr lang="en-US" i="1" dirty="0">
                <a:solidFill>
                  <a:srgbClr val="FF0000"/>
                </a:solidFill>
              </a:rPr>
              <a:t>i80labpc10</a:t>
            </a:r>
            <a:r>
              <a:rPr lang="en-US" dirty="0"/>
              <a:t>, and FPGA board can be accessed via this PC only.  	</a:t>
            </a:r>
          </a:p>
          <a:p>
            <a:pPr marL="0" indent="0">
              <a:buNone/>
              <a:defRPr/>
            </a:pPr>
            <a:r>
              <a:rPr lang="en-US" b="1" dirty="0">
                <a:solidFill>
                  <a:srgbClr val="000000"/>
                </a:solidFill>
              </a:rPr>
              <a:t>For remote/ONLINE access use </a:t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b="1" dirty="0" err="1">
                <a:solidFill>
                  <a:srgbClr val="000000"/>
                </a:solidFill>
              </a:rPr>
              <a:t>ssh</a:t>
            </a:r>
            <a:r>
              <a:rPr lang="en-US" b="1" dirty="0">
                <a:solidFill>
                  <a:srgbClr val="000000"/>
                </a:solidFill>
              </a:rPr>
              <a:t> –X </a:t>
            </a:r>
            <a:r>
              <a:rPr lang="en-US" b="1" dirty="0">
                <a:solidFill>
                  <a:srgbClr val="000000"/>
                </a:solidFill>
                <a:hlinkClick r:id="rId3"/>
              </a:rPr>
              <a:t>username@i80labpc10.ira.uka.de</a:t>
            </a:r>
            <a:endParaRPr lang="en-US" b="1" dirty="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br>
              <a:rPr lang="en-US" b="1" dirty="0">
                <a:solidFill>
                  <a:srgbClr val="000000"/>
                </a:solidFill>
              </a:rPr>
            </a:b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98583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7D223D-9D81-44C7-92AD-B2BB700D5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to prevailing condition the lab will be conducted </a:t>
            </a:r>
            <a:r>
              <a:rPr lang="en-US" u="sng" dirty="0">
                <a:solidFill>
                  <a:srgbClr val="FF0000"/>
                </a:solidFill>
              </a:rPr>
              <a:t>ONLINE</a:t>
            </a:r>
          </a:p>
          <a:p>
            <a:endParaRPr lang="en-US" dirty="0"/>
          </a:p>
          <a:p>
            <a:r>
              <a:rPr lang="en-US" dirty="0"/>
              <a:t>Meetings: Though Zoom (</a:t>
            </a:r>
            <a:r>
              <a:rPr lang="en-US" u="sng" dirty="0">
                <a:solidFill>
                  <a:srgbClr val="FF0000"/>
                </a:solidFill>
              </a:rPr>
              <a:t>Will decide today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Lab PCs: Accessed through SSH (Using </a:t>
            </a:r>
            <a:r>
              <a:rPr lang="en-US" u="sng" dirty="0" err="1">
                <a:solidFill>
                  <a:srgbClr val="FF0000"/>
                </a:solidFill>
              </a:rPr>
              <a:t>MobaXterm</a:t>
            </a:r>
            <a:r>
              <a:rPr lang="en-US" u="sng" dirty="0">
                <a:solidFill>
                  <a:srgbClr val="FF0000"/>
                </a:solidFill>
              </a:rPr>
              <a:t>,</a:t>
            </a:r>
            <a:r>
              <a:rPr lang="en-US" dirty="0"/>
              <a:t> </a:t>
            </a:r>
            <a:r>
              <a:rPr lang="en-US" u="sng" dirty="0">
                <a:solidFill>
                  <a:srgbClr val="FF0000"/>
                </a:solidFill>
              </a:rPr>
              <a:t>X2Go</a:t>
            </a:r>
            <a:r>
              <a:rPr lang="en-US" dirty="0"/>
              <a:t>, </a:t>
            </a:r>
            <a:r>
              <a:rPr lang="en-US" u="sng" dirty="0">
                <a:solidFill>
                  <a:srgbClr val="FF0000"/>
                </a:solidFill>
              </a:rPr>
              <a:t>Putty</a:t>
            </a:r>
            <a:r>
              <a:rPr lang="en-US" dirty="0"/>
              <a:t> etc.)</a:t>
            </a:r>
          </a:p>
          <a:p>
            <a:endParaRPr lang="en-US" dirty="0"/>
          </a:p>
          <a:p>
            <a:r>
              <a:rPr lang="en-US" b="1" u="sng" dirty="0"/>
              <a:t>U</a:t>
            </a:r>
            <a:r>
              <a:rPr lang="en-US" dirty="0"/>
              <a:t>ser accounts will be sent to you via email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C605AA-2189-44E2-AD85-3D0A33B80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</a:t>
            </a:r>
            <a:r>
              <a:rPr lang="de-DE" dirty="0"/>
              <a:t> </a:t>
            </a:r>
            <a:r>
              <a:rPr lang="en-AU" dirty="0"/>
              <a:t>Note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9156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7975"/>
            <a:ext cx="9144000" cy="708025"/>
          </a:xfrm>
        </p:spPr>
        <p:txBody>
          <a:bodyPr/>
          <a:lstStyle/>
          <a:p>
            <a:r>
              <a:rPr lang="de-DE" dirty="0"/>
              <a:t>How to access?</a:t>
            </a:r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65860"/>
            <a:ext cx="8559800" cy="5322253"/>
          </a:xfrm>
        </p:spPr>
        <p:txBody>
          <a:bodyPr/>
          <a:lstStyle/>
          <a:p>
            <a:pPr>
              <a:defRPr/>
            </a:pPr>
            <a:r>
              <a:rPr lang="en-US" dirty="0"/>
              <a:t>Accessing PC:</a:t>
            </a:r>
          </a:p>
          <a:p>
            <a:pPr lvl="1">
              <a:defRPr/>
            </a:pPr>
            <a:r>
              <a:rPr lang="en-US" dirty="0"/>
              <a:t>Login to i80labpcXX using </a:t>
            </a:r>
            <a:r>
              <a:rPr lang="en-US" dirty="0">
                <a:hlinkClick r:id="rId2"/>
              </a:rPr>
              <a:t>user@i80labpcXX.ira.uka.uk</a:t>
            </a:r>
            <a:r>
              <a:rPr lang="en-US" dirty="0"/>
              <a:t> via </a:t>
            </a:r>
            <a:r>
              <a:rPr lang="en-US" dirty="0" err="1"/>
              <a:t>MobaXterm</a:t>
            </a:r>
            <a:r>
              <a:rPr lang="en-US" dirty="0"/>
              <a:t>.</a:t>
            </a:r>
          </a:p>
          <a:p>
            <a:pPr lvl="1">
              <a:defRPr/>
            </a:pPr>
            <a:r>
              <a:rPr lang="en-US" u="sng" dirty="0" err="1">
                <a:solidFill>
                  <a:srgbClr val="FF0000"/>
                </a:solidFill>
              </a:rPr>
              <a:t>ssh</a:t>
            </a:r>
            <a:r>
              <a:rPr lang="en-US" u="sng" dirty="0">
                <a:solidFill>
                  <a:srgbClr val="FF0000"/>
                </a:solidFill>
              </a:rPr>
              <a:t> –X user@i80pc57 </a:t>
            </a:r>
            <a:r>
              <a:rPr lang="en-US" dirty="0"/>
              <a:t>and perform all exercises here.</a:t>
            </a:r>
          </a:p>
          <a:p>
            <a:pPr lvl="1">
              <a:defRPr/>
            </a:pPr>
            <a:r>
              <a:rPr lang="en-US" dirty="0"/>
              <a:t>In case you need to implement your application to FPGA, you need to login to i80labpc10, i.e., </a:t>
            </a:r>
            <a:r>
              <a:rPr lang="en-US" u="sng" dirty="0" err="1">
                <a:solidFill>
                  <a:srgbClr val="FF0000"/>
                </a:solidFill>
              </a:rPr>
              <a:t>ssh</a:t>
            </a:r>
            <a:r>
              <a:rPr lang="en-US" u="sng" dirty="0">
                <a:solidFill>
                  <a:srgbClr val="FF0000"/>
                </a:solidFill>
              </a:rPr>
              <a:t> –X user@ i80labpc10</a:t>
            </a:r>
            <a:r>
              <a:rPr lang="en-US" dirty="0"/>
              <a:t> </a:t>
            </a:r>
          </a:p>
          <a:p>
            <a:pPr>
              <a:defRPr/>
            </a:pPr>
            <a:r>
              <a:rPr lang="en-US" dirty="0"/>
              <a:t>Accessing Helping Material</a:t>
            </a:r>
          </a:p>
          <a:p>
            <a:pPr lvl="1">
              <a:defRPr/>
            </a:pPr>
            <a:r>
              <a:rPr lang="en-US" dirty="0"/>
              <a:t>/home/asip00/Documents</a:t>
            </a:r>
          </a:p>
          <a:p>
            <a:pPr lvl="1">
              <a:defRPr/>
            </a:pPr>
            <a:r>
              <a:rPr lang="en-US" dirty="0"/>
              <a:t>/home/asip00/Sessions</a:t>
            </a:r>
          </a:p>
          <a:p>
            <a:pPr lvl="1">
              <a:defRPr/>
            </a:pPr>
            <a:r>
              <a:rPr lang="en-US" dirty="0"/>
              <a:t>/home/asip00/epp</a:t>
            </a:r>
          </a:p>
          <a:p>
            <a:pPr>
              <a:defRPr/>
            </a:pPr>
            <a:r>
              <a:rPr lang="en-US" dirty="0"/>
              <a:t>Creating recommended directory structure</a:t>
            </a:r>
          </a:p>
          <a:p>
            <a:pPr lvl="1">
              <a:defRPr/>
            </a:pPr>
            <a:r>
              <a:rPr lang="en-US" dirty="0"/>
              <a:t>Create new project directory for each new project</a:t>
            </a:r>
          </a:p>
          <a:p>
            <a:pPr lvl="1">
              <a:defRPr/>
            </a:pPr>
            <a:r>
              <a:rPr lang="en-US" dirty="0"/>
              <a:t>Create new application directory for each new application</a:t>
            </a:r>
          </a:p>
          <a:p>
            <a:pPr lvl="1">
              <a:defRPr/>
            </a:pPr>
            <a:r>
              <a:rPr lang="en-US" dirty="0"/>
              <a:t>To create new project use TEMPLATE_PROJECT.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98423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B9C2F4-BD34-433E-8792-FF4352061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 the first session, read the following:</a:t>
            </a:r>
          </a:p>
          <a:p>
            <a:pPr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 ASIPmeister User Manual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Laboratory Script’s Chapter 1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Laboratory Script’s Chapter 3 (dlxsim; without 3.2.2, 3.2.3 &amp; 3.3.2)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7F92A-9766-42CC-BA90-72B4481F3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Reading</a:t>
            </a:r>
          </a:p>
        </p:txBody>
      </p:sp>
    </p:spTree>
    <p:extLst>
      <p:ext uri="{BB962C8B-B14F-4D97-AF65-F5344CB8AC3E}">
        <p14:creationId xmlns:p14="http://schemas.microsoft.com/office/powerpoint/2010/main" val="375478973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7975"/>
            <a:ext cx="9144000" cy="708025"/>
          </a:xfrm>
        </p:spPr>
        <p:txBody>
          <a:bodyPr/>
          <a:lstStyle/>
          <a:p>
            <a:r>
              <a:rPr lang="en-GB" dirty="0"/>
              <a:t>Bubble Sort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428" y="4318900"/>
            <a:ext cx="3739139" cy="218286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98" y="4318900"/>
            <a:ext cx="3998668" cy="21828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33" y="1168112"/>
            <a:ext cx="3739139" cy="28043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429" y="1168112"/>
            <a:ext cx="3739139" cy="28043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5649" y="920464"/>
            <a:ext cx="3346365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ASIP Lab Hardware Virtex-5 Setup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196676" y="909088"/>
            <a:ext cx="291778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Peripheral Board Connections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64498" y="4048084"/>
            <a:ext cx="352051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Signals (ModelSim Simulation)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590835" y="4048074"/>
            <a:ext cx="226594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to UART </a:t>
            </a:r>
            <a:r>
              <a:rPr lang="en-US" b="1" i="1" dirty="0"/>
              <a:t>hterm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26020088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635500" y="3109913"/>
            <a:ext cx="3575050" cy="1081087"/>
            <a:chOff x="3161" y="1813"/>
            <a:chExt cx="2252" cy="681"/>
          </a:xfrm>
          <a:noFill/>
        </p:grpSpPr>
        <p:sp>
          <p:nvSpPr>
            <p:cNvPr id="8207" name="Text Box 12"/>
            <p:cNvSpPr txBox="1">
              <a:spLocks noChangeArrowheads="1"/>
            </p:cNvSpPr>
            <p:nvPr/>
          </p:nvSpPr>
          <p:spPr bwMode="auto">
            <a:xfrm>
              <a:off x="3161" y="1813"/>
              <a:ext cx="2252" cy="2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hlink"/>
                  </a:solidFill>
                  <a:latin typeface="Tahoma" pitchFamily="34" charset="0"/>
                </a:rPr>
                <a:t>- </a:t>
              </a:r>
              <a:r>
                <a:rPr lang="en-US" b="1" dirty="0">
                  <a:latin typeface="Tahoma" pitchFamily="34" charset="0"/>
                </a:rPr>
                <a:t>instruction extension/definition</a:t>
              </a:r>
            </a:p>
          </p:txBody>
        </p:sp>
        <p:sp>
          <p:nvSpPr>
            <p:cNvPr id="8208" name="Text Box 13"/>
            <p:cNvSpPr txBox="1">
              <a:spLocks noChangeArrowheads="1"/>
            </p:cNvSpPr>
            <p:nvPr/>
          </p:nvSpPr>
          <p:spPr bwMode="auto">
            <a:xfrm>
              <a:off x="3294" y="1957"/>
              <a:ext cx="1325" cy="1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hlink"/>
                  </a:solidFill>
                  <a:latin typeface="Tahoma" pitchFamily="34" charset="0"/>
                </a:rPr>
                <a:t>- </a:t>
              </a:r>
              <a:r>
                <a:rPr lang="en-US" b="1" dirty="0">
                  <a:latin typeface="Tahoma" pitchFamily="34" charset="0"/>
                </a:rPr>
                <a:t>parameterization</a:t>
              </a:r>
            </a:p>
          </p:txBody>
        </p:sp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3408" y="2109"/>
              <a:ext cx="1903" cy="38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Char char="-"/>
              </a:pPr>
              <a:r>
                <a:rPr lang="en-US" sz="1800" dirty="0">
                  <a:solidFill>
                    <a:schemeClr val="hlink"/>
                  </a:solidFill>
                  <a:latin typeface="Tahoma" pitchFamily="34" charset="0"/>
                </a:rPr>
                <a:t> </a:t>
              </a:r>
              <a:r>
                <a:rPr lang="en-US" b="1" dirty="0">
                  <a:latin typeface="Tahoma" pitchFamily="34" charset="0"/>
                </a:rPr>
                <a:t>inclusion/non-inclusion of</a:t>
              </a:r>
            </a:p>
            <a:p>
              <a:r>
                <a:rPr lang="en-US" b="1" dirty="0">
                  <a:latin typeface="Tahoma" pitchFamily="34" charset="0"/>
                </a:rPr>
                <a:t>functionality/devices</a:t>
              </a:r>
            </a:p>
          </p:txBody>
        </p:sp>
      </p:grp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7975"/>
            <a:ext cx="9144000" cy="708025"/>
          </a:xfrm>
        </p:spPr>
        <p:txBody>
          <a:bodyPr/>
          <a:lstStyle/>
          <a:p>
            <a:r>
              <a:rPr lang="en-US"/>
              <a:t>ASIPs: efficiency vs. flexibility</a:t>
            </a:r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962025" y="6226175"/>
            <a:ext cx="6605588" cy="312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algn="l"/>
            <a:r>
              <a:rPr lang="en-US" sz="1400" dirty="0" err="1"/>
              <a:t>src</a:t>
            </a:r>
            <a:r>
              <a:rPr lang="en-US" sz="1400" dirty="0"/>
              <a:t>: Henkel “Design and Architectures for Embedded Systems (ESII)”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376613" y="5719763"/>
            <a:ext cx="3311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2"/>
                </a:solidFill>
                <a:latin typeface="Tahoma" pitchFamily="34" charset="0"/>
              </a:rPr>
              <a:t>Flexibility, 1/time-to-market, …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 rot="-5400000">
            <a:off x="-962025" y="3378201"/>
            <a:ext cx="4776787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2"/>
                </a:solidFill>
                <a:latin typeface="Tahoma" pitchFamily="34" charset="0"/>
              </a:rPr>
              <a:t>“efficiency”: MIPS/$, MHz/mW, MIPS/area, …</a:t>
            </a: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1700213" y="5643563"/>
            <a:ext cx="5638800" cy="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AU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 rot="-5400000">
            <a:off x="-280193" y="3661569"/>
            <a:ext cx="4572000" cy="1587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AU"/>
          </a:p>
        </p:txBody>
      </p:sp>
      <p:sp>
        <p:nvSpPr>
          <p:cNvPr id="8200" name="Freeform 8"/>
          <p:cNvSpPr>
            <a:spLocks/>
          </p:cNvSpPr>
          <p:nvPr/>
        </p:nvSpPr>
        <p:spPr bwMode="auto">
          <a:xfrm>
            <a:off x="2233613" y="1681163"/>
            <a:ext cx="4724400" cy="3733800"/>
          </a:xfrm>
          <a:custGeom>
            <a:avLst/>
            <a:gdLst>
              <a:gd name="T0" fmla="*/ 0 w 2976"/>
              <a:gd name="T1" fmla="*/ 0 h 2352"/>
              <a:gd name="T2" fmla="*/ 2147483647 w 2976"/>
              <a:gd name="T3" fmla="*/ 2147483647 h 2352"/>
              <a:gd name="T4" fmla="*/ 2147483647 w 2976"/>
              <a:gd name="T5" fmla="*/ 2147483647 h 2352"/>
              <a:gd name="T6" fmla="*/ 0 60000 65536"/>
              <a:gd name="T7" fmla="*/ 0 60000 65536"/>
              <a:gd name="T8" fmla="*/ 0 60000 65536"/>
              <a:gd name="T9" fmla="*/ 0 w 2976"/>
              <a:gd name="T10" fmla="*/ 0 h 2352"/>
              <a:gd name="T11" fmla="*/ 2976 w 2976"/>
              <a:gd name="T12" fmla="*/ 2352 h 23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76" h="2352">
                <a:moveTo>
                  <a:pt x="0" y="0"/>
                </a:moveTo>
                <a:cubicBezTo>
                  <a:pt x="64" y="764"/>
                  <a:pt x="128" y="1528"/>
                  <a:pt x="624" y="1920"/>
                </a:cubicBezTo>
                <a:cubicBezTo>
                  <a:pt x="1120" y="2312"/>
                  <a:pt x="2584" y="2280"/>
                  <a:pt x="2976" y="2352"/>
                </a:cubicBezTo>
              </a:path>
            </a:pathLst>
          </a:custGeom>
          <a:noFill/>
          <a:ln w="28575">
            <a:solidFill>
              <a:srgbClr val="FF9966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157413" y="1909763"/>
            <a:ext cx="2371725" cy="925512"/>
          </a:xfrm>
          <a:prstGeom prst="rect">
            <a:avLst/>
          </a:prstGeom>
          <a:solidFill>
            <a:srgbClr val="FFFFCC"/>
          </a:solidFill>
          <a:ln w="9525">
            <a:solidFill>
              <a:srgbClr val="FF9966"/>
            </a:solidFill>
            <a:miter lim="800000"/>
            <a:headEnd/>
            <a:tailEnd/>
          </a:ln>
          <a:effectLst>
            <a:outerShdw dist="107763" dir="18900000" algn="ctr" rotWithShape="0">
              <a:srgbClr val="B2B2B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hlink"/>
                </a:solidFill>
                <a:latin typeface="Tahoma" pitchFamily="34" charset="0"/>
              </a:rPr>
              <a:t>ASIC:</a:t>
            </a:r>
          </a:p>
          <a:p>
            <a:pPr>
              <a:defRPr/>
            </a:pPr>
            <a:r>
              <a:rPr lang="en-US" sz="1800" dirty="0">
                <a:latin typeface="Tahoma" pitchFamily="34" charset="0"/>
              </a:rPr>
              <a:t>- Non-programmable,</a:t>
            </a:r>
          </a:p>
          <a:p>
            <a:pPr>
              <a:defRPr/>
            </a:pPr>
            <a:r>
              <a:rPr lang="en-US" sz="1800" dirty="0">
                <a:latin typeface="Tahoma" pitchFamily="34" charset="0"/>
              </a:rPr>
              <a:t>- highly specialized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786313" y="4348163"/>
            <a:ext cx="2081212" cy="650875"/>
          </a:xfrm>
          <a:prstGeom prst="rect">
            <a:avLst/>
          </a:prstGeom>
          <a:solidFill>
            <a:srgbClr val="FFFFCC"/>
          </a:solidFill>
          <a:ln w="9525">
            <a:solidFill>
              <a:srgbClr val="FF9966"/>
            </a:solidFill>
            <a:miter lim="800000"/>
            <a:headEnd/>
            <a:tailEnd/>
          </a:ln>
          <a:effectLst>
            <a:outerShdw dist="107763" dir="18900000" algn="ctr" rotWithShape="0">
              <a:srgbClr val="B2B2B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hlink"/>
                </a:solidFill>
                <a:latin typeface="Tahoma" pitchFamily="34" charset="0"/>
              </a:rPr>
              <a:t>General purpose</a:t>
            </a:r>
          </a:p>
          <a:p>
            <a:pPr>
              <a:defRPr/>
            </a:pPr>
            <a:r>
              <a:rPr lang="en-US" sz="1800" b="1" dirty="0">
                <a:solidFill>
                  <a:schemeClr val="hlink"/>
                </a:solidFill>
                <a:latin typeface="Tahoma" pitchFamily="34" charset="0"/>
              </a:rPr>
              <a:t>processor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054350" y="3221038"/>
            <a:ext cx="1527175" cy="925512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18900000" algn="ctr" rotWithShape="0">
              <a:srgbClr val="B2B2B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hlink"/>
                </a:solidFill>
                <a:latin typeface="Tahoma" pitchFamily="34" charset="0"/>
              </a:rPr>
              <a:t>ASIP</a:t>
            </a:r>
          </a:p>
          <a:p>
            <a:pPr>
              <a:defRPr/>
            </a:pPr>
            <a:r>
              <a:rPr lang="en-US" sz="1800" b="1" dirty="0">
                <a:solidFill>
                  <a:schemeClr val="hlink"/>
                </a:solidFill>
                <a:latin typeface="Tahoma" pitchFamily="34" charset="0"/>
              </a:rPr>
              <a:t>(extensible</a:t>
            </a:r>
          </a:p>
          <a:p>
            <a:pPr>
              <a:defRPr/>
            </a:pPr>
            <a:r>
              <a:rPr lang="en-US" sz="1800" b="1" dirty="0">
                <a:solidFill>
                  <a:schemeClr val="hlink"/>
                </a:solidFill>
                <a:latin typeface="Tahoma" pitchFamily="34" charset="0"/>
              </a:rPr>
              <a:t>processor)</a:t>
            </a:r>
            <a:r>
              <a:rPr lang="en-US" sz="1800" dirty="0">
                <a:solidFill>
                  <a:schemeClr val="tx2"/>
                </a:solidFill>
                <a:latin typeface="Tahoma" pitchFamily="34" charset="0"/>
              </a:rPr>
              <a:t>              </a:t>
            </a:r>
          </a:p>
        </p:txBody>
      </p:sp>
      <p:sp>
        <p:nvSpPr>
          <p:cNvPr id="8205" name="Text Box 22"/>
          <p:cNvSpPr txBox="1">
            <a:spLocks noChangeArrowheads="1"/>
          </p:cNvSpPr>
          <p:nvPr/>
        </p:nvSpPr>
        <p:spPr bwMode="auto">
          <a:xfrm>
            <a:off x="1963738" y="1462088"/>
            <a:ext cx="2965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Tahoma" pitchFamily="34" charset="0"/>
              </a:rPr>
              <a:t>“</a:t>
            </a:r>
            <a:r>
              <a:rPr lang="en-US" b="1" i="1">
                <a:latin typeface="Tahoma" pitchFamily="34" charset="0"/>
              </a:rPr>
              <a:t>Hardware solution</a:t>
            </a:r>
            <a:r>
              <a:rPr lang="en-US" b="1">
                <a:latin typeface="Tahoma" pitchFamily="34" charset="0"/>
              </a:rPr>
              <a:t>”</a:t>
            </a:r>
          </a:p>
        </p:txBody>
      </p:sp>
      <p:sp>
        <p:nvSpPr>
          <p:cNvPr id="8206" name="Text Box 23"/>
          <p:cNvSpPr txBox="1">
            <a:spLocks noChangeArrowheads="1"/>
          </p:cNvSpPr>
          <p:nvPr/>
        </p:nvSpPr>
        <p:spPr bwMode="auto">
          <a:xfrm>
            <a:off x="7024688" y="4329113"/>
            <a:ext cx="16160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Tahoma" pitchFamily="34" charset="0"/>
              </a:rPr>
              <a:t>“</a:t>
            </a:r>
            <a:r>
              <a:rPr lang="en-US" b="1" i="1">
                <a:latin typeface="Tahoma" pitchFamily="34" charset="0"/>
              </a:rPr>
              <a:t>Software</a:t>
            </a:r>
          </a:p>
          <a:p>
            <a:r>
              <a:rPr lang="en-US" b="1" i="1">
                <a:latin typeface="Tahoma" pitchFamily="34" charset="0"/>
              </a:rPr>
              <a:t>solution</a:t>
            </a:r>
            <a:r>
              <a:rPr lang="en-US" b="1">
                <a:latin typeface="Tahoma" pitchFamily="34" charset="0"/>
              </a:rPr>
              <a:t>”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2985246" y="3079376"/>
            <a:ext cx="5472953" cy="2070848"/>
          </a:xfrm>
          <a:prstGeom prst="rect">
            <a:avLst/>
          </a:prstGeom>
          <a:solidFill>
            <a:schemeClr val="tx1">
              <a:alpha val="70000"/>
            </a:schemeClr>
          </a:solidFill>
          <a:ln w="12699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Arial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1828862" y="3009969"/>
            <a:ext cx="5317055" cy="2145268"/>
          </a:xfrm>
          <a:prstGeom prst="round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1"/>
            <a:tileRect/>
          </a:gra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indent="-336550"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The best performance</a:t>
            </a:r>
          </a:p>
          <a:p>
            <a:pPr marL="457200" indent="-336550"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q"/>
              <a:tabLst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The highest development cost</a:t>
            </a:r>
          </a:p>
          <a:p>
            <a:pPr marL="457200" indent="-336550"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q"/>
              <a:tabLst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Only reasonable for high volume products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7975"/>
            <a:ext cx="9144000" cy="708025"/>
          </a:xfrm>
        </p:spPr>
        <p:txBody>
          <a:bodyPr/>
          <a:lstStyle/>
          <a:p>
            <a:r>
              <a:rPr lang="en-US" dirty="0"/>
              <a:t>Supervisors and the regular meeting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81150"/>
            <a:ext cx="8534400" cy="4906963"/>
          </a:xfrm>
        </p:spPr>
        <p:txBody>
          <a:bodyPr/>
          <a:lstStyle/>
          <a:p>
            <a:pPr>
              <a:defRPr/>
            </a:pPr>
            <a:r>
              <a:rPr lang="de-DE"/>
              <a:t>Dr</a:t>
            </a:r>
            <a:r>
              <a:rPr lang="de-DE" dirty="0"/>
              <a:t>. Lars Bauer</a:t>
            </a:r>
          </a:p>
          <a:p>
            <a:pPr>
              <a:defRPr/>
            </a:pPr>
            <a:r>
              <a:rPr lang="de-DE" dirty="0"/>
              <a:t>Sajjad Hussain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Regular Meeting:</a:t>
            </a:r>
            <a:br>
              <a:rPr lang="en-US" dirty="0"/>
            </a:br>
            <a:r>
              <a:rPr lang="en-US" dirty="0"/>
              <a:t>what about Monday 14:00 ?</a:t>
            </a:r>
          </a:p>
        </p:txBody>
      </p:sp>
      <p:sp>
        <p:nvSpPr>
          <p:cNvPr id="701447" name="AutoShape 7"/>
          <p:cNvSpPr>
            <a:spLocks noChangeArrowheads="1"/>
          </p:cNvSpPr>
          <p:nvPr/>
        </p:nvSpPr>
        <p:spPr bwMode="auto">
          <a:xfrm>
            <a:off x="1056167" y="4649273"/>
            <a:ext cx="7015163" cy="1984375"/>
          </a:xfrm>
          <a:prstGeom prst="irregularSeal2">
            <a:avLst/>
          </a:prstGeom>
          <a:gradFill rotWithShape="1">
            <a:gsLst>
              <a:gs pos="0">
                <a:srgbClr val="FFCC66"/>
              </a:gs>
              <a:gs pos="100000">
                <a:srgbClr val="CCFFCC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4000" dirty="0">
                <a:solidFill>
                  <a:srgbClr val="FF0000"/>
                </a:solidFill>
              </a:rPr>
              <a:t>Questions</a:t>
            </a:r>
            <a:r>
              <a:rPr lang="de-DE" sz="4000" dirty="0">
                <a:solidFill>
                  <a:srgbClr val="FF0000"/>
                </a:solidFill>
              </a:rPr>
              <a:t>??</a:t>
            </a:r>
          </a:p>
        </p:txBody>
      </p:sp>
      <p:pic>
        <p:nvPicPr>
          <p:cNvPr id="5" name="Picture 5" descr="PE01561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60887" y="1567194"/>
            <a:ext cx="4583113" cy="304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1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1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01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01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0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635500" y="3109913"/>
            <a:ext cx="3575050" cy="1081087"/>
            <a:chOff x="3161" y="1813"/>
            <a:chExt cx="2252" cy="681"/>
          </a:xfrm>
          <a:noFill/>
        </p:grpSpPr>
        <p:sp>
          <p:nvSpPr>
            <p:cNvPr id="8207" name="Text Box 12"/>
            <p:cNvSpPr txBox="1">
              <a:spLocks noChangeArrowheads="1"/>
            </p:cNvSpPr>
            <p:nvPr/>
          </p:nvSpPr>
          <p:spPr bwMode="auto">
            <a:xfrm>
              <a:off x="3161" y="1813"/>
              <a:ext cx="2252" cy="2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hlink"/>
                  </a:solidFill>
                  <a:latin typeface="Tahoma" pitchFamily="34" charset="0"/>
                </a:rPr>
                <a:t>- </a:t>
              </a:r>
              <a:r>
                <a:rPr lang="en-US" b="1" dirty="0">
                  <a:latin typeface="Tahoma" pitchFamily="34" charset="0"/>
                </a:rPr>
                <a:t>instruction extension/definition</a:t>
              </a:r>
            </a:p>
          </p:txBody>
        </p:sp>
        <p:sp>
          <p:nvSpPr>
            <p:cNvPr id="8208" name="Text Box 13"/>
            <p:cNvSpPr txBox="1">
              <a:spLocks noChangeArrowheads="1"/>
            </p:cNvSpPr>
            <p:nvPr/>
          </p:nvSpPr>
          <p:spPr bwMode="auto">
            <a:xfrm>
              <a:off x="3294" y="1957"/>
              <a:ext cx="1325" cy="1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hlink"/>
                  </a:solidFill>
                  <a:latin typeface="Tahoma" pitchFamily="34" charset="0"/>
                </a:rPr>
                <a:t>- </a:t>
              </a:r>
              <a:r>
                <a:rPr lang="en-US" b="1" dirty="0">
                  <a:latin typeface="Tahoma" pitchFamily="34" charset="0"/>
                </a:rPr>
                <a:t>parameterization</a:t>
              </a:r>
            </a:p>
          </p:txBody>
        </p:sp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3408" y="2109"/>
              <a:ext cx="1903" cy="38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Char char="-"/>
              </a:pPr>
              <a:r>
                <a:rPr lang="en-US" sz="1800" dirty="0">
                  <a:solidFill>
                    <a:schemeClr val="hlink"/>
                  </a:solidFill>
                  <a:latin typeface="Tahoma" pitchFamily="34" charset="0"/>
                </a:rPr>
                <a:t> </a:t>
              </a:r>
              <a:r>
                <a:rPr lang="en-US" b="1" dirty="0">
                  <a:latin typeface="Tahoma" pitchFamily="34" charset="0"/>
                </a:rPr>
                <a:t>inclusion/non-inclusion of</a:t>
              </a:r>
            </a:p>
            <a:p>
              <a:r>
                <a:rPr lang="en-US" b="1" dirty="0">
                  <a:latin typeface="Tahoma" pitchFamily="34" charset="0"/>
                </a:rPr>
                <a:t>functionality/devices</a:t>
              </a:r>
            </a:p>
          </p:txBody>
        </p:sp>
      </p:grp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7975"/>
            <a:ext cx="9144000" cy="708025"/>
          </a:xfrm>
        </p:spPr>
        <p:txBody>
          <a:bodyPr/>
          <a:lstStyle/>
          <a:p>
            <a:r>
              <a:rPr lang="en-US"/>
              <a:t>ASIPs: efficiency vs. flexibility</a:t>
            </a:r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962025" y="6226175"/>
            <a:ext cx="6605588" cy="312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algn="l"/>
            <a:r>
              <a:rPr lang="en-US" sz="1400" dirty="0" err="1"/>
              <a:t>src</a:t>
            </a:r>
            <a:r>
              <a:rPr lang="en-US" sz="1400" dirty="0"/>
              <a:t>: Henkel “Design and Architectures for Embedded Systems (ESII)”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376613" y="5719763"/>
            <a:ext cx="3311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2"/>
                </a:solidFill>
                <a:latin typeface="Tahoma" pitchFamily="34" charset="0"/>
              </a:rPr>
              <a:t>Flexibility, 1/time-to-market, …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 rot="-5400000">
            <a:off x="-962025" y="3378201"/>
            <a:ext cx="4776787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2"/>
                </a:solidFill>
                <a:latin typeface="Tahoma" pitchFamily="34" charset="0"/>
              </a:rPr>
              <a:t>“efficiency”: MIPS/$, MHz/mW, MIPS/area, …</a:t>
            </a: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1700213" y="5643563"/>
            <a:ext cx="5638800" cy="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AU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 rot="-5400000">
            <a:off x="-280193" y="3661569"/>
            <a:ext cx="4572000" cy="1587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AU"/>
          </a:p>
        </p:txBody>
      </p:sp>
      <p:sp>
        <p:nvSpPr>
          <p:cNvPr id="8200" name="Freeform 8"/>
          <p:cNvSpPr>
            <a:spLocks/>
          </p:cNvSpPr>
          <p:nvPr/>
        </p:nvSpPr>
        <p:spPr bwMode="auto">
          <a:xfrm>
            <a:off x="2233613" y="1681163"/>
            <a:ext cx="4724400" cy="3733800"/>
          </a:xfrm>
          <a:custGeom>
            <a:avLst/>
            <a:gdLst>
              <a:gd name="T0" fmla="*/ 0 w 2976"/>
              <a:gd name="T1" fmla="*/ 0 h 2352"/>
              <a:gd name="T2" fmla="*/ 2147483647 w 2976"/>
              <a:gd name="T3" fmla="*/ 2147483647 h 2352"/>
              <a:gd name="T4" fmla="*/ 2147483647 w 2976"/>
              <a:gd name="T5" fmla="*/ 2147483647 h 2352"/>
              <a:gd name="T6" fmla="*/ 0 60000 65536"/>
              <a:gd name="T7" fmla="*/ 0 60000 65536"/>
              <a:gd name="T8" fmla="*/ 0 60000 65536"/>
              <a:gd name="T9" fmla="*/ 0 w 2976"/>
              <a:gd name="T10" fmla="*/ 0 h 2352"/>
              <a:gd name="T11" fmla="*/ 2976 w 2976"/>
              <a:gd name="T12" fmla="*/ 2352 h 23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76" h="2352">
                <a:moveTo>
                  <a:pt x="0" y="0"/>
                </a:moveTo>
                <a:cubicBezTo>
                  <a:pt x="64" y="764"/>
                  <a:pt x="128" y="1528"/>
                  <a:pt x="624" y="1920"/>
                </a:cubicBezTo>
                <a:cubicBezTo>
                  <a:pt x="1120" y="2312"/>
                  <a:pt x="2584" y="2280"/>
                  <a:pt x="2976" y="2352"/>
                </a:cubicBezTo>
              </a:path>
            </a:pathLst>
          </a:custGeom>
          <a:noFill/>
          <a:ln w="28575">
            <a:solidFill>
              <a:srgbClr val="FF9966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157413" y="1909763"/>
            <a:ext cx="2371725" cy="925512"/>
          </a:xfrm>
          <a:prstGeom prst="rect">
            <a:avLst/>
          </a:prstGeom>
          <a:solidFill>
            <a:srgbClr val="FFFFCC"/>
          </a:solidFill>
          <a:ln w="9525">
            <a:solidFill>
              <a:srgbClr val="FF9966"/>
            </a:solidFill>
            <a:miter lim="800000"/>
            <a:headEnd/>
            <a:tailEnd/>
          </a:ln>
          <a:effectLst>
            <a:outerShdw dist="107763" dir="18900000" algn="ctr" rotWithShape="0">
              <a:srgbClr val="B2B2B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hlink"/>
                </a:solidFill>
                <a:latin typeface="Tahoma" pitchFamily="34" charset="0"/>
              </a:rPr>
              <a:t>ASIC:</a:t>
            </a:r>
          </a:p>
          <a:p>
            <a:pPr>
              <a:defRPr/>
            </a:pPr>
            <a:r>
              <a:rPr lang="en-US" sz="1800" dirty="0">
                <a:latin typeface="Tahoma" pitchFamily="34" charset="0"/>
              </a:rPr>
              <a:t>- Non-programmable,</a:t>
            </a:r>
          </a:p>
          <a:p>
            <a:pPr>
              <a:defRPr/>
            </a:pPr>
            <a:r>
              <a:rPr lang="en-US" sz="1800" dirty="0">
                <a:latin typeface="Tahoma" pitchFamily="34" charset="0"/>
              </a:rPr>
              <a:t>- highly specialized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786313" y="4348163"/>
            <a:ext cx="2081212" cy="650875"/>
          </a:xfrm>
          <a:prstGeom prst="rect">
            <a:avLst/>
          </a:prstGeom>
          <a:solidFill>
            <a:srgbClr val="FFFFCC"/>
          </a:solidFill>
          <a:ln w="9525">
            <a:solidFill>
              <a:srgbClr val="FF9966"/>
            </a:solidFill>
            <a:miter lim="800000"/>
            <a:headEnd/>
            <a:tailEnd/>
          </a:ln>
          <a:effectLst>
            <a:outerShdw dist="107763" dir="18900000" algn="ctr" rotWithShape="0">
              <a:srgbClr val="B2B2B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hlink"/>
                </a:solidFill>
                <a:latin typeface="Tahoma" pitchFamily="34" charset="0"/>
              </a:rPr>
              <a:t>General purpose</a:t>
            </a:r>
          </a:p>
          <a:p>
            <a:pPr>
              <a:defRPr/>
            </a:pPr>
            <a:r>
              <a:rPr lang="en-US" sz="1800" b="1" dirty="0">
                <a:solidFill>
                  <a:schemeClr val="hlink"/>
                </a:solidFill>
                <a:latin typeface="Tahoma" pitchFamily="34" charset="0"/>
              </a:rPr>
              <a:t>processor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054350" y="3221038"/>
            <a:ext cx="1527175" cy="925512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18900000" algn="ctr" rotWithShape="0">
              <a:srgbClr val="B2B2B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hlink"/>
                </a:solidFill>
                <a:latin typeface="Tahoma" pitchFamily="34" charset="0"/>
              </a:rPr>
              <a:t>ASIP</a:t>
            </a:r>
          </a:p>
          <a:p>
            <a:pPr>
              <a:defRPr/>
            </a:pPr>
            <a:r>
              <a:rPr lang="en-US" sz="1800" b="1" dirty="0">
                <a:solidFill>
                  <a:schemeClr val="hlink"/>
                </a:solidFill>
                <a:latin typeface="Tahoma" pitchFamily="34" charset="0"/>
              </a:rPr>
              <a:t>(extensible</a:t>
            </a:r>
          </a:p>
          <a:p>
            <a:pPr>
              <a:defRPr/>
            </a:pPr>
            <a:r>
              <a:rPr lang="en-US" sz="1800" b="1" dirty="0">
                <a:solidFill>
                  <a:schemeClr val="hlink"/>
                </a:solidFill>
                <a:latin typeface="Tahoma" pitchFamily="34" charset="0"/>
              </a:rPr>
              <a:t>processor)</a:t>
            </a:r>
            <a:r>
              <a:rPr lang="en-US" sz="1800" dirty="0">
                <a:solidFill>
                  <a:schemeClr val="tx2"/>
                </a:solidFill>
                <a:latin typeface="Tahoma" pitchFamily="34" charset="0"/>
              </a:rPr>
              <a:t>              </a:t>
            </a:r>
          </a:p>
        </p:txBody>
      </p:sp>
      <p:sp>
        <p:nvSpPr>
          <p:cNvPr id="8205" name="Text Box 22"/>
          <p:cNvSpPr txBox="1">
            <a:spLocks noChangeArrowheads="1"/>
          </p:cNvSpPr>
          <p:nvPr/>
        </p:nvSpPr>
        <p:spPr bwMode="auto">
          <a:xfrm>
            <a:off x="1963738" y="1462088"/>
            <a:ext cx="2965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Tahoma" pitchFamily="34" charset="0"/>
              </a:rPr>
              <a:t>“</a:t>
            </a:r>
            <a:r>
              <a:rPr lang="en-US" b="1" i="1">
                <a:latin typeface="Tahoma" pitchFamily="34" charset="0"/>
              </a:rPr>
              <a:t>Hardware solution</a:t>
            </a:r>
            <a:r>
              <a:rPr lang="en-US" b="1">
                <a:latin typeface="Tahoma" pitchFamily="34" charset="0"/>
              </a:rPr>
              <a:t>”</a:t>
            </a:r>
          </a:p>
        </p:txBody>
      </p:sp>
      <p:sp>
        <p:nvSpPr>
          <p:cNvPr id="8206" name="Text Box 23"/>
          <p:cNvSpPr txBox="1">
            <a:spLocks noChangeArrowheads="1"/>
          </p:cNvSpPr>
          <p:nvPr/>
        </p:nvSpPr>
        <p:spPr bwMode="auto">
          <a:xfrm>
            <a:off x="7024688" y="4329113"/>
            <a:ext cx="16160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Tahoma" pitchFamily="34" charset="0"/>
              </a:rPr>
              <a:t>“</a:t>
            </a:r>
            <a:r>
              <a:rPr lang="en-US" b="1" i="1">
                <a:latin typeface="Tahoma" pitchFamily="34" charset="0"/>
              </a:rPr>
              <a:t>Software</a:t>
            </a:r>
          </a:p>
          <a:p>
            <a:r>
              <a:rPr lang="en-US" b="1" i="1">
                <a:latin typeface="Tahoma" pitchFamily="34" charset="0"/>
              </a:rPr>
              <a:t>solution</a:t>
            </a:r>
            <a:r>
              <a:rPr lang="en-US" b="1">
                <a:latin typeface="Tahoma" pitchFamily="34" charset="0"/>
              </a:rPr>
              <a:t>”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2084294" y="1465730"/>
            <a:ext cx="2595282" cy="1385046"/>
          </a:xfrm>
          <a:prstGeom prst="rect">
            <a:avLst/>
          </a:prstGeom>
          <a:solidFill>
            <a:schemeClr val="tx1">
              <a:alpha val="70000"/>
            </a:schemeClr>
          </a:solidFill>
          <a:ln w="12699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985247" y="3079376"/>
            <a:ext cx="5284694" cy="1062317"/>
          </a:xfrm>
          <a:prstGeom prst="rect">
            <a:avLst/>
          </a:prstGeom>
          <a:solidFill>
            <a:schemeClr val="tx1">
              <a:alpha val="70000"/>
            </a:schemeClr>
          </a:solidFill>
          <a:ln w="12699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Arial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1425388" y="3439874"/>
            <a:ext cx="3254814" cy="1656561"/>
          </a:xfrm>
          <a:prstGeom prst="round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1"/>
            <a:tileRect/>
          </a:gra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457200" indent="-336550"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Extremely flexible</a:t>
            </a:r>
          </a:p>
          <a:p>
            <a:pPr marL="457200" indent="-336550"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Bad performance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4" name="Group 17"/>
          <p:cNvGrpSpPr>
            <a:grpSpLocks/>
          </p:cNvGrpSpPr>
          <p:nvPr/>
        </p:nvGrpSpPr>
        <p:grpSpPr bwMode="auto">
          <a:xfrm>
            <a:off x="4635500" y="3109913"/>
            <a:ext cx="3575050" cy="1081087"/>
            <a:chOff x="3161" y="1813"/>
            <a:chExt cx="2252" cy="681"/>
          </a:xfrm>
          <a:noFill/>
        </p:grpSpPr>
        <p:sp>
          <p:nvSpPr>
            <p:cNvPr id="8207" name="Text Box 12"/>
            <p:cNvSpPr txBox="1">
              <a:spLocks noChangeArrowheads="1"/>
            </p:cNvSpPr>
            <p:nvPr/>
          </p:nvSpPr>
          <p:spPr bwMode="auto">
            <a:xfrm>
              <a:off x="3161" y="1813"/>
              <a:ext cx="2252" cy="2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hlink"/>
                  </a:solidFill>
                  <a:latin typeface="Tahoma" pitchFamily="34" charset="0"/>
                </a:rPr>
                <a:t>- </a:t>
              </a:r>
              <a:r>
                <a:rPr lang="en-US" b="1" dirty="0">
                  <a:latin typeface="Tahoma" pitchFamily="34" charset="0"/>
                </a:rPr>
                <a:t>instruction extension/definition</a:t>
              </a:r>
            </a:p>
          </p:txBody>
        </p:sp>
        <p:sp>
          <p:nvSpPr>
            <p:cNvPr id="8208" name="Text Box 13"/>
            <p:cNvSpPr txBox="1">
              <a:spLocks noChangeArrowheads="1"/>
            </p:cNvSpPr>
            <p:nvPr/>
          </p:nvSpPr>
          <p:spPr bwMode="auto">
            <a:xfrm>
              <a:off x="3294" y="1957"/>
              <a:ext cx="1325" cy="1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hlink"/>
                  </a:solidFill>
                  <a:latin typeface="Tahoma" pitchFamily="34" charset="0"/>
                </a:rPr>
                <a:t>- </a:t>
              </a:r>
              <a:r>
                <a:rPr lang="en-US" b="1" dirty="0">
                  <a:latin typeface="Tahoma" pitchFamily="34" charset="0"/>
                </a:rPr>
                <a:t>parameterization</a:t>
              </a:r>
            </a:p>
          </p:txBody>
        </p:sp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3408" y="2109"/>
              <a:ext cx="1903" cy="38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Char char="-"/>
              </a:pPr>
              <a:r>
                <a:rPr lang="en-US" sz="1800" dirty="0">
                  <a:solidFill>
                    <a:schemeClr val="hlink"/>
                  </a:solidFill>
                  <a:latin typeface="Tahoma" pitchFamily="34" charset="0"/>
                </a:rPr>
                <a:t> </a:t>
              </a:r>
              <a:r>
                <a:rPr lang="en-US" b="1" dirty="0">
                  <a:latin typeface="Tahoma" pitchFamily="34" charset="0"/>
                </a:rPr>
                <a:t>inclusion/non-inclusion of</a:t>
              </a:r>
            </a:p>
            <a:p>
              <a:r>
                <a:rPr lang="en-US" b="1" dirty="0">
                  <a:latin typeface="Tahoma" pitchFamily="34" charset="0"/>
                </a:rPr>
                <a:t>functionality/devices</a:t>
              </a:r>
            </a:p>
          </p:txBody>
        </p:sp>
      </p:grp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7975"/>
            <a:ext cx="9144000" cy="708025"/>
          </a:xfrm>
        </p:spPr>
        <p:txBody>
          <a:bodyPr/>
          <a:lstStyle/>
          <a:p>
            <a:r>
              <a:rPr lang="en-US"/>
              <a:t>ASIPs: efficiency vs. flexibility</a:t>
            </a:r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962025" y="6226175"/>
            <a:ext cx="6605588" cy="312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algn="l"/>
            <a:r>
              <a:rPr lang="en-US" sz="1400" dirty="0" err="1"/>
              <a:t>src</a:t>
            </a:r>
            <a:r>
              <a:rPr lang="en-US" sz="1400" dirty="0"/>
              <a:t>: Henkel “Design and Architectures for Embedded Systems (ESII)”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376613" y="5719763"/>
            <a:ext cx="3311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2"/>
                </a:solidFill>
                <a:latin typeface="Tahoma" pitchFamily="34" charset="0"/>
              </a:rPr>
              <a:t>Flexibility, 1/time-to-market, …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 rot="-5400000">
            <a:off x="-962025" y="3378201"/>
            <a:ext cx="4776787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2"/>
                </a:solidFill>
                <a:latin typeface="Tahoma" pitchFamily="34" charset="0"/>
              </a:rPr>
              <a:t>“efficiency”: MIPS/$, MHz/mW, MIPS/area, …</a:t>
            </a: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1700213" y="5643563"/>
            <a:ext cx="5638800" cy="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AU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 rot="-5400000">
            <a:off x="-280193" y="3661569"/>
            <a:ext cx="4572000" cy="1587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AU"/>
          </a:p>
        </p:txBody>
      </p:sp>
      <p:sp>
        <p:nvSpPr>
          <p:cNvPr id="8200" name="Freeform 8"/>
          <p:cNvSpPr>
            <a:spLocks/>
          </p:cNvSpPr>
          <p:nvPr/>
        </p:nvSpPr>
        <p:spPr bwMode="auto">
          <a:xfrm>
            <a:off x="2233613" y="1681163"/>
            <a:ext cx="4724400" cy="3733800"/>
          </a:xfrm>
          <a:custGeom>
            <a:avLst/>
            <a:gdLst>
              <a:gd name="T0" fmla="*/ 0 w 2976"/>
              <a:gd name="T1" fmla="*/ 0 h 2352"/>
              <a:gd name="T2" fmla="*/ 2147483647 w 2976"/>
              <a:gd name="T3" fmla="*/ 2147483647 h 2352"/>
              <a:gd name="T4" fmla="*/ 2147483647 w 2976"/>
              <a:gd name="T5" fmla="*/ 2147483647 h 2352"/>
              <a:gd name="T6" fmla="*/ 0 60000 65536"/>
              <a:gd name="T7" fmla="*/ 0 60000 65536"/>
              <a:gd name="T8" fmla="*/ 0 60000 65536"/>
              <a:gd name="T9" fmla="*/ 0 w 2976"/>
              <a:gd name="T10" fmla="*/ 0 h 2352"/>
              <a:gd name="T11" fmla="*/ 2976 w 2976"/>
              <a:gd name="T12" fmla="*/ 2352 h 23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76" h="2352">
                <a:moveTo>
                  <a:pt x="0" y="0"/>
                </a:moveTo>
                <a:cubicBezTo>
                  <a:pt x="64" y="764"/>
                  <a:pt x="128" y="1528"/>
                  <a:pt x="624" y="1920"/>
                </a:cubicBezTo>
                <a:cubicBezTo>
                  <a:pt x="1120" y="2312"/>
                  <a:pt x="2584" y="2280"/>
                  <a:pt x="2976" y="2352"/>
                </a:cubicBezTo>
              </a:path>
            </a:pathLst>
          </a:custGeom>
          <a:noFill/>
          <a:ln w="28575">
            <a:solidFill>
              <a:srgbClr val="FF9966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157413" y="1909763"/>
            <a:ext cx="2371725" cy="925512"/>
          </a:xfrm>
          <a:prstGeom prst="rect">
            <a:avLst/>
          </a:prstGeom>
          <a:solidFill>
            <a:srgbClr val="FFFFCC"/>
          </a:solidFill>
          <a:ln w="9525">
            <a:solidFill>
              <a:srgbClr val="FF9966"/>
            </a:solidFill>
            <a:miter lim="800000"/>
            <a:headEnd/>
            <a:tailEnd/>
          </a:ln>
          <a:effectLst>
            <a:outerShdw dist="107763" dir="18900000" algn="ctr" rotWithShape="0">
              <a:srgbClr val="B2B2B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hlink"/>
                </a:solidFill>
                <a:latin typeface="Tahoma" pitchFamily="34" charset="0"/>
              </a:rPr>
              <a:t>ASIC:</a:t>
            </a:r>
          </a:p>
          <a:p>
            <a:pPr>
              <a:defRPr/>
            </a:pPr>
            <a:r>
              <a:rPr lang="en-US" sz="1800" dirty="0">
                <a:latin typeface="Tahoma" pitchFamily="34" charset="0"/>
              </a:rPr>
              <a:t>- Non-programmable,</a:t>
            </a:r>
          </a:p>
          <a:p>
            <a:pPr>
              <a:defRPr/>
            </a:pPr>
            <a:r>
              <a:rPr lang="en-US" sz="1800" dirty="0">
                <a:latin typeface="Tahoma" pitchFamily="34" charset="0"/>
              </a:rPr>
              <a:t>- highly specialized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786313" y="4348163"/>
            <a:ext cx="2081212" cy="650875"/>
          </a:xfrm>
          <a:prstGeom prst="rect">
            <a:avLst/>
          </a:prstGeom>
          <a:solidFill>
            <a:srgbClr val="FFFFCC"/>
          </a:solidFill>
          <a:ln w="9525">
            <a:solidFill>
              <a:srgbClr val="FF9966"/>
            </a:solidFill>
            <a:miter lim="800000"/>
            <a:headEnd/>
            <a:tailEnd/>
          </a:ln>
          <a:effectLst>
            <a:outerShdw dist="107763" dir="18900000" algn="ctr" rotWithShape="0">
              <a:srgbClr val="B2B2B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hlink"/>
                </a:solidFill>
                <a:latin typeface="Tahoma" pitchFamily="34" charset="0"/>
              </a:rPr>
              <a:t>General purpose</a:t>
            </a:r>
          </a:p>
          <a:p>
            <a:pPr>
              <a:defRPr/>
            </a:pPr>
            <a:r>
              <a:rPr lang="en-US" sz="1800" b="1" dirty="0">
                <a:solidFill>
                  <a:schemeClr val="hlink"/>
                </a:solidFill>
                <a:latin typeface="Tahoma" pitchFamily="34" charset="0"/>
              </a:rPr>
              <a:t>processor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054350" y="3221038"/>
            <a:ext cx="1527175" cy="925512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18900000" algn="ctr" rotWithShape="0">
              <a:srgbClr val="B2B2B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hlink"/>
                </a:solidFill>
                <a:latin typeface="Tahoma" pitchFamily="34" charset="0"/>
              </a:rPr>
              <a:t>ASIP</a:t>
            </a:r>
          </a:p>
          <a:p>
            <a:pPr>
              <a:defRPr/>
            </a:pPr>
            <a:r>
              <a:rPr lang="en-US" sz="1800" b="1" dirty="0">
                <a:solidFill>
                  <a:schemeClr val="hlink"/>
                </a:solidFill>
                <a:latin typeface="Tahoma" pitchFamily="34" charset="0"/>
              </a:rPr>
              <a:t>(extensible</a:t>
            </a:r>
          </a:p>
          <a:p>
            <a:pPr>
              <a:defRPr/>
            </a:pPr>
            <a:r>
              <a:rPr lang="en-US" sz="1800" b="1" dirty="0">
                <a:solidFill>
                  <a:schemeClr val="hlink"/>
                </a:solidFill>
                <a:latin typeface="Tahoma" pitchFamily="34" charset="0"/>
              </a:rPr>
              <a:t>processor)</a:t>
            </a:r>
            <a:r>
              <a:rPr lang="en-US" sz="1800" dirty="0">
                <a:solidFill>
                  <a:schemeClr val="tx2"/>
                </a:solidFill>
                <a:latin typeface="Tahoma" pitchFamily="34" charset="0"/>
              </a:rPr>
              <a:t>              </a:t>
            </a:r>
          </a:p>
        </p:txBody>
      </p:sp>
      <p:sp>
        <p:nvSpPr>
          <p:cNvPr id="8205" name="Text Box 22"/>
          <p:cNvSpPr txBox="1">
            <a:spLocks noChangeArrowheads="1"/>
          </p:cNvSpPr>
          <p:nvPr/>
        </p:nvSpPr>
        <p:spPr bwMode="auto">
          <a:xfrm>
            <a:off x="1963738" y="1462088"/>
            <a:ext cx="2965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Tahoma" pitchFamily="34" charset="0"/>
              </a:rPr>
              <a:t>“</a:t>
            </a:r>
            <a:r>
              <a:rPr lang="en-US" b="1" i="1">
                <a:latin typeface="Tahoma" pitchFamily="34" charset="0"/>
              </a:rPr>
              <a:t>Hardware solution</a:t>
            </a:r>
            <a:r>
              <a:rPr lang="en-US" b="1">
                <a:latin typeface="Tahoma" pitchFamily="34" charset="0"/>
              </a:rPr>
              <a:t>”</a:t>
            </a:r>
          </a:p>
        </p:txBody>
      </p:sp>
      <p:sp>
        <p:nvSpPr>
          <p:cNvPr id="8206" name="Text Box 23"/>
          <p:cNvSpPr txBox="1">
            <a:spLocks noChangeArrowheads="1"/>
          </p:cNvSpPr>
          <p:nvPr/>
        </p:nvSpPr>
        <p:spPr bwMode="auto">
          <a:xfrm>
            <a:off x="7024688" y="4329113"/>
            <a:ext cx="16160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Tahoma" pitchFamily="34" charset="0"/>
              </a:rPr>
              <a:t>“</a:t>
            </a:r>
            <a:r>
              <a:rPr lang="en-US" b="1" i="1">
                <a:latin typeface="Tahoma" pitchFamily="34" charset="0"/>
              </a:rPr>
              <a:t>Software</a:t>
            </a:r>
          </a:p>
          <a:p>
            <a:r>
              <a:rPr lang="en-US" b="1" i="1">
                <a:latin typeface="Tahoma" pitchFamily="34" charset="0"/>
              </a:rPr>
              <a:t>solution</a:t>
            </a:r>
            <a:r>
              <a:rPr lang="en-US" b="1">
                <a:latin typeface="Tahoma" pitchFamily="34" charset="0"/>
              </a:rPr>
              <a:t>”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2084294" y="1465730"/>
            <a:ext cx="2595282" cy="1385046"/>
          </a:xfrm>
          <a:prstGeom prst="rect">
            <a:avLst/>
          </a:prstGeom>
          <a:solidFill>
            <a:schemeClr val="tx1">
              <a:alpha val="70000"/>
            </a:schemeClr>
          </a:solidFill>
          <a:ln w="12699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415553" y="4168587"/>
            <a:ext cx="5284694" cy="1062317"/>
          </a:xfrm>
          <a:prstGeom prst="rect">
            <a:avLst/>
          </a:prstGeom>
          <a:solidFill>
            <a:schemeClr val="tx1">
              <a:alpha val="70000"/>
            </a:schemeClr>
          </a:solidFill>
          <a:ln w="12699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Arial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2265150" y="4263289"/>
            <a:ext cx="4412511" cy="1634490"/>
          </a:xfrm>
          <a:prstGeom prst="round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1"/>
            <a:tileRect/>
          </a:gra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indent="-336550"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Optimized for an application</a:t>
            </a:r>
          </a:p>
          <a:p>
            <a:pPr marL="457200" indent="-336550"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Still flexible, but achieves a better performance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7975"/>
            <a:ext cx="9144000" cy="708025"/>
          </a:xfrm>
        </p:spPr>
        <p:txBody>
          <a:bodyPr/>
          <a:lstStyle/>
          <a:p>
            <a:r>
              <a:rPr lang="de-DE"/>
              <a:t>Pipeline Processor</a:t>
            </a:r>
          </a:p>
        </p:txBody>
      </p:sp>
      <p:pic>
        <p:nvPicPr>
          <p:cNvPr id="10243" name="Picture 14" descr="pipelin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990600"/>
            <a:ext cx="9144000" cy="5243513"/>
          </a:xfrm>
          <a:noFill/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55625" y="6086475"/>
            <a:ext cx="6859588" cy="28575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4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src</a:t>
            </a:r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: Muhammad </a:t>
            </a:r>
            <a:r>
              <a:rPr lang="en-US" sz="14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Shaaban</a:t>
            </a:r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“The DLX Architecture”, lecture on ‘Computer Architecture’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307975"/>
            <a:ext cx="9144000" cy="708025"/>
          </a:xfrm>
        </p:spPr>
        <p:txBody>
          <a:bodyPr/>
          <a:lstStyle/>
          <a:p>
            <a:r>
              <a:rPr lang="de-DE"/>
              <a:t>Pipelining</a:t>
            </a:r>
            <a:endParaRPr lang="en-US"/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042988" y="1139825"/>
          <a:ext cx="7137400" cy="535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Slide" r:id="rId3" imgW="4857750" imgH="3643015" progId="PowerPoint.Slide.8">
                  <p:embed/>
                </p:oleObj>
              </mc:Choice>
              <mc:Fallback>
                <p:oleObj name="Slide" r:id="rId3" imgW="4857750" imgH="3643015" progId="PowerPoint.Slide.8">
                  <p:embed/>
                  <p:pic>
                    <p:nvPicPr>
                      <p:cNvPr id="0" name="Picture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139825"/>
                        <a:ext cx="7137400" cy="53530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7975"/>
            <a:ext cx="9144000" cy="708025"/>
          </a:xfrm>
        </p:spPr>
        <p:txBody>
          <a:bodyPr/>
          <a:lstStyle/>
          <a:p>
            <a:r>
              <a:rPr lang="en-GB" dirty="0"/>
              <a:t>Pipeline Processor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0964"/>
            <a:ext cx="2981325" cy="5137150"/>
          </a:xfrm>
        </p:spPr>
        <p:txBody>
          <a:bodyPr/>
          <a:lstStyle/>
          <a:p>
            <a:r>
              <a:rPr lang="en-US" dirty="0"/>
              <a:t>Brownie STD 32 is a RISC-type pipeline processor architecture. The Brownie architecture is designed for an easy and fast pipeline processor. It is a Load-/Store-architecture, </a:t>
            </a:r>
            <a:endParaRPr lang="en-GB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56587"/>
              </p:ext>
            </p:extLst>
          </p:nvPr>
        </p:nvGraphicFramePr>
        <p:xfrm>
          <a:off x="3543300" y="1015999"/>
          <a:ext cx="5357813" cy="52256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714750">
                  <a:extLst>
                    <a:ext uri="{9D8B030D-6E8A-4147-A177-3AD203B41FA5}">
                      <a16:colId xmlns:a16="http://schemas.microsoft.com/office/drawing/2014/main" val="2052623825"/>
                    </a:ext>
                  </a:extLst>
                </a:gridCol>
                <a:gridCol w="1643063">
                  <a:extLst>
                    <a:ext uri="{9D8B030D-6E8A-4147-A177-3AD203B41FA5}">
                      <a16:colId xmlns:a16="http://schemas.microsoft.com/office/drawing/2014/main" val="3563876914"/>
                    </a:ext>
                  </a:extLst>
                </a:gridCol>
              </a:tblGrid>
              <a:tr h="42703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Parameters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Architecture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577448"/>
                  </a:ext>
                </a:extLst>
              </a:tr>
              <a:tr h="278709">
                <a:tc>
                  <a:txBody>
                    <a:bodyPr/>
                    <a:lstStyle/>
                    <a:p>
                      <a:pPr marL="228600" indent="-228600" algn="just"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Basic architecture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just"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RISC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40453"/>
                  </a:ext>
                </a:extLst>
              </a:tr>
              <a:tr h="278709">
                <a:tc>
                  <a:txBody>
                    <a:bodyPr/>
                    <a:lstStyle/>
                    <a:p>
                      <a:pPr marL="228600" indent="-228600" algn="just"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Memory architecture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just"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Harvard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725631"/>
                  </a:ext>
                </a:extLst>
              </a:tr>
              <a:tr h="278709">
                <a:tc>
                  <a:txBody>
                    <a:bodyPr/>
                    <a:lstStyle/>
                    <a:p>
                      <a:pPr marL="228600" indent="-228600" algn="just"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Instruction length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165317"/>
                  </a:ext>
                </a:extLst>
              </a:tr>
              <a:tr h="278709">
                <a:tc>
                  <a:txBody>
                    <a:bodyPr/>
                    <a:lstStyle/>
                    <a:p>
                      <a:pPr marL="228600" indent="-228600" algn="just"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Data length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900711"/>
                  </a:ext>
                </a:extLst>
              </a:tr>
              <a:tr h="278709">
                <a:tc>
                  <a:txBody>
                    <a:bodyPr/>
                    <a:lstStyle/>
                    <a:p>
                      <a:pPr marL="228600" indent="-228600" algn="just"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Addressing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just"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Byte address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484810"/>
                  </a:ext>
                </a:extLst>
              </a:tr>
              <a:tr h="541930"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The number of general-purpose registers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044913"/>
                  </a:ext>
                </a:extLst>
              </a:tr>
              <a:tr h="475249">
                <a:tc>
                  <a:txBody>
                    <a:bodyPr/>
                    <a:lstStyle/>
                    <a:p>
                      <a:pPr marL="228600" indent="-228600" algn="just"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The number of pipeline stages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001903"/>
                  </a:ext>
                </a:extLst>
              </a:tr>
              <a:tr h="346550"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The number of delayed branch slot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192303"/>
                  </a:ext>
                </a:extLst>
              </a:tr>
              <a:tr h="278709"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Floating-point unit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just"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N/A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450978"/>
                  </a:ext>
                </a:extLst>
              </a:tr>
              <a:tr h="278709">
                <a:tc>
                  <a:txBody>
                    <a:bodyPr/>
                    <a:lstStyle/>
                    <a:p>
                      <a:pPr marL="228600" indent="-228600" algn="just"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Forwarding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full forwarding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52919"/>
                  </a:ext>
                </a:extLst>
              </a:tr>
              <a:tr h="585795">
                <a:tc>
                  <a:txBody>
                    <a:bodyPr/>
                    <a:lstStyle/>
                    <a:p>
                      <a:pPr marL="228600" indent="-228600" algn="just"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Alignment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1-byte, 2-byte and 4-byte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050178"/>
                  </a:ext>
                </a:extLst>
              </a:tr>
              <a:tr h="356184">
                <a:tc>
                  <a:txBody>
                    <a:bodyPr/>
                    <a:lstStyle/>
                    <a:p>
                      <a:pPr marL="228600" indent="-228600" algn="just"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Endian-ness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Big Endian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23501"/>
                  </a:ext>
                </a:extLst>
              </a:tr>
              <a:tr h="541930">
                <a:tc>
                  <a:txBody>
                    <a:bodyPr/>
                    <a:lstStyle/>
                    <a:p>
                      <a:pPr marL="228600" indent="-228600" algn="just"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Interrupts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Reset, Internal, External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920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29277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07975"/>
            <a:ext cx="9144000" cy="708025"/>
          </a:xfrm>
        </p:spPr>
        <p:txBody>
          <a:bodyPr/>
          <a:lstStyle/>
          <a:p>
            <a:r>
              <a:rPr lang="de-DE" dirty="0"/>
              <a:t>Goal of ASIP Lab</a:t>
            </a:r>
          </a:p>
        </p:txBody>
      </p:sp>
      <p:sp>
        <p:nvSpPr>
          <p:cNvPr id="6983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716088"/>
            <a:ext cx="8680174" cy="4772025"/>
          </a:xfrm>
        </p:spPr>
        <p:txBody>
          <a:bodyPr/>
          <a:lstStyle/>
          <a:p>
            <a:pPr>
              <a:defRPr/>
            </a:pPr>
            <a:r>
              <a:rPr lang="en-US" dirty="0"/>
              <a:t>Creating new CPUs with new instructions and implementing these new instructions in Hardware and Software with evaluation and testing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main goals are:</a:t>
            </a:r>
          </a:p>
          <a:p>
            <a:pPr lvl="1">
              <a:defRPr/>
            </a:pPr>
            <a:r>
              <a:rPr lang="en-US" dirty="0"/>
              <a:t>creating new ASIPs for special applications</a:t>
            </a:r>
          </a:p>
          <a:p>
            <a:pPr lvl="1">
              <a:defRPr/>
            </a:pPr>
            <a:r>
              <a:rPr lang="en-US" dirty="0"/>
              <a:t>benchmark those ASIPs to find out their benefits and drawbacks</a:t>
            </a:r>
          </a:p>
          <a:p>
            <a:pPr lvl="1">
              <a:defRPr/>
            </a:pPr>
            <a:r>
              <a:rPr lang="en-US" dirty="0"/>
              <a:t>and finally to interpret the benchmark results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buNone/>
              <a:defRPr/>
            </a:pPr>
            <a:endParaRPr 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23963"/>
          </a:xfrm>
        </p:spPr>
        <p:txBody>
          <a:bodyPr/>
          <a:lstStyle/>
          <a:p>
            <a:r>
              <a:rPr lang="en-US"/>
              <a:t>Profiling on Control-Flow Graph</a:t>
            </a:r>
          </a:p>
        </p:txBody>
      </p:sp>
      <p:pic>
        <p:nvPicPr>
          <p:cNvPr id="12300" name="Picture 4" descr="BlowfishProfil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6013" r="24701"/>
          <a:stretch>
            <a:fillRect/>
          </a:stretch>
        </p:blipFill>
        <p:spPr>
          <a:xfrm>
            <a:off x="6019800" y="1066800"/>
            <a:ext cx="3022600" cy="5257800"/>
          </a:xfrm>
        </p:spPr>
      </p:pic>
      <p:sp>
        <p:nvSpPr>
          <p:cNvPr id="653319" name="Rectangle 7"/>
          <p:cNvSpPr>
            <a:spLocks noChangeArrowheads="1"/>
          </p:cNvSpPr>
          <p:nvPr/>
        </p:nvSpPr>
        <p:spPr bwMode="auto">
          <a:xfrm>
            <a:off x="304800" y="1143000"/>
            <a:ext cx="5334000" cy="338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>
              <a:spcBef>
                <a:spcPct val="40000"/>
              </a:spcBef>
              <a:buClr>
                <a:schemeClr val="hlink"/>
              </a:buClr>
              <a:buFont typeface="Wingdings" pitchFamily="2" charset="2"/>
              <a:buChar char="q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Each node is a 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Base Block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 marL="742950" lvl="1" indent="-285750" algn="l">
              <a:spcBef>
                <a:spcPct val="20000"/>
              </a:spcBef>
              <a:buClr>
                <a:srgbClr val="FFCC99"/>
              </a:buClr>
              <a:buFont typeface="Wingdings" pitchFamily="2" charset="2"/>
              <a:buChar char="q"/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instructions in a Base Block are always executed together</a:t>
            </a:r>
          </a:p>
          <a:p>
            <a:pPr marL="742950" lvl="1" indent="-285750" algn="l">
              <a:spcBef>
                <a:spcPct val="20000"/>
              </a:spcBef>
              <a:buClr>
                <a:srgbClr val="FFCC99"/>
              </a:buClr>
              <a:buFont typeface="Wingdings" pitchFamily="2" charset="2"/>
              <a:buChar char="è"/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 jumps in a Base Block, except the end</a:t>
            </a:r>
          </a:p>
          <a:p>
            <a:pPr marL="742950" lvl="1" indent="-285750" algn="l">
              <a:spcBef>
                <a:spcPct val="20000"/>
              </a:spcBef>
              <a:buClr>
                <a:srgbClr val="FFCC99"/>
              </a:buClr>
              <a:buFont typeface="Wingdings" pitchFamily="2" charset="2"/>
              <a:buChar char="è"/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 jump targets in a Base Block, except the beginning</a:t>
            </a:r>
          </a:p>
        </p:txBody>
      </p:sp>
      <p:sp>
        <p:nvSpPr>
          <p:cNvPr id="653320" name="Text Box 8"/>
          <p:cNvSpPr txBox="1">
            <a:spLocks noChangeArrowheads="1"/>
          </p:cNvSpPr>
          <p:nvPr/>
        </p:nvSpPr>
        <p:spPr bwMode="auto">
          <a:xfrm rot="16200000">
            <a:off x="3248026" y="3789362"/>
            <a:ext cx="5327650" cy="339725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Blowfish with 1 KB input data: Encrypt and Decrypt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ac98">
  <a:themeElements>
    <a:clrScheme name="">
      <a:dk1>
        <a:srgbClr val="474747"/>
      </a:dk1>
      <a:lt1>
        <a:srgbClr val="FFFFFF"/>
      </a:lt1>
      <a:dk2>
        <a:srgbClr val="406EE2"/>
      </a:dk2>
      <a:lt2>
        <a:srgbClr val="FFE600"/>
      </a:lt2>
      <a:accent1>
        <a:srgbClr val="00FF00"/>
      </a:accent1>
      <a:accent2>
        <a:srgbClr val="66FFFF"/>
      </a:accent2>
      <a:accent3>
        <a:srgbClr val="AFBAEE"/>
      </a:accent3>
      <a:accent4>
        <a:srgbClr val="DADADA"/>
      </a:accent4>
      <a:accent5>
        <a:srgbClr val="AAFFAA"/>
      </a:accent5>
      <a:accent6>
        <a:srgbClr val="5CE7E7"/>
      </a:accent6>
      <a:hlink>
        <a:srgbClr val="FF6600"/>
      </a:hlink>
      <a:folHlink>
        <a:srgbClr val="C1418D"/>
      </a:folHlink>
    </a:clrScheme>
    <a:fontScheme name="dac9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699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699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ac98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c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c98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c98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c98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c98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c98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c98 8">
        <a:dk1>
          <a:srgbClr val="474747"/>
        </a:dk1>
        <a:lt1>
          <a:srgbClr val="FFFFFF"/>
        </a:lt1>
        <a:dk2>
          <a:srgbClr val="030EC1"/>
        </a:dk2>
        <a:lt2>
          <a:srgbClr val="080808"/>
        </a:lt2>
        <a:accent1>
          <a:srgbClr val="66CCFF"/>
        </a:accent1>
        <a:accent2>
          <a:srgbClr val="339966"/>
        </a:accent2>
        <a:accent3>
          <a:srgbClr val="AAAADD"/>
        </a:accent3>
        <a:accent4>
          <a:srgbClr val="DADADA"/>
        </a:accent4>
        <a:accent5>
          <a:srgbClr val="B8E2FF"/>
        </a:accent5>
        <a:accent6>
          <a:srgbClr val="2D8A5C"/>
        </a:accent6>
        <a:hlink>
          <a:srgbClr val="FE9B03"/>
        </a:hlink>
        <a:folHlink>
          <a:srgbClr val="D989B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c98 9">
        <a:dk1>
          <a:srgbClr val="474747"/>
        </a:dk1>
        <a:lt1>
          <a:srgbClr val="FFFF66"/>
        </a:lt1>
        <a:dk2>
          <a:srgbClr val="0033CC"/>
        </a:dk2>
        <a:lt2>
          <a:srgbClr val="FFFF66"/>
        </a:lt2>
        <a:accent1>
          <a:srgbClr val="CCFF33"/>
        </a:accent1>
        <a:accent2>
          <a:srgbClr val="339966"/>
        </a:accent2>
        <a:accent3>
          <a:srgbClr val="AAADE2"/>
        </a:accent3>
        <a:accent4>
          <a:srgbClr val="DADA56"/>
        </a:accent4>
        <a:accent5>
          <a:srgbClr val="E2FFAD"/>
        </a:accent5>
        <a:accent6>
          <a:srgbClr val="2D8A5C"/>
        </a:accent6>
        <a:hlink>
          <a:srgbClr val="FE9B03"/>
        </a:hlink>
        <a:folHlink>
          <a:srgbClr val="D989B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Designs\ANGLES.POT</Template>
  <TotalTime>154</TotalTime>
  <Pages>7</Pages>
  <Words>1257</Words>
  <Application>Microsoft Office PowerPoint</Application>
  <PresentationFormat>Overhead</PresentationFormat>
  <Paragraphs>212</Paragraphs>
  <Slides>20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Tahoma</vt:lpstr>
      <vt:lpstr>Times</vt:lpstr>
      <vt:lpstr>Times New Roman</vt:lpstr>
      <vt:lpstr>Wingdings</vt:lpstr>
      <vt:lpstr>dac98</vt:lpstr>
      <vt:lpstr>Slide</vt:lpstr>
      <vt:lpstr>Laboratory: “Customized Embedded Processor Design”</vt:lpstr>
      <vt:lpstr>ASIPs: efficiency vs. flexibility</vt:lpstr>
      <vt:lpstr>ASIPs: efficiency vs. flexibility</vt:lpstr>
      <vt:lpstr>ASIPs: efficiency vs. flexibility</vt:lpstr>
      <vt:lpstr>Pipeline Processor</vt:lpstr>
      <vt:lpstr>Pipelining</vt:lpstr>
      <vt:lpstr>Pipeline Processor Used</vt:lpstr>
      <vt:lpstr>Goal of ASIP Lab</vt:lpstr>
      <vt:lpstr>Profiling on Control-Flow Graph</vt:lpstr>
      <vt:lpstr>Constraints for Designing Custom Instructions</vt:lpstr>
      <vt:lpstr>Tasks in ASIP Lab</vt:lpstr>
      <vt:lpstr>Lab Environments</vt:lpstr>
      <vt:lpstr>Important Directories</vt:lpstr>
      <vt:lpstr>Important Documents</vt:lpstr>
      <vt:lpstr>Important Note</vt:lpstr>
      <vt:lpstr>Important Note</vt:lpstr>
      <vt:lpstr>How to access?</vt:lpstr>
      <vt:lpstr>Recommended Reading</vt:lpstr>
      <vt:lpstr>Bubble Sort Example</vt:lpstr>
      <vt:lpstr>Supervisors and the regular meeting</vt:lpstr>
    </vt:vector>
  </TitlesOfParts>
  <Company>CES - IRF - Uni Karlsruhe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Automatically Compiler generation for ASIP Meister CPUs</dc:title>
  <dc:creator>Lars Bauer and Hussam Amrouch</dc:creator>
  <cp:lastModifiedBy>Sajjad Hussain</cp:lastModifiedBy>
  <cp:revision>676</cp:revision>
  <cp:lastPrinted>1998-06-13T04:10:11Z</cp:lastPrinted>
  <dcterms:created xsi:type="dcterms:W3CDTF">1998-08-29T14:16:55Z</dcterms:created>
  <dcterms:modified xsi:type="dcterms:W3CDTF">2020-11-12T00:02:31Z</dcterms:modified>
</cp:coreProperties>
</file>