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008E-AF6A-4541-A59E-80209DB387B0}"/>
              </a:ext>
            </a:extLst>
          </p:cNvPr>
          <p:cNvSpPr txBox="1">
            <a:spLocks noGrp="1"/>
          </p:cNvSpPr>
          <p:nvPr>
            <p:ph type="ctrTitle"/>
          </p:nvPr>
        </p:nvSpPr>
        <p:spPr>
          <a:xfrm>
            <a:off x="2417783" y="802294"/>
            <a:ext cx="8637074" cy="2541428"/>
          </a:xfrm>
        </p:spPr>
        <p:txBody>
          <a:bodyPr bIns="0" anchor="b"/>
          <a:lstStyle>
            <a:lvl1pPr>
              <a:defRPr sz="6600"/>
            </a:lvl1pPr>
          </a:lstStyle>
          <a:p>
            <a:pPr lvl="0"/>
            <a:r>
              <a:rPr lang="en-US"/>
              <a:t>Click to edit Master title style</a:t>
            </a:r>
          </a:p>
        </p:txBody>
      </p:sp>
      <p:sp>
        <p:nvSpPr>
          <p:cNvPr id="3" name="Subtitle 2">
            <a:extLst>
              <a:ext uri="{FF2B5EF4-FFF2-40B4-BE49-F238E27FC236}">
                <a16:creationId xmlns:a16="http://schemas.microsoft.com/office/drawing/2014/main" id="{BB546027-1798-4DDB-AA8B-4BDC19416108}"/>
              </a:ext>
            </a:extLst>
          </p:cNvPr>
          <p:cNvSpPr txBox="1">
            <a:spLocks noGrp="1"/>
          </p:cNvSpPr>
          <p:nvPr>
            <p:ph type="subTitle" idx="1"/>
          </p:nvPr>
        </p:nvSpPr>
        <p:spPr>
          <a:xfrm>
            <a:off x="2417783" y="3531202"/>
            <a:ext cx="8637074" cy="977621"/>
          </a:xfrm>
        </p:spPr>
        <p:txBody>
          <a:bodyPr tIns="91440" bIns="91440"/>
          <a:lstStyle>
            <a:lvl1pPr marL="0" indent="0">
              <a:buNone/>
              <a:defRPr sz="1800" cap="all"/>
            </a:lvl1pPr>
          </a:lstStyle>
          <a:p>
            <a:pPr lvl="0"/>
            <a:r>
              <a:rPr lang="en-US"/>
              <a:t>Click to edit Master subtitle style</a:t>
            </a:r>
          </a:p>
        </p:txBody>
      </p:sp>
      <p:sp>
        <p:nvSpPr>
          <p:cNvPr id="4" name="Date Placeholder 3">
            <a:extLst>
              <a:ext uri="{FF2B5EF4-FFF2-40B4-BE49-F238E27FC236}">
                <a16:creationId xmlns:a16="http://schemas.microsoft.com/office/drawing/2014/main" id="{FC9B8F01-4CE5-457D-AE9F-C31853DB7ACD}"/>
              </a:ext>
            </a:extLst>
          </p:cNvPr>
          <p:cNvSpPr txBox="1">
            <a:spLocks noGrp="1"/>
          </p:cNvSpPr>
          <p:nvPr>
            <p:ph type="dt" sz="half" idx="7"/>
          </p:nvPr>
        </p:nvSpPr>
        <p:spPr/>
        <p:txBody>
          <a:bodyPr/>
          <a:lstStyle>
            <a:lvl1pPr>
              <a:defRPr/>
            </a:lvl1pPr>
          </a:lstStyle>
          <a:p>
            <a:pPr lvl="0"/>
            <a:fld id="{80087CF3-61B6-43C8-B5CE-D3368F801389}" type="datetime1">
              <a:rPr lang="en-DE"/>
              <a:pPr lvl="0"/>
              <a:t>25/07/2021</a:t>
            </a:fld>
            <a:endParaRPr lang="en-DE"/>
          </a:p>
        </p:txBody>
      </p:sp>
      <p:sp>
        <p:nvSpPr>
          <p:cNvPr id="5" name="Footer Placeholder 4">
            <a:extLst>
              <a:ext uri="{FF2B5EF4-FFF2-40B4-BE49-F238E27FC236}">
                <a16:creationId xmlns:a16="http://schemas.microsoft.com/office/drawing/2014/main" id="{A75DF94A-539F-49EE-9F1C-E7EC109657AF}"/>
              </a:ext>
            </a:extLst>
          </p:cNvPr>
          <p:cNvSpPr txBox="1">
            <a:spLocks noGrp="1"/>
          </p:cNvSpPr>
          <p:nvPr>
            <p:ph type="ftr" sz="quarter" idx="9"/>
          </p:nvPr>
        </p:nvSpPr>
        <p:spPr>
          <a:xfrm>
            <a:off x="2416503" y="329302"/>
            <a:ext cx="4973915" cy="309204"/>
          </a:xfrm>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B03D8B1B-BFC3-41DD-8BF6-EA376C939274}"/>
              </a:ext>
            </a:extLst>
          </p:cNvPr>
          <p:cNvSpPr txBox="1">
            <a:spLocks noGrp="1"/>
          </p:cNvSpPr>
          <p:nvPr>
            <p:ph type="sldNum" sz="quarter" idx="8"/>
          </p:nvPr>
        </p:nvSpPr>
        <p:spPr>
          <a:xfrm>
            <a:off x="1437665" y="798975"/>
            <a:ext cx="811017" cy="503578"/>
          </a:xfrm>
        </p:spPr>
        <p:txBody>
          <a:bodyPr/>
          <a:lstStyle>
            <a:lvl1pPr>
              <a:defRPr/>
            </a:lvl1pPr>
          </a:lstStyle>
          <a:p>
            <a:pPr lvl="0"/>
            <a:fld id="{22890301-84EF-414D-93D8-B2F9F3F789FD}" type="slidenum">
              <a:t>‹#›</a:t>
            </a:fld>
            <a:endParaRPr lang="en-DE"/>
          </a:p>
        </p:txBody>
      </p:sp>
      <p:cxnSp>
        <p:nvCxnSpPr>
          <p:cNvPr id="7" name="Straight Connector 14">
            <a:extLst>
              <a:ext uri="{FF2B5EF4-FFF2-40B4-BE49-F238E27FC236}">
                <a16:creationId xmlns:a16="http://schemas.microsoft.com/office/drawing/2014/main" id="{03592DD6-7A39-496D-83A3-0DA8AC8B0075}"/>
              </a:ext>
            </a:extLst>
          </p:cNvPr>
          <p:cNvCxnSpPr/>
          <p:nvPr/>
        </p:nvCxnSpPr>
        <p:spPr>
          <a:xfrm>
            <a:off x="2417783" y="3528541"/>
            <a:ext cx="8637066"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10753361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7079-5589-47F1-96A7-E29CA54500BF}"/>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F2144B36-D86D-4FF0-AE3C-A0884251141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BB3DA-F7DC-4719-B81B-BBA4418191C9}"/>
              </a:ext>
            </a:extLst>
          </p:cNvPr>
          <p:cNvSpPr txBox="1">
            <a:spLocks noGrp="1"/>
          </p:cNvSpPr>
          <p:nvPr>
            <p:ph type="dt" sz="half" idx="7"/>
          </p:nvPr>
        </p:nvSpPr>
        <p:spPr/>
        <p:txBody>
          <a:bodyPr/>
          <a:lstStyle>
            <a:lvl1pPr>
              <a:defRPr/>
            </a:lvl1pPr>
          </a:lstStyle>
          <a:p>
            <a:pPr lvl="0"/>
            <a:fld id="{D3B64B3D-7BE0-4834-A59E-C887D747DEA7}" type="datetime1">
              <a:rPr lang="en-DE"/>
              <a:pPr lvl="0"/>
              <a:t>25/07/2021</a:t>
            </a:fld>
            <a:endParaRPr lang="en-DE"/>
          </a:p>
        </p:txBody>
      </p:sp>
      <p:sp>
        <p:nvSpPr>
          <p:cNvPr id="5" name="Footer Placeholder 4">
            <a:extLst>
              <a:ext uri="{FF2B5EF4-FFF2-40B4-BE49-F238E27FC236}">
                <a16:creationId xmlns:a16="http://schemas.microsoft.com/office/drawing/2014/main" id="{2EB924B6-15A7-4397-B67D-746539D2061C}"/>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75D512B1-AC8F-4222-A565-F849008E712E}"/>
              </a:ext>
            </a:extLst>
          </p:cNvPr>
          <p:cNvSpPr txBox="1">
            <a:spLocks noGrp="1"/>
          </p:cNvSpPr>
          <p:nvPr>
            <p:ph type="sldNum" sz="quarter" idx="8"/>
          </p:nvPr>
        </p:nvSpPr>
        <p:spPr/>
        <p:txBody>
          <a:bodyPr/>
          <a:lstStyle>
            <a:lvl1pPr>
              <a:defRPr/>
            </a:lvl1pPr>
          </a:lstStyle>
          <a:p>
            <a:pPr lvl="0"/>
            <a:fld id="{970EDAA7-413E-43E1-81E4-EE9B094D1522}" type="slidenum">
              <a:t>‹#›</a:t>
            </a:fld>
            <a:endParaRPr lang="en-DE"/>
          </a:p>
        </p:txBody>
      </p:sp>
      <p:cxnSp>
        <p:nvCxnSpPr>
          <p:cNvPr id="7" name="Straight Connector 25">
            <a:extLst>
              <a:ext uri="{FF2B5EF4-FFF2-40B4-BE49-F238E27FC236}">
                <a16:creationId xmlns:a16="http://schemas.microsoft.com/office/drawing/2014/main" id="{656FE105-2CF2-466B-85EE-44F6A6A14A90}"/>
              </a:ext>
            </a:extLst>
          </p:cNvPr>
          <p:cNvCxnSpPr/>
          <p:nvPr/>
        </p:nvCxnSpPr>
        <p:spPr>
          <a:xfrm>
            <a:off x="1453896" y="1847088"/>
            <a:ext cx="9607518"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43602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75DD8-49F8-43F1-8259-84A1B3648EFB}"/>
              </a:ext>
            </a:extLst>
          </p:cNvPr>
          <p:cNvSpPr txBox="1">
            <a:spLocks noGrp="1"/>
          </p:cNvSpPr>
          <p:nvPr>
            <p:ph type="title" orient="vert"/>
          </p:nvPr>
        </p:nvSpPr>
        <p:spPr>
          <a:xfrm>
            <a:off x="9439113" y="798975"/>
            <a:ext cx="1615744" cy="4659892"/>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E90F52DD-F62B-4ED7-81E9-DC42651032ED}"/>
              </a:ext>
            </a:extLst>
          </p:cNvPr>
          <p:cNvSpPr txBox="1">
            <a:spLocks noGrp="1"/>
          </p:cNvSpPr>
          <p:nvPr>
            <p:ph type="body" orient="vert" idx="1"/>
          </p:nvPr>
        </p:nvSpPr>
        <p:spPr>
          <a:xfrm>
            <a:off x="1444669" y="798975"/>
            <a:ext cx="7828827" cy="4659892"/>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44E72-1714-4D9C-9ED1-A130135F0C75}"/>
              </a:ext>
            </a:extLst>
          </p:cNvPr>
          <p:cNvSpPr txBox="1">
            <a:spLocks noGrp="1"/>
          </p:cNvSpPr>
          <p:nvPr>
            <p:ph type="dt" sz="half" idx="7"/>
          </p:nvPr>
        </p:nvSpPr>
        <p:spPr/>
        <p:txBody>
          <a:bodyPr/>
          <a:lstStyle>
            <a:lvl1pPr>
              <a:defRPr/>
            </a:lvl1pPr>
          </a:lstStyle>
          <a:p>
            <a:pPr lvl="0"/>
            <a:fld id="{F8BD101C-6EF1-4E47-9473-8F38A6D2366C}" type="datetime1">
              <a:rPr lang="en-DE"/>
              <a:pPr lvl="0"/>
              <a:t>25/07/2021</a:t>
            </a:fld>
            <a:endParaRPr lang="en-DE"/>
          </a:p>
        </p:txBody>
      </p:sp>
      <p:sp>
        <p:nvSpPr>
          <p:cNvPr id="5" name="Footer Placeholder 4">
            <a:extLst>
              <a:ext uri="{FF2B5EF4-FFF2-40B4-BE49-F238E27FC236}">
                <a16:creationId xmlns:a16="http://schemas.microsoft.com/office/drawing/2014/main" id="{41C93E58-D9C0-4E2E-B99C-C439A925C816}"/>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7CBD2703-CF8A-47DB-853D-F167B242D2A3}"/>
              </a:ext>
            </a:extLst>
          </p:cNvPr>
          <p:cNvSpPr txBox="1">
            <a:spLocks noGrp="1"/>
          </p:cNvSpPr>
          <p:nvPr>
            <p:ph type="sldNum" sz="quarter" idx="8"/>
          </p:nvPr>
        </p:nvSpPr>
        <p:spPr/>
        <p:txBody>
          <a:bodyPr/>
          <a:lstStyle>
            <a:lvl1pPr>
              <a:defRPr/>
            </a:lvl1pPr>
          </a:lstStyle>
          <a:p>
            <a:pPr lvl="0"/>
            <a:fld id="{E1BAA622-9839-4405-8825-DD43B768C872}" type="slidenum">
              <a:t>‹#›</a:t>
            </a:fld>
            <a:endParaRPr lang="en-DE"/>
          </a:p>
        </p:txBody>
      </p:sp>
      <p:cxnSp>
        <p:nvCxnSpPr>
          <p:cNvPr id="7" name="Straight Connector 14">
            <a:extLst>
              <a:ext uri="{FF2B5EF4-FFF2-40B4-BE49-F238E27FC236}">
                <a16:creationId xmlns:a16="http://schemas.microsoft.com/office/drawing/2014/main" id="{76B62793-B09D-4528-82ED-842FD97D8A8B}"/>
              </a:ext>
            </a:extLst>
          </p:cNvPr>
          <p:cNvCxnSpPr/>
          <p:nvPr/>
        </p:nvCxnSpPr>
        <p:spPr>
          <a:xfrm>
            <a:off x="9439113" y="798975"/>
            <a:ext cx="0" cy="4659883"/>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362021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6D21-2271-446A-94ED-D63F664E7664}"/>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8F6F5A8-B04D-4B46-89AE-793C480B3E66}"/>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0B28D-CD2F-4E45-95D6-21BBC78F8279}"/>
              </a:ext>
            </a:extLst>
          </p:cNvPr>
          <p:cNvSpPr txBox="1">
            <a:spLocks noGrp="1"/>
          </p:cNvSpPr>
          <p:nvPr>
            <p:ph type="dt" sz="half" idx="7"/>
          </p:nvPr>
        </p:nvSpPr>
        <p:spPr/>
        <p:txBody>
          <a:bodyPr/>
          <a:lstStyle>
            <a:lvl1pPr>
              <a:defRPr/>
            </a:lvl1pPr>
          </a:lstStyle>
          <a:p>
            <a:pPr lvl="0"/>
            <a:fld id="{D22C61E2-FE16-4579-9E58-B763422A596F}" type="datetime1">
              <a:rPr lang="en-DE"/>
              <a:pPr lvl="0"/>
              <a:t>25/07/2021</a:t>
            </a:fld>
            <a:endParaRPr lang="en-DE"/>
          </a:p>
        </p:txBody>
      </p:sp>
      <p:sp>
        <p:nvSpPr>
          <p:cNvPr id="5" name="Footer Placeholder 4">
            <a:extLst>
              <a:ext uri="{FF2B5EF4-FFF2-40B4-BE49-F238E27FC236}">
                <a16:creationId xmlns:a16="http://schemas.microsoft.com/office/drawing/2014/main" id="{9A6F7EB6-72D7-4342-A3C4-A86E87535DAF}"/>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8BDF42D5-AD44-4B1F-B9AC-A15CD41E7660}"/>
              </a:ext>
            </a:extLst>
          </p:cNvPr>
          <p:cNvSpPr txBox="1">
            <a:spLocks noGrp="1"/>
          </p:cNvSpPr>
          <p:nvPr>
            <p:ph type="sldNum" sz="quarter" idx="8"/>
          </p:nvPr>
        </p:nvSpPr>
        <p:spPr/>
        <p:txBody>
          <a:bodyPr/>
          <a:lstStyle>
            <a:lvl1pPr>
              <a:defRPr/>
            </a:lvl1pPr>
          </a:lstStyle>
          <a:p>
            <a:pPr lvl="0"/>
            <a:fld id="{AB93D471-D0C1-42C5-829A-80FF199CE9EA}" type="slidenum">
              <a:t>‹#›</a:t>
            </a:fld>
            <a:endParaRPr lang="en-DE"/>
          </a:p>
        </p:txBody>
      </p:sp>
      <p:cxnSp>
        <p:nvCxnSpPr>
          <p:cNvPr id="7" name="Straight Connector 32">
            <a:extLst>
              <a:ext uri="{FF2B5EF4-FFF2-40B4-BE49-F238E27FC236}">
                <a16:creationId xmlns:a16="http://schemas.microsoft.com/office/drawing/2014/main" id="{DBA4D76A-03D9-49E7-BF11-33E1C9527D9E}"/>
              </a:ext>
            </a:extLst>
          </p:cNvPr>
          <p:cNvCxnSpPr/>
          <p:nvPr/>
        </p:nvCxnSpPr>
        <p:spPr>
          <a:xfrm>
            <a:off x="1453896" y="1847088"/>
            <a:ext cx="9607518"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3407014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6CE3-3152-4751-A7D0-DA70048DA553}"/>
              </a:ext>
            </a:extLst>
          </p:cNvPr>
          <p:cNvSpPr txBox="1">
            <a:spLocks noGrp="1"/>
          </p:cNvSpPr>
          <p:nvPr>
            <p:ph type="title"/>
          </p:nvPr>
        </p:nvSpPr>
        <p:spPr>
          <a:xfrm>
            <a:off x="1454243" y="1756132"/>
            <a:ext cx="8643155" cy="1887952"/>
          </a:xfrm>
        </p:spPr>
        <p:txBody>
          <a:bodyPr anchor="b"/>
          <a:lstStyle>
            <a:lvl1pPr>
              <a:defRPr sz="3600"/>
            </a:lvl1pPr>
          </a:lstStyle>
          <a:p>
            <a:pPr lvl="0"/>
            <a:r>
              <a:rPr lang="en-US"/>
              <a:t>Click to edit Master title style</a:t>
            </a:r>
          </a:p>
        </p:txBody>
      </p:sp>
      <p:sp>
        <p:nvSpPr>
          <p:cNvPr id="3" name="Text Placeholder 2">
            <a:extLst>
              <a:ext uri="{FF2B5EF4-FFF2-40B4-BE49-F238E27FC236}">
                <a16:creationId xmlns:a16="http://schemas.microsoft.com/office/drawing/2014/main" id="{B587E98C-E376-487F-9766-C1F220F8096F}"/>
              </a:ext>
            </a:extLst>
          </p:cNvPr>
          <p:cNvSpPr txBox="1">
            <a:spLocks noGrp="1"/>
          </p:cNvSpPr>
          <p:nvPr>
            <p:ph type="body" idx="1"/>
          </p:nvPr>
        </p:nvSpPr>
        <p:spPr>
          <a:xfrm>
            <a:off x="1454243" y="3806199"/>
            <a:ext cx="8630445" cy="1012926"/>
          </a:xfrm>
        </p:spPr>
        <p:txBody>
          <a:bodyPr tIns="91440"/>
          <a:lstStyle>
            <a:lvl1pPr marL="0" indent="0">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72DC11CE-A315-4114-85C2-A59B045D2771}"/>
              </a:ext>
            </a:extLst>
          </p:cNvPr>
          <p:cNvSpPr txBox="1">
            <a:spLocks noGrp="1"/>
          </p:cNvSpPr>
          <p:nvPr>
            <p:ph type="dt" sz="half" idx="7"/>
          </p:nvPr>
        </p:nvSpPr>
        <p:spPr/>
        <p:txBody>
          <a:bodyPr/>
          <a:lstStyle>
            <a:lvl1pPr>
              <a:defRPr/>
            </a:lvl1pPr>
          </a:lstStyle>
          <a:p>
            <a:pPr lvl="0"/>
            <a:fld id="{3E52A633-B34E-4BA2-8BED-219B6B88296A}" type="datetime1">
              <a:rPr lang="en-DE"/>
              <a:pPr lvl="0"/>
              <a:t>25/07/2021</a:t>
            </a:fld>
            <a:endParaRPr lang="en-DE"/>
          </a:p>
        </p:txBody>
      </p:sp>
      <p:sp>
        <p:nvSpPr>
          <p:cNvPr id="5" name="Footer Placeholder 4">
            <a:extLst>
              <a:ext uri="{FF2B5EF4-FFF2-40B4-BE49-F238E27FC236}">
                <a16:creationId xmlns:a16="http://schemas.microsoft.com/office/drawing/2014/main" id="{F8E4EF86-7D1B-4786-AB12-9F103C512A70}"/>
              </a:ext>
            </a:extLst>
          </p:cNvPr>
          <p:cNvSpPr txBox="1">
            <a:spLocks noGrp="1"/>
          </p:cNvSpPr>
          <p:nvPr>
            <p:ph type="ftr" sz="quarter" idx="9"/>
          </p:nvPr>
        </p:nvSpPr>
        <p:spPr/>
        <p:txBody>
          <a:bodyPr/>
          <a:lstStyle>
            <a:lvl1pPr>
              <a:defRPr/>
            </a:lvl1pPr>
          </a:lstStyle>
          <a:p>
            <a:pPr lvl="0"/>
            <a:endParaRPr lang="en-DE"/>
          </a:p>
        </p:txBody>
      </p:sp>
      <p:sp>
        <p:nvSpPr>
          <p:cNvPr id="6" name="Slide Number Placeholder 5">
            <a:extLst>
              <a:ext uri="{FF2B5EF4-FFF2-40B4-BE49-F238E27FC236}">
                <a16:creationId xmlns:a16="http://schemas.microsoft.com/office/drawing/2014/main" id="{521A2B23-18D3-40FC-9D04-9903E0BDF3F9}"/>
              </a:ext>
            </a:extLst>
          </p:cNvPr>
          <p:cNvSpPr txBox="1">
            <a:spLocks noGrp="1"/>
          </p:cNvSpPr>
          <p:nvPr>
            <p:ph type="sldNum" sz="quarter" idx="8"/>
          </p:nvPr>
        </p:nvSpPr>
        <p:spPr/>
        <p:txBody>
          <a:bodyPr/>
          <a:lstStyle>
            <a:lvl1pPr>
              <a:defRPr/>
            </a:lvl1pPr>
          </a:lstStyle>
          <a:p>
            <a:pPr lvl="0"/>
            <a:fld id="{8A8BB5E4-FD11-4A53-B91B-3A71A891A87A}" type="slidenum">
              <a:t>‹#›</a:t>
            </a:fld>
            <a:endParaRPr lang="en-DE"/>
          </a:p>
        </p:txBody>
      </p:sp>
      <p:cxnSp>
        <p:nvCxnSpPr>
          <p:cNvPr id="7" name="Straight Connector 14">
            <a:extLst>
              <a:ext uri="{FF2B5EF4-FFF2-40B4-BE49-F238E27FC236}">
                <a16:creationId xmlns:a16="http://schemas.microsoft.com/office/drawing/2014/main" id="{C6BE05D7-6ABE-429C-9557-1BD5A05E8FD1}"/>
              </a:ext>
            </a:extLst>
          </p:cNvPr>
          <p:cNvCxnSpPr/>
          <p:nvPr/>
        </p:nvCxnSpPr>
        <p:spPr>
          <a:xfrm>
            <a:off x="1454243" y="3804982"/>
            <a:ext cx="8630445"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204493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2AC9-8932-47C5-A730-EEDF01C88C53}"/>
              </a:ext>
            </a:extLst>
          </p:cNvPr>
          <p:cNvSpPr txBox="1">
            <a:spLocks noGrp="1"/>
          </p:cNvSpPr>
          <p:nvPr>
            <p:ph type="title"/>
          </p:nvPr>
        </p:nvSpPr>
        <p:spPr>
          <a:xfrm>
            <a:off x="1449214" y="804891"/>
            <a:ext cx="9605634" cy="1059304"/>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AC4634B9-BBBE-430D-8776-5723155B8DEA}"/>
              </a:ext>
            </a:extLst>
          </p:cNvPr>
          <p:cNvSpPr txBox="1">
            <a:spLocks noGrp="1"/>
          </p:cNvSpPr>
          <p:nvPr>
            <p:ph idx="1"/>
          </p:nvPr>
        </p:nvSpPr>
        <p:spPr>
          <a:xfrm>
            <a:off x="1447330" y="2010875"/>
            <a:ext cx="4645152" cy="344859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687FCA-921F-4A0D-821E-B37C221352A8}"/>
              </a:ext>
            </a:extLst>
          </p:cNvPr>
          <p:cNvSpPr txBox="1">
            <a:spLocks noGrp="1"/>
          </p:cNvSpPr>
          <p:nvPr>
            <p:ph idx="2"/>
          </p:nvPr>
        </p:nvSpPr>
        <p:spPr>
          <a:xfrm>
            <a:off x="6413775" y="2017340"/>
            <a:ext cx="4645152" cy="344151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F844B2-D54D-41FB-80BF-06245A0ED4A0}"/>
              </a:ext>
            </a:extLst>
          </p:cNvPr>
          <p:cNvSpPr txBox="1">
            <a:spLocks noGrp="1"/>
          </p:cNvSpPr>
          <p:nvPr>
            <p:ph type="dt" sz="half" idx="7"/>
          </p:nvPr>
        </p:nvSpPr>
        <p:spPr/>
        <p:txBody>
          <a:bodyPr/>
          <a:lstStyle>
            <a:lvl1pPr>
              <a:defRPr/>
            </a:lvl1pPr>
          </a:lstStyle>
          <a:p>
            <a:pPr lvl="0"/>
            <a:fld id="{5C4F9CFB-52D4-41C2-89CA-CB70BB451751}" type="datetime1">
              <a:rPr lang="en-DE"/>
              <a:pPr lvl="0"/>
              <a:t>25/07/2021</a:t>
            </a:fld>
            <a:endParaRPr lang="en-DE"/>
          </a:p>
        </p:txBody>
      </p:sp>
      <p:sp>
        <p:nvSpPr>
          <p:cNvPr id="6" name="Footer Placeholder 5">
            <a:extLst>
              <a:ext uri="{FF2B5EF4-FFF2-40B4-BE49-F238E27FC236}">
                <a16:creationId xmlns:a16="http://schemas.microsoft.com/office/drawing/2014/main" id="{03AE021D-9850-445D-819B-D22E75C46F3E}"/>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6FBAAEA3-0B2C-4E81-B97B-BD8FD42729F0}"/>
              </a:ext>
            </a:extLst>
          </p:cNvPr>
          <p:cNvSpPr txBox="1">
            <a:spLocks noGrp="1"/>
          </p:cNvSpPr>
          <p:nvPr>
            <p:ph type="sldNum" sz="quarter" idx="8"/>
          </p:nvPr>
        </p:nvSpPr>
        <p:spPr/>
        <p:txBody>
          <a:bodyPr/>
          <a:lstStyle>
            <a:lvl1pPr>
              <a:defRPr/>
            </a:lvl1pPr>
          </a:lstStyle>
          <a:p>
            <a:pPr lvl="0"/>
            <a:fld id="{BEA57288-EA60-41AC-A616-8DE25BFCE4B0}" type="slidenum">
              <a:t>‹#›</a:t>
            </a:fld>
            <a:endParaRPr lang="en-DE"/>
          </a:p>
        </p:txBody>
      </p:sp>
      <p:cxnSp>
        <p:nvCxnSpPr>
          <p:cNvPr id="8" name="Straight Connector 34">
            <a:extLst>
              <a:ext uri="{FF2B5EF4-FFF2-40B4-BE49-F238E27FC236}">
                <a16:creationId xmlns:a16="http://schemas.microsoft.com/office/drawing/2014/main" id="{2B06D40D-D8FE-4C62-AB87-7CD9217D802B}"/>
              </a:ext>
            </a:extLst>
          </p:cNvPr>
          <p:cNvCxnSpPr/>
          <p:nvPr/>
        </p:nvCxnSpPr>
        <p:spPr>
          <a:xfrm>
            <a:off x="1453896" y="1847088"/>
            <a:ext cx="9607518"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11234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5312-1875-4514-B020-3746171FB64E}"/>
              </a:ext>
            </a:extLst>
          </p:cNvPr>
          <p:cNvSpPr txBox="1">
            <a:spLocks noGrp="1"/>
          </p:cNvSpPr>
          <p:nvPr>
            <p:ph type="title"/>
          </p:nvPr>
        </p:nvSpPr>
        <p:spPr>
          <a:xfrm>
            <a:off x="1447193" y="804159"/>
            <a:ext cx="9607664" cy="1056314"/>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062473B6-B222-4837-98F0-BDD048E08F03}"/>
              </a:ext>
            </a:extLst>
          </p:cNvPr>
          <p:cNvSpPr txBox="1">
            <a:spLocks noGrp="1"/>
          </p:cNvSpPr>
          <p:nvPr>
            <p:ph type="body" idx="1"/>
          </p:nvPr>
        </p:nvSpPr>
        <p:spPr>
          <a:xfrm>
            <a:off x="1447193" y="2019552"/>
            <a:ext cx="4645152" cy="801947"/>
          </a:xfrm>
        </p:spPr>
        <p:txBody>
          <a:bodyPr anchor="b"/>
          <a:lstStyle>
            <a:lvl1pPr marL="0" indent="0">
              <a:lnSpc>
                <a:spcPct val="100000"/>
              </a:lnSpc>
              <a:buNone/>
              <a:defRPr sz="2200" cap="all">
                <a:solidFill>
                  <a:srgbClr val="B71E42"/>
                </a:solidFill>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73C929FF-E340-41B6-9584-E57E8097279C}"/>
              </a:ext>
            </a:extLst>
          </p:cNvPr>
          <p:cNvSpPr txBox="1">
            <a:spLocks noGrp="1"/>
          </p:cNvSpPr>
          <p:nvPr>
            <p:ph idx="2"/>
          </p:nvPr>
        </p:nvSpPr>
        <p:spPr>
          <a:xfrm>
            <a:off x="1447193" y="2824270"/>
            <a:ext cx="4645152" cy="264445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BD63F8-2025-4542-94E2-757295416832}"/>
              </a:ext>
            </a:extLst>
          </p:cNvPr>
          <p:cNvSpPr txBox="1">
            <a:spLocks noGrp="1"/>
          </p:cNvSpPr>
          <p:nvPr>
            <p:ph type="body" idx="3"/>
          </p:nvPr>
        </p:nvSpPr>
        <p:spPr>
          <a:xfrm>
            <a:off x="6412358" y="2023000"/>
            <a:ext cx="4645152" cy="802239"/>
          </a:xfrm>
        </p:spPr>
        <p:txBody>
          <a:bodyPr anchor="b"/>
          <a:lstStyle>
            <a:lvl1pPr marL="0" indent="0">
              <a:lnSpc>
                <a:spcPct val="100000"/>
              </a:lnSpc>
              <a:buNone/>
              <a:defRPr sz="2200" cap="all">
                <a:solidFill>
                  <a:srgbClr val="B71E42"/>
                </a:solid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C954F108-5D41-4857-AEC3-EBBB03F307B0}"/>
              </a:ext>
            </a:extLst>
          </p:cNvPr>
          <p:cNvSpPr txBox="1">
            <a:spLocks noGrp="1"/>
          </p:cNvSpPr>
          <p:nvPr>
            <p:ph idx="4"/>
          </p:nvPr>
        </p:nvSpPr>
        <p:spPr>
          <a:xfrm>
            <a:off x="6412358" y="2821490"/>
            <a:ext cx="4645152" cy="263736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57A72A-2831-481A-A072-BDA86B1A5616}"/>
              </a:ext>
            </a:extLst>
          </p:cNvPr>
          <p:cNvSpPr txBox="1">
            <a:spLocks noGrp="1"/>
          </p:cNvSpPr>
          <p:nvPr>
            <p:ph type="dt" sz="half" idx="7"/>
          </p:nvPr>
        </p:nvSpPr>
        <p:spPr/>
        <p:txBody>
          <a:bodyPr/>
          <a:lstStyle>
            <a:lvl1pPr>
              <a:defRPr/>
            </a:lvl1pPr>
          </a:lstStyle>
          <a:p>
            <a:pPr lvl="0"/>
            <a:fld id="{29BC14FA-1DC6-4054-8AD2-00E5D8BC9491}" type="datetime1">
              <a:rPr lang="en-DE"/>
              <a:pPr lvl="0"/>
              <a:t>25/07/2021</a:t>
            </a:fld>
            <a:endParaRPr lang="en-DE"/>
          </a:p>
        </p:txBody>
      </p:sp>
      <p:sp>
        <p:nvSpPr>
          <p:cNvPr id="8" name="Footer Placeholder 7">
            <a:extLst>
              <a:ext uri="{FF2B5EF4-FFF2-40B4-BE49-F238E27FC236}">
                <a16:creationId xmlns:a16="http://schemas.microsoft.com/office/drawing/2014/main" id="{FBFE0D94-F1DB-449B-A6B4-659122030EDF}"/>
              </a:ext>
            </a:extLst>
          </p:cNvPr>
          <p:cNvSpPr txBox="1">
            <a:spLocks noGrp="1"/>
          </p:cNvSpPr>
          <p:nvPr>
            <p:ph type="ftr" sz="quarter" idx="9"/>
          </p:nvPr>
        </p:nvSpPr>
        <p:spPr/>
        <p:txBody>
          <a:bodyPr/>
          <a:lstStyle>
            <a:lvl1pPr>
              <a:defRPr/>
            </a:lvl1pPr>
          </a:lstStyle>
          <a:p>
            <a:pPr lvl="0"/>
            <a:endParaRPr lang="en-DE"/>
          </a:p>
        </p:txBody>
      </p:sp>
      <p:sp>
        <p:nvSpPr>
          <p:cNvPr id="9" name="Slide Number Placeholder 8">
            <a:extLst>
              <a:ext uri="{FF2B5EF4-FFF2-40B4-BE49-F238E27FC236}">
                <a16:creationId xmlns:a16="http://schemas.microsoft.com/office/drawing/2014/main" id="{7779CDCF-AFB1-49B5-941D-4D714C75BD45}"/>
              </a:ext>
            </a:extLst>
          </p:cNvPr>
          <p:cNvSpPr txBox="1">
            <a:spLocks noGrp="1"/>
          </p:cNvSpPr>
          <p:nvPr>
            <p:ph type="sldNum" sz="quarter" idx="8"/>
          </p:nvPr>
        </p:nvSpPr>
        <p:spPr/>
        <p:txBody>
          <a:bodyPr/>
          <a:lstStyle>
            <a:lvl1pPr>
              <a:defRPr/>
            </a:lvl1pPr>
          </a:lstStyle>
          <a:p>
            <a:pPr lvl="0"/>
            <a:fld id="{FF58D65D-8BBD-4988-A2EC-C8C5FC4F0BE4}" type="slidenum">
              <a:t>‹#›</a:t>
            </a:fld>
            <a:endParaRPr lang="en-DE"/>
          </a:p>
        </p:txBody>
      </p:sp>
      <p:cxnSp>
        <p:nvCxnSpPr>
          <p:cNvPr id="10" name="Straight Connector 28">
            <a:extLst>
              <a:ext uri="{FF2B5EF4-FFF2-40B4-BE49-F238E27FC236}">
                <a16:creationId xmlns:a16="http://schemas.microsoft.com/office/drawing/2014/main" id="{CDB20B5E-88D5-4574-86AF-60CF099E2495}"/>
              </a:ext>
            </a:extLst>
          </p:cNvPr>
          <p:cNvCxnSpPr/>
          <p:nvPr/>
        </p:nvCxnSpPr>
        <p:spPr>
          <a:xfrm>
            <a:off x="1453896" y="1847088"/>
            <a:ext cx="9607518"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133669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FE78-88F1-456F-8F40-0E07889A803F}"/>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E0118360-B211-4249-B087-766CA4CD66E3}"/>
              </a:ext>
            </a:extLst>
          </p:cNvPr>
          <p:cNvSpPr txBox="1">
            <a:spLocks noGrp="1"/>
          </p:cNvSpPr>
          <p:nvPr>
            <p:ph type="dt" sz="half" idx="7"/>
          </p:nvPr>
        </p:nvSpPr>
        <p:spPr/>
        <p:txBody>
          <a:bodyPr/>
          <a:lstStyle>
            <a:lvl1pPr>
              <a:defRPr/>
            </a:lvl1pPr>
          </a:lstStyle>
          <a:p>
            <a:pPr lvl="0"/>
            <a:fld id="{E4283F45-EE7A-4B21-98A2-4046597BC319}" type="datetime1">
              <a:rPr lang="en-DE"/>
              <a:pPr lvl="0"/>
              <a:t>25/07/2021</a:t>
            </a:fld>
            <a:endParaRPr lang="en-DE"/>
          </a:p>
        </p:txBody>
      </p:sp>
      <p:sp>
        <p:nvSpPr>
          <p:cNvPr id="4" name="Footer Placeholder 3">
            <a:extLst>
              <a:ext uri="{FF2B5EF4-FFF2-40B4-BE49-F238E27FC236}">
                <a16:creationId xmlns:a16="http://schemas.microsoft.com/office/drawing/2014/main" id="{1FCEA4BE-80B4-421B-8F03-43263F1B296E}"/>
              </a:ext>
            </a:extLst>
          </p:cNvPr>
          <p:cNvSpPr txBox="1">
            <a:spLocks noGrp="1"/>
          </p:cNvSpPr>
          <p:nvPr>
            <p:ph type="ftr" sz="quarter" idx="9"/>
          </p:nvPr>
        </p:nvSpPr>
        <p:spPr/>
        <p:txBody>
          <a:bodyPr/>
          <a:lstStyle>
            <a:lvl1pPr>
              <a:defRPr/>
            </a:lvl1pPr>
          </a:lstStyle>
          <a:p>
            <a:pPr lvl="0"/>
            <a:endParaRPr lang="en-DE"/>
          </a:p>
        </p:txBody>
      </p:sp>
      <p:sp>
        <p:nvSpPr>
          <p:cNvPr id="5" name="Slide Number Placeholder 4">
            <a:extLst>
              <a:ext uri="{FF2B5EF4-FFF2-40B4-BE49-F238E27FC236}">
                <a16:creationId xmlns:a16="http://schemas.microsoft.com/office/drawing/2014/main" id="{4C6D5B12-DEF3-4925-A0BB-A63077AA26C8}"/>
              </a:ext>
            </a:extLst>
          </p:cNvPr>
          <p:cNvSpPr txBox="1">
            <a:spLocks noGrp="1"/>
          </p:cNvSpPr>
          <p:nvPr>
            <p:ph type="sldNum" sz="quarter" idx="8"/>
          </p:nvPr>
        </p:nvSpPr>
        <p:spPr/>
        <p:txBody>
          <a:bodyPr/>
          <a:lstStyle>
            <a:lvl1pPr>
              <a:defRPr/>
            </a:lvl1pPr>
          </a:lstStyle>
          <a:p>
            <a:pPr lvl="0"/>
            <a:fld id="{059122DB-E10D-46AF-9815-C3F054A47786}" type="slidenum">
              <a:t>‹#›</a:t>
            </a:fld>
            <a:endParaRPr lang="en-DE"/>
          </a:p>
        </p:txBody>
      </p:sp>
      <p:cxnSp>
        <p:nvCxnSpPr>
          <p:cNvPr id="6" name="Straight Connector 24">
            <a:extLst>
              <a:ext uri="{FF2B5EF4-FFF2-40B4-BE49-F238E27FC236}">
                <a16:creationId xmlns:a16="http://schemas.microsoft.com/office/drawing/2014/main" id="{29AC8FAC-2EEE-4E5E-A8C3-0FC9733349CB}"/>
              </a:ext>
            </a:extLst>
          </p:cNvPr>
          <p:cNvCxnSpPr/>
          <p:nvPr/>
        </p:nvCxnSpPr>
        <p:spPr>
          <a:xfrm>
            <a:off x="1453896" y="1847088"/>
            <a:ext cx="9607518"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333588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A3612-871B-4F44-84EA-4AEE4950518F}"/>
              </a:ext>
            </a:extLst>
          </p:cNvPr>
          <p:cNvSpPr txBox="1">
            <a:spLocks noGrp="1"/>
          </p:cNvSpPr>
          <p:nvPr>
            <p:ph type="dt" sz="half" idx="7"/>
          </p:nvPr>
        </p:nvSpPr>
        <p:spPr/>
        <p:txBody>
          <a:bodyPr/>
          <a:lstStyle>
            <a:lvl1pPr>
              <a:defRPr/>
            </a:lvl1pPr>
          </a:lstStyle>
          <a:p>
            <a:pPr lvl="0"/>
            <a:fld id="{F194F319-EAFF-43BA-BBB6-4ACC328EF0DF}" type="datetime1">
              <a:rPr lang="en-DE"/>
              <a:pPr lvl="0"/>
              <a:t>25/07/2021</a:t>
            </a:fld>
            <a:endParaRPr lang="en-DE"/>
          </a:p>
        </p:txBody>
      </p:sp>
      <p:sp>
        <p:nvSpPr>
          <p:cNvPr id="3" name="Footer Placeholder 2">
            <a:extLst>
              <a:ext uri="{FF2B5EF4-FFF2-40B4-BE49-F238E27FC236}">
                <a16:creationId xmlns:a16="http://schemas.microsoft.com/office/drawing/2014/main" id="{A5174707-8F5A-4270-9521-68EA85F118ED}"/>
              </a:ext>
            </a:extLst>
          </p:cNvPr>
          <p:cNvSpPr txBox="1">
            <a:spLocks noGrp="1"/>
          </p:cNvSpPr>
          <p:nvPr>
            <p:ph type="ftr" sz="quarter" idx="9"/>
          </p:nvPr>
        </p:nvSpPr>
        <p:spPr/>
        <p:txBody>
          <a:bodyPr/>
          <a:lstStyle>
            <a:lvl1pPr>
              <a:defRPr/>
            </a:lvl1pPr>
          </a:lstStyle>
          <a:p>
            <a:pPr lvl="0"/>
            <a:endParaRPr lang="en-DE"/>
          </a:p>
        </p:txBody>
      </p:sp>
      <p:sp>
        <p:nvSpPr>
          <p:cNvPr id="4" name="Slide Number Placeholder 3">
            <a:extLst>
              <a:ext uri="{FF2B5EF4-FFF2-40B4-BE49-F238E27FC236}">
                <a16:creationId xmlns:a16="http://schemas.microsoft.com/office/drawing/2014/main" id="{A075314B-E456-44EE-BDCB-170BA42125C0}"/>
              </a:ext>
            </a:extLst>
          </p:cNvPr>
          <p:cNvSpPr txBox="1">
            <a:spLocks noGrp="1"/>
          </p:cNvSpPr>
          <p:nvPr>
            <p:ph type="sldNum" sz="quarter" idx="8"/>
          </p:nvPr>
        </p:nvSpPr>
        <p:spPr/>
        <p:txBody>
          <a:bodyPr/>
          <a:lstStyle>
            <a:lvl1pPr>
              <a:defRPr/>
            </a:lvl1pPr>
          </a:lstStyle>
          <a:p>
            <a:pPr lvl="0"/>
            <a:fld id="{0398B59B-ACDE-48EB-8D6D-6A5E5703B7E9}" type="slidenum">
              <a:t>‹#›</a:t>
            </a:fld>
            <a:endParaRPr lang="en-DE"/>
          </a:p>
        </p:txBody>
      </p:sp>
    </p:spTree>
    <p:extLst>
      <p:ext uri="{BB962C8B-B14F-4D97-AF65-F5344CB8AC3E}">
        <p14:creationId xmlns:p14="http://schemas.microsoft.com/office/powerpoint/2010/main" val="5465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B2DA-9EAE-4362-A47C-AA0C9A50B02A}"/>
              </a:ext>
            </a:extLst>
          </p:cNvPr>
          <p:cNvSpPr txBox="1">
            <a:spLocks noGrp="1"/>
          </p:cNvSpPr>
          <p:nvPr>
            <p:ph type="title"/>
          </p:nvPr>
        </p:nvSpPr>
        <p:spPr>
          <a:xfrm>
            <a:off x="1444669" y="798975"/>
            <a:ext cx="3273094" cy="2247119"/>
          </a:xfrm>
        </p:spPr>
        <p:txBody>
          <a:bodyPr anchor="b"/>
          <a:lstStyle>
            <a:lvl1pPr>
              <a:defRPr sz="2400"/>
            </a:lvl1pPr>
          </a:lstStyle>
          <a:p>
            <a:pPr lvl="0"/>
            <a:r>
              <a:rPr lang="en-US"/>
              <a:t>Click to edit Master title style</a:t>
            </a:r>
          </a:p>
        </p:txBody>
      </p:sp>
      <p:sp>
        <p:nvSpPr>
          <p:cNvPr id="3" name="Content Placeholder 2">
            <a:extLst>
              <a:ext uri="{FF2B5EF4-FFF2-40B4-BE49-F238E27FC236}">
                <a16:creationId xmlns:a16="http://schemas.microsoft.com/office/drawing/2014/main" id="{71656B2A-E7B6-4A80-83EF-83E2BCD47FCE}"/>
              </a:ext>
            </a:extLst>
          </p:cNvPr>
          <p:cNvSpPr txBox="1">
            <a:spLocks noGrp="1"/>
          </p:cNvSpPr>
          <p:nvPr>
            <p:ph idx="1"/>
          </p:nvPr>
        </p:nvSpPr>
        <p:spPr>
          <a:xfrm>
            <a:off x="5043711" y="798975"/>
            <a:ext cx="6012472" cy="4658822"/>
          </a:xfrm>
        </p:spPr>
        <p:txBody>
          <a:bodyPr anchor="ct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D126E9-DF32-40B2-A5BB-A5FE6582BFCF}"/>
              </a:ext>
            </a:extLst>
          </p:cNvPr>
          <p:cNvSpPr txBox="1">
            <a:spLocks noGrp="1"/>
          </p:cNvSpPr>
          <p:nvPr>
            <p:ph type="body" idx="2"/>
          </p:nvPr>
        </p:nvSpPr>
        <p:spPr>
          <a:xfrm>
            <a:off x="1444669" y="3205493"/>
            <a:ext cx="3275015" cy="2248180"/>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6FB9F2B-8999-4DAA-9349-F35147ECAC06}"/>
              </a:ext>
            </a:extLst>
          </p:cNvPr>
          <p:cNvSpPr txBox="1">
            <a:spLocks noGrp="1"/>
          </p:cNvSpPr>
          <p:nvPr>
            <p:ph type="dt" sz="half" idx="7"/>
          </p:nvPr>
        </p:nvSpPr>
        <p:spPr/>
        <p:txBody>
          <a:bodyPr/>
          <a:lstStyle>
            <a:lvl1pPr>
              <a:defRPr/>
            </a:lvl1pPr>
          </a:lstStyle>
          <a:p>
            <a:pPr lvl="0"/>
            <a:fld id="{E76D40D4-DE0F-4831-921D-C289DEBDAB11}" type="datetime1">
              <a:rPr lang="en-DE"/>
              <a:pPr lvl="0"/>
              <a:t>25/07/2021</a:t>
            </a:fld>
            <a:endParaRPr lang="en-DE"/>
          </a:p>
        </p:txBody>
      </p:sp>
      <p:sp>
        <p:nvSpPr>
          <p:cNvPr id="6" name="Footer Placeholder 5">
            <a:extLst>
              <a:ext uri="{FF2B5EF4-FFF2-40B4-BE49-F238E27FC236}">
                <a16:creationId xmlns:a16="http://schemas.microsoft.com/office/drawing/2014/main" id="{F61BA3BD-B75A-4C11-9B36-1516CCFFFD3A}"/>
              </a:ext>
            </a:extLst>
          </p:cNvPr>
          <p:cNvSpPr txBox="1">
            <a:spLocks noGrp="1"/>
          </p:cNvSpPr>
          <p:nvPr>
            <p:ph type="ftr" sz="quarter" idx="9"/>
          </p:nvPr>
        </p:nvSpPr>
        <p:spPr/>
        <p:txBody>
          <a:bodyPr/>
          <a:lstStyle>
            <a:lvl1pPr>
              <a:defRPr/>
            </a:lvl1pPr>
          </a:lstStyle>
          <a:p>
            <a:pPr lvl="0"/>
            <a:endParaRPr lang="en-DE"/>
          </a:p>
        </p:txBody>
      </p:sp>
      <p:sp>
        <p:nvSpPr>
          <p:cNvPr id="7" name="Slide Number Placeholder 6">
            <a:extLst>
              <a:ext uri="{FF2B5EF4-FFF2-40B4-BE49-F238E27FC236}">
                <a16:creationId xmlns:a16="http://schemas.microsoft.com/office/drawing/2014/main" id="{CA86620D-707A-4F93-9E48-5C68CDC01156}"/>
              </a:ext>
            </a:extLst>
          </p:cNvPr>
          <p:cNvSpPr txBox="1">
            <a:spLocks noGrp="1"/>
          </p:cNvSpPr>
          <p:nvPr>
            <p:ph type="sldNum" sz="quarter" idx="8"/>
          </p:nvPr>
        </p:nvSpPr>
        <p:spPr/>
        <p:txBody>
          <a:bodyPr/>
          <a:lstStyle>
            <a:lvl1pPr>
              <a:defRPr/>
            </a:lvl1pPr>
          </a:lstStyle>
          <a:p>
            <a:pPr lvl="0"/>
            <a:fld id="{8F51B1AD-5E67-4244-B172-DB1699F5127F}" type="slidenum">
              <a:t>‹#›</a:t>
            </a:fld>
            <a:endParaRPr lang="en-DE"/>
          </a:p>
        </p:txBody>
      </p:sp>
      <p:cxnSp>
        <p:nvCxnSpPr>
          <p:cNvPr id="8" name="Straight Connector 16">
            <a:extLst>
              <a:ext uri="{FF2B5EF4-FFF2-40B4-BE49-F238E27FC236}">
                <a16:creationId xmlns:a16="http://schemas.microsoft.com/office/drawing/2014/main" id="{7916CB1E-BE18-425F-B70D-2FBF770816CA}"/>
              </a:ext>
            </a:extLst>
          </p:cNvPr>
          <p:cNvCxnSpPr/>
          <p:nvPr/>
        </p:nvCxnSpPr>
        <p:spPr>
          <a:xfrm>
            <a:off x="1448281" y="3205493"/>
            <a:ext cx="3269492"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251288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9C48BDD-5736-4A93-881D-69864719213B}"/>
              </a:ext>
            </a:extLst>
          </p:cNvPr>
          <p:cNvGrpSpPr/>
          <p:nvPr/>
        </p:nvGrpSpPr>
        <p:grpSpPr>
          <a:xfrm>
            <a:off x="7477387" y="482172"/>
            <a:ext cx="4074529" cy="5149105"/>
            <a:chOff x="7477387" y="482172"/>
            <a:chExt cx="4074529" cy="5149105"/>
          </a:xfrm>
        </p:grpSpPr>
        <p:sp>
          <p:nvSpPr>
            <p:cNvPr id="3" name="Rectangle 17">
              <a:extLst>
                <a:ext uri="{FF2B5EF4-FFF2-40B4-BE49-F238E27FC236}">
                  <a16:creationId xmlns:a16="http://schemas.microsoft.com/office/drawing/2014/main" id="{56B22746-5684-4744-A0EA-B17A02A779FB}"/>
                </a:ext>
              </a:extLst>
            </p:cNvPr>
            <p:cNvSpPr/>
            <p:nvPr/>
          </p:nvSpPr>
          <p:spPr>
            <a:xfrm>
              <a:off x="7477387" y="482172"/>
              <a:ext cx="4074529" cy="5149105"/>
            </a:xfrm>
            <a:prstGeom prst="rect">
              <a:avLst/>
            </a:prstGeom>
            <a:gradFill>
              <a:gsLst>
                <a:gs pos="0">
                  <a:srgbClr val="000001"/>
                </a:gs>
                <a:gs pos="100000">
                  <a:srgbClr val="191919"/>
                </a:gs>
              </a:gsLst>
              <a:lin ang="5400000"/>
            </a:gradFill>
            <a:ln cap="flat">
              <a:noFill/>
              <a:prstDash val="solid"/>
            </a:ln>
            <a:effectLst>
              <a:outerShdw dist="228601" dir="4740049" algn="tl">
                <a:srgbClr val="000000">
                  <a:alpha val="34000"/>
                </a:srgbClr>
              </a:outerShdw>
            </a:effectLst>
          </p:spPr>
          <p:txBody>
            <a:bodyPr lIns="0" tIns="0" rIns="0" bIns="0"/>
            <a:lstStyle/>
            <a:p>
              <a:endParaRPr lang="en-DE"/>
            </a:p>
          </p:txBody>
        </p:sp>
        <p:sp>
          <p:nvSpPr>
            <p:cNvPr id="4" name="Rectangle 18">
              <a:extLst>
                <a:ext uri="{FF2B5EF4-FFF2-40B4-BE49-F238E27FC236}">
                  <a16:creationId xmlns:a16="http://schemas.microsoft.com/office/drawing/2014/main" id="{701DADF4-6507-4EA2-A916-7F673FC3DD72}"/>
                </a:ext>
              </a:extLst>
            </p:cNvPr>
            <p:cNvSpPr/>
            <p:nvPr/>
          </p:nvSpPr>
          <p:spPr>
            <a:xfrm>
              <a:off x="7790450" y="812508"/>
              <a:ext cx="3450287" cy="4466450"/>
            </a:xfrm>
            <a:prstGeom prst="rect">
              <a:avLst/>
            </a:prstGeom>
            <a:gradFill>
              <a:gsLst>
                <a:gs pos="0">
                  <a:srgbClr val="DADADA"/>
                </a:gs>
                <a:gs pos="100000">
                  <a:srgbClr val="FFFFFE"/>
                </a:gs>
              </a:gsLst>
              <a:lin ang="16200000"/>
            </a:gradFill>
            <a:ln w="50804" cap="flat">
              <a:solidFill>
                <a:srgbClr val="191919"/>
              </a:solidFill>
              <a:prstDash val="solid"/>
              <a:miter/>
            </a:ln>
          </p:spPr>
          <p:txBody>
            <a:bodyPr lIns="0" tIns="0" rIns="0" bIns="0"/>
            <a:lstStyle/>
            <a:p>
              <a:endParaRPr lang="en-DE"/>
            </a:p>
          </p:txBody>
        </p:sp>
      </p:grpSp>
      <p:sp>
        <p:nvSpPr>
          <p:cNvPr id="5" name="Title 1">
            <a:extLst>
              <a:ext uri="{FF2B5EF4-FFF2-40B4-BE49-F238E27FC236}">
                <a16:creationId xmlns:a16="http://schemas.microsoft.com/office/drawing/2014/main" id="{C405B105-A69D-47C9-9754-921A0AC0D70B}"/>
              </a:ext>
            </a:extLst>
          </p:cNvPr>
          <p:cNvSpPr txBox="1">
            <a:spLocks noGrp="1"/>
          </p:cNvSpPr>
          <p:nvPr>
            <p:ph type="title"/>
          </p:nvPr>
        </p:nvSpPr>
        <p:spPr>
          <a:xfrm>
            <a:off x="1451207" y="1129512"/>
            <a:ext cx="5532330" cy="1830583"/>
          </a:xfrm>
        </p:spPr>
        <p:txBody>
          <a:bodyPr anchor="b"/>
          <a:lstStyle>
            <a:lvl1pPr>
              <a:defRPr/>
            </a:lvl1pPr>
          </a:lstStyle>
          <a:p>
            <a:pPr lvl="0"/>
            <a:r>
              <a:rPr lang="en-US"/>
              <a:t>Click to edit Master title style</a:t>
            </a:r>
          </a:p>
        </p:txBody>
      </p:sp>
      <p:sp>
        <p:nvSpPr>
          <p:cNvPr id="6" name="Picture Placeholder 2">
            <a:extLst>
              <a:ext uri="{FF2B5EF4-FFF2-40B4-BE49-F238E27FC236}">
                <a16:creationId xmlns:a16="http://schemas.microsoft.com/office/drawing/2014/main" id="{32BEDE0B-FE55-4A38-A822-DFF3F17B310F}"/>
              </a:ext>
            </a:extLst>
          </p:cNvPr>
          <p:cNvSpPr txBox="1">
            <a:spLocks noGrp="1"/>
          </p:cNvSpPr>
          <p:nvPr>
            <p:ph type="pic" idx="1"/>
          </p:nvPr>
        </p:nvSpPr>
        <p:spPr>
          <a:xfrm>
            <a:off x="8124389" y="1122544"/>
            <a:ext cx="2791169" cy="3866330"/>
          </a:xfrm>
          <a:solidFill>
            <a:srgbClr val="D9D9D9"/>
          </a:solidFill>
        </p:spPr>
        <p:txBody>
          <a:bodyPr anchorCtr="1"/>
          <a:lstStyle>
            <a:lvl1pPr marL="0" indent="0" algn="ctr">
              <a:buNone/>
              <a:defRPr sz="3200"/>
            </a:lvl1pPr>
          </a:lstStyle>
          <a:p>
            <a:pPr lvl="0"/>
            <a:r>
              <a:rPr lang="en-US"/>
              <a:t>Click icon to add picture</a:t>
            </a:r>
          </a:p>
        </p:txBody>
      </p:sp>
      <p:sp>
        <p:nvSpPr>
          <p:cNvPr id="7" name="Text Placeholder 3">
            <a:extLst>
              <a:ext uri="{FF2B5EF4-FFF2-40B4-BE49-F238E27FC236}">
                <a16:creationId xmlns:a16="http://schemas.microsoft.com/office/drawing/2014/main" id="{3D2371D7-03EE-4611-BAF1-3B4959C12AB3}"/>
              </a:ext>
            </a:extLst>
          </p:cNvPr>
          <p:cNvSpPr txBox="1">
            <a:spLocks noGrp="1"/>
          </p:cNvSpPr>
          <p:nvPr>
            <p:ph type="body" idx="2"/>
          </p:nvPr>
        </p:nvSpPr>
        <p:spPr>
          <a:xfrm>
            <a:off x="1450329" y="3145993"/>
            <a:ext cx="5524402" cy="2003743"/>
          </a:xfrm>
        </p:spPr>
        <p:txBody>
          <a:bodyPr/>
          <a:lstStyle>
            <a:lvl1pPr marL="0" indent="0">
              <a:buNone/>
              <a:defRPr sz="1800"/>
            </a:lvl1pPr>
          </a:lstStyle>
          <a:p>
            <a:pPr lvl="0"/>
            <a:r>
              <a:rPr lang="en-US"/>
              <a:t>Click to edit Master text styles</a:t>
            </a:r>
          </a:p>
        </p:txBody>
      </p:sp>
      <p:sp>
        <p:nvSpPr>
          <p:cNvPr id="8" name="Date Placeholder 4">
            <a:extLst>
              <a:ext uri="{FF2B5EF4-FFF2-40B4-BE49-F238E27FC236}">
                <a16:creationId xmlns:a16="http://schemas.microsoft.com/office/drawing/2014/main" id="{BCB25E07-13D1-4C86-B6AA-E058EF02D0FB}"/>
              </a:ext>
            </a:extLst>
          </p:cNvPr>
          <p:cNvSpPr txBox="1">
            <a:spLocks noGrp="1"/>
          </p:cNvSpPr>
          <p:nvPr>
            <p:ph type="dt" sz="half" idx="7"/>
          </p:nvPr>
        </p:nvSpPr>
        <p:spPr>
          <a:xfrm>
            <a:off x="1447385" y="5469858"/>
            <a:ext cx="5527346" cy="320122"/>
          </a:xfrm>
        </p:spPr>
        <p:txBody>
          <a:bodyPr/>
          <a:lstStyle>
            <a:lvl1pPr algn="l">
              <a:defRPr/>
            </a:lvl1pPr>
          </a:lstStyle>
          <a:p>
            <a:pPr lvl="0"/>
            <a:fld id="{5BA08964-2A2A-4D07-BFFD-B73153A41504}" type="datetime1">
              <a:rPr lang="en-DE"/>
              <a:pPr lvl="0"/>
              <a:t>25/07/2021</a:t>
            </a:fld>
            <a:endParaRPr lang="en-DE"/>
          </a:p>
        </p:txBody>
      </p:sp>
      <p:sp>
        <p:nvSpPr>
          <p:cNvPr id="9" name="Footer Placeholder 5">
            <a:extLst>
              <a:ext uri="{FF2B5EF4-FFF2-40B4-BE49-F238E27FC236}">
                <a16:creationId xmlns:a16="http://schemas.microsoft.com/office/drawing/2014/main" id="{DF56C04D-5CD5-4B31-B672-F215769CF79A}"/>
              </a:ext>
            </a:extLst>
          </p:cNvPr>
          <p:cNvSpPr txBox="1">
            <a:spLocks noGrp="1"/>
          </p:cNvSpPr>
          <p:nvPr>
            <p:ph type="ftr" sz="quarter" idx="9"/>
          </p:nvPr>
        </p:nvSpPr>
        <p:spPr>
          <a:xfrm>
            <a:off x="1447385" y="318640"/>
            <a:ext cx="5541007" cy="320926"/>
          </a:xfrm>
        </p:spPr>
        <p:txBody>
          <a:bodyPr/>
          <a:lstStyle>
            <a:lvl1pPr>
              <a:defRPr/>
            </a:lvl1pPr>
          </a:lstStyle>
          <a:p>
            <a:pPr lvl="0"/>
            <a:endParaRPr lang="en-DE"/>
          </a:p>
        </p:txBody>
      </p:sp>
      <p:sp>
        <p:nvSpPr>
          <p:cNvPr id="10" name="Slide Number Placeholder 6">
            <a:extLst>
              <a:ext uri="{FF2B5EF4-FFF2-40B4-BE49-F238E27FC236}">
                <a16:creationId xmlns:a16="http://schemas.microsoft.com/office/drawing/2014/main" id="{E5C2704E-CE48-469F-9868-56A338378851}"/>
              </a:ext>
            </a:extLst>
          </p:cNvPr>
          <p:cNvSpPr txBox="1">
            <a:spLocks noGrp="1"/>
          </p:cNvSpPr>
          <p:nvPr>
            <p:ph type="sldNum" sz="quarter" idx="8"/>
          </p:nvPr>
        </p:nvSpPr>
        <p:spPr/>
        <p:txBody>
          <a:bodyPr/>
          <a:lstStyle>
            <a:lvl1pPr>
              <a:defRPr/>
            </a:lvl1pPr>
          </a:lstStyle>
          <a:p>
            <a:pPr lvl="0"/>
            <a:fld id="{CBA144D4-58E7-4F3A-83D1-385B74D09AAD}" type="slidenum">
              <a:t>‹#›</a:t>
            </a:fld>
            <a:endParaRPr lang="en-DE"/>
          </a:p>
        </p:txBody>
      </p:sp>
      <p:cxnSp>
        <p:nvCxnSpPr>
          <p:cNvPr id="11" name="Straight Connector 30">
            <a:extLst>
              <a:ext uri="{FF2B5EF4-FFF2-40B4-BE49-F238E27FC236}">
                <a16:creationId xmlns:a16="http://schemas.microsoft.com/office/drawing/2014/main" id="{1BBB1C89-2E30-4EDB-9D4D-7B15295255F2}"/>
              </a:ext>
            </a:extLst>
          </p:cNvPr>
          <p:cNvCxnSpPr/>
          <p:nvPr/>
        </p:nvCxnSpPr>
        <p:spPr>
          <a:xfrm>
            <a:off x="1447385" y="3143606"/>
            <a:ext cx="5527347"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134777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CEAE7"/>
            </a:gs>
            <a:gs pos="100000">
              <a:srgbClr val="CAC6C1"/>
            </a:gs>
          </a:gsLst>
          <a:path path="circle">
            <a:fillToRect l="43000" r="57000" b="100000"/>
          </a:path>
        </a:gra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7E13BDC-F073-4CB3-9247-B170722CA8D3}"/>
              </a:ext>
            </a:extLst>
          </p:cNvPr>
          <p:cNvSpPr/>
          <p:nvPr/>
        </p:nvSpPr>
        <p:spPr>
          <a:xfrm>
            <a:off x="0" y="2019479"/>
            <a:ext cx="12191996" cy="4105939"/>
          </a:xfrm>
          <a:prstGeom prst="rect">
            <a:avLst/>
          </a:prstGeom>
          <a:gradFill>
            <a:gsLst>
              <a:gs pos="0">
                <a:srgbClr val="DFDBD5">
                  <a:alpha val="0"/>
                </a:srgbClr>
              </a:gs>
              <a:gs pos="100000">
                <a:srgbClr val="DFDBD5"/>
              </a:gs>
            </a:gsLst>
            <a:lin ang="5400000"/>
          </a:gradFill>
          <a:ln cap="flat">
            <a:noFill/>
            <a:prstDash val="solid"/>
          </a:ln>
        </p:spPr>
        <p:txBody>
          <a:bodyPr lIns="0" tIns="0" rIns="0" bIns="0"/>
          <a:lstStyle/>
          <a:p>
            <a:endParaRPr lang="en-DE"/>
          </a:p>
        </p:txBody>
      </p:sp>
      <p:pic>
        <p:nvPicPr>
          <p:cNvPr id="3" name="Picture 6">
            <a:extLst>
              <a:ext uri="{FF2B5EF4-FFF2-40B4-BE49-F238E27FC236}">
                <a16:creationId xmlns:a16="http://schemas.microsoft.com/office/drawing/2014/main" id="{D754B8E0-FE48-404B-9262-335B046C57E0}"/>
              </a:ext>
            </a:extLst>
          </p:cNvPr>
          <p:cNvPicPr>
            <a:picLocks noChangeAspect="1"/>
          </p:cNvPicPr>
          <p:nvPr/>
        </p:nvPicPr>
        <p:blipFill>
          <a:blip r:embed="rId13"/>
          <a:srcRect t="1538" b="-1538"/>
          <a:stretch>
            <a:fillRect/>
          </a:stretch>
        </p:blipFill>
        <p:spPr>
          <a:xfrm>
            <a:off x="0" y="6126480"/>
            <a:ext cx="12191996" cy="742950"/>
          </a:xfrm>
          <a:prstGeom prst="rect">
            <a:avLst/>
          </a:prstGeom>
          <a:noFill/>
          <a:ln cap="flat">
            <a:noFill/>
          </a:ln>
        </p:spPr>
      </p:pic>
      <p:sp>
        <p:nvSpPr>
          <p:cNvPr id="4" name="Title Placeholder 1">
            <a:extLst>
              <a:ext uri="{FF2B5EF4-FFF2-40B4-BE49-F238E27FC236}">
                <a16:creationId xmlns:a16="http://schemas.microsoft.com/office/drawing/2014/main" id="{54A3A1FE-AC48-4F04-B400-9771FE716319}"/>
              </a:ext>
            </a:extLst>
          </p:cNvPr>
          <p:cNvSpPr txBox="1">
            <a:spLocks noGrp="1"/>
          </p:cNvSpPr>
          <p:nvPr>
            <p:ph type="title"/>
          </p:nvPr>
        </p:nvSpPr>
        <p:spPr>
          <a:xfrm>
            <a:off x="1451582" y="804516"/>
            <a:ext cx="9603275" cy="1049237"/>
          </a:xfrm>
          <a:prstGeom prst="rect">
            <a:avLst/>
          </a:prstGeom>
          <a:noFill/>
          <a:ln>
            <a:noFill/>
          </a:ln>
        </p:spPr>
        <p:txBody>
          <a:bodyPr vert="horz" wrap="square" lIns="91440" tIns="45720" rIns="91440" bIns="45720" anchor="t" anchorCtr="0" compatLnSpc="1">
            <a:normAutofit/>
          </a:bodyPr>
          <a:lstStyle/>
          <a:p>
            <a:pPr lvl="0"/>
            <a:r>
              <a:rPr lang="en-US"/>
              <a:t>Click to edit Master title style</a:t>
            </a:r>
          </a:p>
        </p:txBody>
      </p:sp>
      <p:sp>
        <p:nvSpPr>
          <p:cNvPr id="5" name="Text Placeholder 2">
            <a:extLst>
              <a:ext uri="{FF2B5EF4-FFF2-40B4-BE49-F238E27FC236}">
                <a16:creationId xmlns:a16="http://schemas.microsoft.com/office/drawing/2014/main" id="{5F8ADCCE-B9A8-450A-8A06-52BD58CE74D3}"/>
              </a:ext>
            </a:extLst>
          </p:cNvPr>
          <p:cNvSpPr txBox="1">
            <a:spLocks noGrp="1"/>
          </p:cNvSpPr>
          <p:nvPr>
            <p:ph type="body" idx="1"/>
          </p:nvPr>
        </p:nvSpPr>
        <p:spPr>
          <a:xfrm>
            <a:off x="1451582" y="2015730"/>
            <a:ext cx="9603275" cy="345061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87267A17-684E-4538-B3D3-491F856D9E55}"/>
              </a:ext>
            </a:extLst>
          </p:cNvPr>
          <p:cNvSpPr txBox="1">
            <a:spLocks noGrp="1"/>
          </p:cNvSpPr>
          <p:nvPr>
            <p:ph type="dt" sz="half" idx="2"/>
          </p:nvPr>
        </p:nvSpPr>
        <p:spPr>
          <a:xfrm>
            <a:off x="7554141" y="330372"/>
            <a:ext cx="3500716" cy="309204"/>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DE" sz="1000" b="0" i="0" u="none" strike="noStrike" kern="1200" cap="none" spc="0" baseline="0">
                <a:solidFill>
                  <a:srgbClr val="898989"/>
                </a:solidFill>
                <a:uFillTx/>
                <a:latin typeface="Gill Sans MT"/>
              </a:defRPr>
            </a:lvl1pPr>
          </a:lstStyle>
          <a:p>
            <a:pPr lvl="0"/>
            <a:fld id="{9EC3B735-B741-4DED-B63A-6D300B7E316A}" type="datetime1">
              <a:rPr lang="en-DE"/>
              <a:pPr lvl="0"/>
              <a:t>25/07/2021</a:t>
            </a:fld>
            <a:endParaRPr lang="en-DE"/>
          </a:p>
        </p:txBody>
      </p:sp>
      <p:sp>
        <p:nvSpPr>
          <p:cNvPr id="7" name="Footer Placeholder 4">
            <a:extLst>
              <a:ext uri="{FF2B5EF4-FFF2-40B4-BE49-F238E27FC236}">
                <a16:creationId xmlns:a16="http://schemas.microsoft.com/office/drawing/2014/main" id="{0564C775-B1EE-438E-A591-E61FCB7122FD}"/>
              </a:ext>
            </a:extLst>
          </p:cNvPr>
          <p:cNvSpPr txBox="1">
            <a:spLocks noGrp="1"/>
          </p:cNvSpPr>
          <p:nvPr>
            <p:ph type="ftr" sz="quarter" idx="3"/>
          </p:nvPr>
        </p:nvSpPr>
        <p:spPr>
          <a:xfrm>
            <a:off x="1451582" y="329302"/>
            <a:ext cx="5938835" cy="309204"/>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DE" sz="1000" b="0" i="0" u="none" strike="noStrike" kern="1200" cap="none" spc="0" baseline="0">
                <a:solidFill>
                  <a:srgbClr val="898989"/>
                </a:solidFill>
                <a:uFillTx/>
                <a:latin typeface="Gill Sans MT"/>
              </a:defRPr>
            </a:lvl1pPr>
          </a:lstStyle>
          <a:p>
            <a:pPr lvl="0"/>
            <a:endParaRPr lang="en-DE"/>
          </a:p>
        </p:txBody>
      </p:sp>
      <p:sp>
        <p:nvSpPr>
          <p:cNvPr id="8" name="Slide Number Placeholder 5">
            <a:extLst>
              <a:ext uri="{FF2B5EF4-FFF2-40B4-BE49-F238E27FC236}">
                <a16:creationId xmlns:a16="http://schemas.microsoft.com/office/drawing/2014/main" id="{C5A9E369-72A8-4264-89CA-4CC9C7450E97}"/>
              </a:ext>
            </a:extLst>
          </p:cNvPr>
          <p:cNvSpPr txBox="1">
            <a:spLocks noGrp="1"/>
          </p:cNvSpPr>
          <p:nvPr>
            <p:ph type="sldNum" sz="quarter" idx="4"/>
          </p:nvPr>
        </p:nvSpPr>
        <p:spPr>
          <a:xfrm>
            <a:off x="480060" y="798975"/>
            <a:ext cx="811017" cy="503578"/>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en-DE" sz="2800" b="0" i="0" u="none" strike="noStrike" kern="1200" cap="none" spc="0" baseline="0">
                <a:solidFill>
                  <a:srgbClr val="B71E42"/>
                </a:solidFill>
                <a:uFillTx/>
                <a:latin typeface="Gill Sans MT"/>
              </a:defRPr>
            </a:lvl1pPr>
          </a:lstStyle>
          <a:p>
            <a:pPr lvl="0"/>
            <a:fld id="{393F109D-225E-4A6E-89CC-6D171276BB04}" type="slidenum">
              <a:t>‹#›</a:t>
            </a:fld>
            <a:endParaRPr lang="en-DE"/>
          </a:p>
        </p:txBody>
      </p:sp>
      <p:cxnSp>
        <p:nvCxnSpPr>
          <p:cNvPr id="9" name="Straight Connector 9">
            <a:extLst>
              <a:ext uri="{FF2B5EF4-FFF2-40B4-BE49-F238E27FC236}">
                <a16:creationId xmlns:a16="http://schemas.microsoft.com/office/drawing/2014/main" id="{BC3C18D5-1D1F-466A-8A00-F2D879868F35}"/>
              </a:ext>
            </a:extLst>
          </p:cNvPr>
          <p:cNvCxnSpPr/>
          <p:nvPr/>
        </p:nvCxnSpPr>
        <p:spPr>
          <a:xfrm>
            <a:off x="0" y="6128409"/>
            <a:ext cx="12191996" cy="0"/>
          </a:xfrm>
          <a:prstGeom prst="straightConnector1">
            <a:avLst/>
          </a:prstGeom>
          <a:noFill/>
          <a:ln w="12701" cap="flat">
            <a:solidFill>
              <a:srgbClr val="000001">
                <a:alpha val="20000"/>
              </a:srgbClr>
            </a:solidFill>
            <a:prstDash val="solid"/>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3200" b="0" i="0" u="none" strike="noStrike" kern="1200" cap="all" spc="0" baseline="0">
          <a:solidFill>
            <a:srgbClr val="000000"/>
          </a:solidFill>
          <a:uFillTx/>
          <a:latin typeface="Gill Sans MT"/>
        </a:defRPr>
      </a:lvl1pPr>
    </p:titleStyle>
    <p:bodyStyle>
      <a:lvl1pPr marL="228600" marR="0" lvl="0" indent="-228600" algn="l" defTabSz="914400" rtl="0" fontAlgn="auto" hangingPunct="1">
        <a:lnSpc>
          <a:spcPct val="120000"/>
        </a:lnSpc>
        <a:spcBef>
          <a:spcPts val="1000"/>
        </a:spcBef>
        <a:spcAft>
          <a:spcPts val="0"/>
        </a:spcAft>
        <a:buClr>
          <a:srgbClr val="B71E42"/>
        </a:buClr>
        <a:buSzPct val="100000"/>
        <a:buFont typeface="Arial" pitchFamily="34"/>
        <a:buChar char="•"/>
        <a:tabLst/>
        <a:defRPr lang="en-US" sz="2000" b="0" i="0" u="none" strike="noStrike" kern="1200" cap="none" spc="0" baseline="0">
          <a:solidFill>
            <a:srgbClr val="000000"/>
          </a:solidFill>
          <a:uFillTx/>
          <a:latin typeface="Gill Sans MT"/>
        </a:defRPr>
      </a:lvl1pPr>
      <a:lvl2pPr marL="685800" marR="0" lvl="1" indent="-228600" algn="l" defTabSz="914400" rtl="0" fontAlgn="auto" hangingPunct="1">
        <a:lnSpc>
          <a:spcPct val="120000"/>
        </a:lnSpc>
        <a:spcBef>
          <a:spcPts val="500"/>
        </a:spcBef>
        <a:spcAft>
          <a:spcPts val="0"/>
        </a:spcAft>
        <a:buClr>
          <a:srgbClr val="B71E42"/>
        </a:buClr>
        <a:buSzPct val="100000"/>
        <a:buFont typeface="Arial" pitchFamily="34"/>
        <a:buChar char="•"/>
        <a:tabLst/>
        <a:defRPr lang="en-US" sz="1800" b="0" i="0" u="none" strike="noStrike" kern="1200" cap="none" spc="0" baseline="0">
          <a:solidFill>
            <a:srgbClr val="000000"/>
          </a:solidFill>
          <a:uFillTx/>
          <a:latin typeface="Gill Sans MT"/>
        </a:defRPr>
      </a:lvl2pPr>
      <a:lvl3pPr marL="1143000" marR="0" lvl="2" indent="-228600" algn="l" defTabSz="914400" rtl="0" fontAlgn="auto" hangingPunct="1">
        <a:lnSpc>
          <a:spcPct val="120000"/>
        </a:lnSpc>
        <a:spcBef>
          <a:spcPts val="500"/>
        </a:spcBef>
        <a:spcAft>
          <a:spcPts val="0"/>
        </a:spcAft>
        <a:buClr>
          <a:srgbClr val="B71E42"/>
        </a:buClr>
        <a:buSzPct val="100000"/>
        <a:buFont typeface="Arial" pitchFamily="34"/>
        <a:buChar char="•"/>
        <a:tabLst/>
        <a:defRPr lang="en-US" sz="1600" b="0" i="0" u="none" strike="noStrike" kern="1200" cap="none" spc="0" baseline="0">
          <a:solidFill>
            <a:srgbClr val="000000"/>
          </a:solidFill>
          <a:uFillTx/>
          <a:latin typeface="Gill Sans MT"/>
        </a:defRPr>
      </a:lvl3pPr>
      <a:lvl4pPr marL="1600200" marR="0" lvl="3" indent="-228600" algn="l" defTabSz="914400" rtl="0" fontAlgn="auto" hangingPunct="1">
        <a:lnSpc>
          <a:spcPct val="120000"/>
        </a:lnSpc>
        <a:spcBef>
          <a:spcPts val="500"/>
        </a:spcBef>
        <a:spcAft>
          <a:spcPts val="0"/>
        </a:spcAft>
        <a:buClr>
          <a:srgbClr val="B71E42"/>
        </a:buClr>
        <a:buSzPct val="100000"/>
        <a:buFont typeface="Arial" pitchFamily="34"/>
        <a:buChar char="•"/>
        <a:tabLst/>
        <a:defRPr lang="en-US" sz="1400" b="0" i="0" u="none" strike="noStrike" kern="1200" cap="none" spc="0" baseline="0">
          <a:solidFill>
            <a:srgbClr val="000000"/>
          </a:solidFill>
          <a:uFillTx/>
          <a:latin typeface="Gill Sans MT"/>
        </a:defRPr>
      </a:lvl4pPr>
      <a:lvl5pPr marL="2057400" marR="0" lvl="4" indent="-228600" algn="l" defTabSz="914400" rtl="0" fontAlgn="auto" hangingPunct="1">
        <a:lnSpc>
          <a:spcPct val="120000"/>
        </a:lnSpc>
        <a:spcBef>
          <a:spcPts val="500"/>
        </a:spcBef>
        <a:spcAft>
          <a:spcPts val="0"/>
        </a:spcAft>
        <a:buClr>
          <a:srgbClr val="B71E42"/>
        </a:buClr>
        <a:buSzPct val="100000"/>
        <a:buFont typeface="Arial" pitchFamily="34"/>
        <a:buChar char="•"/>
        <a:tabLst/>
        <a:defRPr lang="en-US" sz="1200" b="0" i="0" u="none" strike="noStrike" kern="1200" cap="none" spc="0" baseline="0">
          <a:solidFill>
            <a:srgbClr val="000000"/>
          </a:solidFill>
          <a:uFillTx/>
          <a:latin typeface="Gill Sans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337F-6160-4238-8078-79EAFF68B070}"/>
              </a:ext>
            </a:extLst>
          </p:cNvPr>
          <p:cNvSpPr txBox="1">
            <a:spLocks noGrp="1"/>
          </p:cNvSpPr>
          <p:nvPr>
            <p:ph type="ctrTitle"/>
          </p:nvPr>
        </p:nvSpPr>
        <p:spPr/>
        <p:txBody>
          <a:bodyPr/>
          <a:lstStyle/>
          <a:p>
            <a:pPr lvl="0" algn="r" rtl="1"/>
            <a:r>
              <a:rPr lang="ur-PK">
                <a:cs typeface="Times New Roman" pitchFamily="18"/>
              </a:rPr>
              <a:t>ملٹی میڈیا</a:t>
            </a:r>
            <a:endParaRPr lang="en-DE"/>
          </a:p>
        </p:txBody>
      </p:sp>
      <p:sp>
        <p:nvSpPr>
          <p:cNvPr id="3" name="Subtitle 2">
            <a:extLst>
              <a:ext uri="{FF2B5EF4-FFF2-40B4-BE49-F238E27FC236}">
                <a16:creationId xmlns:a16="http://schemas.microsoft.com/office/drawing/2014/main" id="{44C46740-7FAA-4CF8-89EA-F24D4CB776CC}"/>
              </a:ext>
            </a:extLst>
          </p:cNvPr>
          <p:cNvSpPr txBox="1">
            <a:spLocks noGrp="1"/>
          </p:cNvSpPr>
          <p:nvPr>
            <p:ph type="subTitle" idx="1"/>
          </p:nvPr>
        </p:nvSpPr>
        <p:spPr/>
        <p:txBody>
          <a:bodyPr/>
          <a:lstStyle/>
          <a:p>
            <a:pPr lvl="0" algn="r" rtl="1"/>
            <a:r>
              <a:rPr lang="ur-PK">
                <a:cs typeface="Arial" pitchFamily="34"/>
              </a:rPr>
              <a:t>زینب سجاد</a:t>
            </a:r>
            <a:endParaRPr lang="en-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9C55-87E2-407C-AD0A-30BC36B75E6D}"/>
              </a:ext>
            </a:extLst>
          </p:cNvPr>
          <p:cNvSpPr txBox="1">
            <a:spLocks noGrp="1"/>
          </p:cNvSpPr>
          <p:nvPr>
            <p:ph type="title"/>
          </p:nvPr>
        </p:nvSpPr>
        <p:spPr/>
        <p:txBody>
          <a:bodyPr/>
          <a:lstStyle/>
          <a:p>
            <a:pPr lvl="0" algn="r" rtl="1"/>
            <a:r>
              <a:rPr lang="ur-PK">
                <a:cs typeface="Times New Roman" pitchFamily="18"/>
              </a:rPr>
              <a:t>میڈیا</a:t>
            </a:r>
            <a:endParaRPr lang="en-DE"/>
          </a:p>
        </p:txBody>
      </p:sp>
      <p:sp>
        <p:nvSpPr>
          <p:cNvPr id="3" name="Content Placeholder 2">
            <a:extLst>
              <a:ext uri="{FF2B5EF4-FFF2-40B4-BE49-F238E27FC236}">
                <a16:creationId xmlns:a16="http://schemas.microsoft.com/office/drawing/2014/main" id="{00B5518E-502C-4792-9CD0-21C5C480C60E}"/>
              </a:ext>
            </a:extLst>
          </p:cNvPr>
          <p:cNvSpPr txBox="1">
            <a:spLocks noGrp="1"/>
          </p:cNvSpPr>
          <p:nvPr>
            <p:ph idx="1"/>
          </p:nvPr>
        </p:nvSpPr>
        <p:spPr/>
        <p:txBody>
          <a:bodyPr/>
          <a:lstStyle/>
          <a:p>
            <a:pPr lvl="0" algn="r" rtl="1">
              <a:lnSpc>
                <a:spcPct val="110000"/>
              </a:lnSpc>
            </a:pPr>
            <a:r>
              <a:rPr lang="ur-PK" sz="1900">
                <a:cs typeface="Arial" pitchFamily="34"/>
              </a:rPr>
              <a:t>میڈیا لفظی طور پر میڈیم (واحد) کی ایک کثرت شکل ہے جس کا مطلب ہے "درمیان میں"۔ عام طور پر ، میڈیا دو چیزوں یا مواد کے بیچ یا دو چیزوں کے درمیان واقع ہوتا ہے یعنی میڈیا پروڈیوسر یا میکر (بھیجنے والا) اور وصول کنندہ ، بات چیت کرنے والا یا سامعین۔</a:t>
            </a:r>
            <a:endParaRPr lang="en-GB" sz="1900"/>
          </a:p>
          <a:p>
            <a:pPr lvl="0" algn="r" rtl="1">
              <a:lnSpc>
                <a:spcPct val="110000"/>
              </a:lnSpc>
            </a:pPr>
            <a:r>
              <a:rPr lang="ur-PK" sz="1900">
                <a:cs typeface="Arial" pitchFamily="34"/>
              </a:rPr>
              <a:t>پیغام عام طور پر متعدد قسم کے یا ذرائع ابلاغ میں ریکارڈ کیا یا تیار کیا جاتا ہے ، مثال کے طور پر ویڈیو ، وی سی ڈی ، ایم پی 3 ، ڈی وی ڈی اور انٹرنیٹ وغیرہ۔</a:t>
            </a:r>
            <a:endParaRPr lang="en-GB" sz="1900"/>
          </a:p>
          <a:p>
            <a:pPr lvl="0" algn="r" rtl="1">
              <a:lnSpc>
                <a:spcPct val="110000"/>
              </a:lnSpc>
            </a:pPr>
            <a:r>
              <a:rPr lang="ur-PK" sz="1900">
                <a:cs typeface="Arial" pitchFamily="34"/>
              </a:rPr>
              <a:t>چونکہ ذرائع ابلاغ کی بہت سی قسمیں ہیں جو اسلامی تعلیم کے پروپیگنڈے کو فروغ دینے میں استعمال کی جاسکتی ہیں ، لہذا میڈیا کا انتخاب ایک بہت اہم اقدام یا پہلو بن جاتا ہے جس کو سنجیدہ نظر میں رکھنا چاہئے۔</a:t>
            </a:r>
            <a:endParaRPr lang="en-GB" sz="1900"/>
          </a:p>
          <a:p>
            <a:pPr lvl="0" algn="r" rtl="1">
              <a:lnSpc>
                <a:spcPct val="110000"/>
              </a:lnSpc>
            </a:pPr>
            <a:r>
              <a:rPr lang="ur-PK" sz="1900">
                <a:cs typeface="Arial" pitchFamily="34"/>
              </a:rPr>
              <a:t>میڈیا ڈویلپر یا صارف مذکورہ بالا ایک یا کچھ میڈیاس کا انتخاب کرسکتے ہیں جو دعو‎ۃ کے ہدف کے لئے موزوں ہیں۔</a:t>
            </a:r>
            <a:endParaRPr lang="en-DE"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60C6-760B-49B1-BEF4-A081A12E70FA}"/>
              </a:ext>
            </a:extLst>
          </p:cNvPr>
          <p:cNvSpPr txBox="1">
            <a:spLocks noGrp="1"/>
          </p:cNvSpPr>
          <p:nvPr>
            <p:ph type="title"/>
          </p:nvPr>
        </p:nvSpPr>
        <p:spPr/>
        <p:txBody>
          <a:bodyPr/>
          <a:lstStyle/>
          <a:p>
            <a:pPr lvl="0" algn="r" rtl="1"/>
            <a:r>
              <a:rPr lang="ur-PK" dirty="0">
                <a:cs typeface="Times New Roman" pitchFamily="18"/>
              </a:rPr>
              <a:t>ملٹی میڈیا</a:t>
            </a:r>
            <a:endParaRPr lang="en-DE" dirty="0"/>
          </a:p>
        </p:txBody>
      </p:sp>
      <p:sp>
        <p:nvSpPr>
          <p:cNvPr id="3" name="Content Placeholder 2">
            <a:extLst>
              <a:ext uri="{FF2B5EF4-FFF2-40B4-BE49-F238E27FC236}">
                <a16:creationId xmlns:a16="http://schemas.microsoft.com/office/drawing/2014/main" id="{76CE85A9-9855-464D-A986-603CF285F662}"/>
              </a:ext>
            </a:extLst>
          </p:cNvPr>
          <p:cNvSpPr txBox="1">
            <a:spLocks noGrp="1"/>
          </p:cNvSpPr>
          <p:nvPr>
            <p:ph idx="1"/>
          </p:nvPr>
        </p:nvSpPr>
        <p:spPr/>
        <p:txBody>
          <a:bodyPr/>
          <a:lstStyle/>
          <a:p>
            <a:pPr lvl="0" algn="r" rtl="1"/>
            <a:r>
              <a:rPr lang="ur-PK">
                <a:cs typeface="Arial" pitchFamily="34"/>
              </a:rPr>
              <a:t>ملٹی میڈیا ، کمپیوٹر لغت کے مطابق ایک ایسا میڈیا ہے جس میں بہت سارے میڈیا پر مشتمل ہوتا ہے جو لفظ ، تصویر ، ویڈیو ، میوزک ، مخطوطہ ، کمپیوٹر ، وغیرہ کو استعمال کرتا ہے۔</a:t>
            </a:r>
          </a:p>
          <a:p>
            <a:pPr lvl="0" algn="r" rtl="1"/>
            <a:r>
              <a:rPr lang="ur-PK">
                <a:cs typeface="Arial" pitchFamily="34"/>
              </a:rPr>
              <a:t>ملٹی میڈیا عام طور پر معلوماتی دنیا میں استعمال ہوتا ہے۔ یہ گیم اور فلم انڈسٹری کی دنیا کے ساتھ ساتھ ڈیزائننگ ویب سائٹ میں بھی بڑے پیمانے پر اپنایا گیا ہے۔ اس جدید اور عالمگیریت کے دور میں ٹکنالوجی کی ترقی اپنے نفیس مرحلے پر پہنچ چکی ہے۔</a:t>
            </a:r>
          </a:p>
          <a:p>
            <a:pPr lvl="0" algn="r" rtl="1"/>
            <a:endParaRPr lang="en-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1B0C-2D57-473F-BB8F-6753D7BD0B00}"/>
              </a:ext>
            </a:extLst>
          </p:cNvPr>
          <p:cNvSpPr>
            <a:spLocks noGrp="1"/>
          </p:cNvSpPr>
          <p:nvPr>
            <p:ph type="title"/>
          </p:nvPr>
        </p:nvSpPr>
        <p:spPr/>
        <p:txBody>
          <a:bodyPr/>
          <a:lstStyle/>
          <a:p>
            <a:pPr algn="r" rtl="1"/>
            <a:r>
              <a:rPr lang="ur-PK" dirty="0">
                <a:cs typeface="Times New Roman" pitchFamily="18"/>
              </a:rPr>
              <a:t>ملٹی میڈیا</a:t>
            </a:r>
            <a:endParaRPr lang="en-DE" dirty="0"/>
          </a:p>
        </p:txBody>
      </p:sp>
      <p:sp>
        <p:nvSpPr>
          <p:cNvPr id="3" name="Content Placeholder 2">
            <a:extLst>
              <a:ext uri="{FF2B5EF4-FFF2-40B4-BE49-F238E27FC236}">
                <a16:creationId xmlns:a16="http://schemas.microsoft.com/office/drawing/2014/main" id="{5A4D027D-AEC7-44DA-989D-5DA759D608AD}"/>
              </a:ext>
            </a:extLst>
          </p:cNvPr>
          <p:cNvSpPr>
            <a:spLocks noGrp="1"/>
          </p:cNvSpPr>
          <p:nvPr>
            <p:ph idx="1"/>
          </p:nvPr>
        </p:nvSpPr>
        <p:spPr/>
        <p:txBody>
          <a:bodyPr/>
          <a:lstStyle/>
          <a:p>
            <a:pPr algn="r" rtl="1"/>
            <a:r>
              <a:rPr lang="ur-PK" dirty="0"/>
              <a:t>ملٹی میڈیا کی مختلف اقسام ہیں جو استعمال کی جاسکتی ہیں۔</a:t>
            </a:r>
          </a:p>
          <a:p>
            <a:pPr algn="r" rtl="1"/>
            <a:r>
              <a:rPr lang="ur-PK" dirty="0"/>
              <a:t>طباعت شدہ</a:t>
            </a:r>
          </a:p>
          <a:p>
            <a:pPr algn="r" rtl="1"/>
            <a:r>
              <a:rPr lang="ur-PK" dirty="0"/>
              <a:t>زبانی</a:t>
            </a:r>
          </a:p>
          <a:p>
            <a:pPr algn="r" rtl="1"/>
            <a:r>
              <a:rPr lang="ur-PK" dirty="0"/>
              <a:t>ویب پر مبنی</a:t>
            </a:r>
            <a:endParaRPr lang="en-DE" dirty="0"/>
          </a:p>
        </p:txBody>
      </p:sp>
    </p:spTree>
    <p:extLst>
      <p:ext uri="{BB962C8B-B14F-4D97-AF65-F5344CB8AC3E}">
        <p14:creationId xmlns:p14="http://schemas.microsoft.com/office/powerpoint/2010/main" val="134933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7E27-ECC8-4EDC-ABAE-40202F9920DA}"/>
              </a:ext>
            </a:extLst>
          </p:cNvPr>
          <p:cNvSpPr>
            <a:spLocks noGrp="1"/>
          </p:cNvSpPr>
          <p:nvPr>
            <p:ph type="title"/>
          </p:nvPr>
        </p:nvSpPr>
        <p:spPr/>
        <p:txBody>
          <a:bodyPr/>
          <a:lstStyle/>
          <a:p>
            <a:pPr algn="r" rtl="1"/>
            <a:r>
              <a:rPr lang="ur-PK" dirty="0">
                <a:cs typeface="Times New Roman" pitchFamily="18"/>
              </a:rPr>
              <a:t>ملٹی میڈیا</a:t>
            </a:r>
            <a:endParaRPr lang="en-DE" dirty="0"/>
          </a:p>
        </p:txBody>
      </p:sp>
      <p:sp>
        <p:nvSpPr>
          <p:cNvPr id="3" name="Content Placeholder 2">
            <a:extLst>
              <a:ext uri="{FF2B5EF4-FFF2-40B4-BE49-F238E27FC236}">
                <a16:creationId xmlns:a16="http://schemas.microsoft.com/office/drawing/2014/main" id="{524E1B26-0874-4A4F-AEBE-7E7B67131062}"/>
              </a:ext>
            </a:extLst>
          </p:cNvPr>
          <p:cNvSpPr>
            <a:spLocks noGrp="1"/>
          </p:cNvSpPr>
          <p:nvPr>
            <p:ph idx="1"/>
          </p:nvPr>
        </p:nvSpPr>
        <p:spPr/>
        <p:txBody>
          <a:bodyPr>
            <a:normAutofit/>
          </a:bodyPr>
          <a:lstStyle/>
          <a:p>
            <a:pPr algn="r" rtl="1"/>
            <a:r>
              <a:rPr lang="ur-PK" b="0" i="0" dirty="0">
                <a:solidFill>
                  <a:srgbClr val="000000"/>
                </a:solidFill>
                <a:effectLst/>
                <a:latin typeface="Roboto" panose="020B0604020202020204" pitchFamily="2" charset="0"/>
              </a:rPr>
              <a:t>گذشتہ برسوں کے دوران ، قرآن اور حدیث نے اسلام کی تبلیغ کے لئے ملٹی میڈیا کی حمایت حاصل کی ہے اور مسلمانوں اور غیر مسلم دونوں ہی لوگوں کے لئے تعلیم عام لوگوں تک پہنچا دی ہے۔</a:t>
            </a:r>
            <a:endParaRPr lang="en-GB" b="0" i="0" dirty="0">
              <a:solidFill>
                <a:srgbClr val="000000"/>
              </a:solidFill>
              <a:effectLst/>
              <a:latin typeface="Roboto" panose="020B0604020202020204" pitchFamily="2" charset="0"/>
            </a:endParaRPr>
          </a:p>
          <a:p>
            <a:pPr algn="r" rtl="1"/>
            <a:r>
              <a:rPr lang="ur-PK" b="0" i="0" dirty="0">
                <a:solidFill>
                  <a:srgbClr val="000000"/>
                </a:solidFill>
                <a:effectLst/>
                <a:latin typeface="Roboto" panose="020B0604020202020204" pitchFamily="2" charset="0"/>
              </a:rPr>
              <a:t> اور یہ بات تاریخ سے ثابت ہے کہ اسلام نے سائنس اور ٹکنالوجی میں ہمیشہ نئے رجحانات کی ترغیب دی ہے۔</a:t>
            </a:r>
            <a:endParaRPr lang="ur-PK" dirty="0"/>
          </a:p>
        </p:txBody>
      </p:sp>
    </p:spTree>
    <p:extLst>
      <p:ext uri="{BB962C8B-B14F-4D97-AF65-F5344CB8AC3E}">
        <p14:creationId xmlns:p14="http://schemas.microsoft.com/office/powerpoint/2010/main" val="322413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D016-B88D-456C-87B9-EF3553ACC140}"/>
              </a:ext>
            </a:extLst>
          </p:cNvPr>
          <p:cNvSpPr>
            <a:spLocks noGrp="1"/>
          </p:cNvSpPr>
          <p:nvPr>
            <p:ph type="title"/>
          </p:nvPr>
        </p:nvSpPr>
        <p:spPr/>
        <p:txBody>
          <a:bodyPr/>
          <a:lstStyle/>
          <a:p>
            <a:pPr algn="r" rtl="1"/>
            <a:r>
              <a:rPr lang="ur-PK" dirty="0">
                <a:cs typeface="Times New Roman" pitchFamily="18"/>
              </a:rPr>
              <a:t>ملٹی میڈیا</a:t>
            </a:r>
            <a:endParaRPr lang="en-DE" dirty="0"/>
          </a:p>
        </p:txBody>
      </p:sp>
      <p:sp>
        <p:nvSpPr>
          <p:cNvPr id="3" name="Content Placeholder 2">
            <a:extLst>
              <a:ext uri="{FF2B5EF4-FFF2-40B4-BE49-F238E27FC236}">
                <a16:creationId xmlns:a16="http://schemas.microsoft.com/office/drawing/2014/main" id="{FFD34332-6033-4E8F-A8EE-97AC17CB48A4}"/>
              </a:ext>
            </a:extLst>
          </p:cNvPr>
          <p:cNvSpPr>
            <a:spLocks noGrp="1"/>
          </p:cNvSpPr>
          <p:nvPr>
            <p:ph idx="1"/>
          </p:nvPr>
        </p:nvSpPr>
        <p:spPr/>
        <p:txBody>
          <a:bodyPr/>
          <a:lstStyle/>
          <a:p>
            <a:pPr algn="r" rtl="1"/>
            <a:r>
              <a:rPr lang="ur-PK" dirty="0"/>
              <a:t>مثال کے طور پر:</a:t>
            </a:r>
          </a:p>
          <a:p>
            <a:pPr algn="r" rtl="1"/>
            <a:r>
              <a:rPr lang="ur-PK" dirty="0"/>
              <a:t>قرآن ، حدیث اور رسالہ جیسی طباعت شدہ کتابیں</a:t>
            </a:r>
          </a:p>
          <a:p>
            <a:pPr algn="r" rtl="1"/>
            <a:r>
              <a:rPr lang="ur-PK" dirty="0"/>
              <a:t>علمائے کرام اور مذہبی شخصیات کی تقریریں</a:t>
            </a:r>
          </a:p>
          <a:p>
            <a:pPr algn="r" rtl="1"/>
            <a:r>
              <a:rPr lang="ur-PK" dirty="0"/>
              <a:t>سائنسی اوزار جیسے اسپیکر ، ٹیپ ریکارڈرز ، ٹیلی ویژن وغیرہ۔</a:t>
            </a:r>
          </a:p>
          <a:p>
            <a:pPr algn="r" rtl="1"/>
            <a:r>
              <a:rPr lang="ur-PK" dirty="0"/>
              <a:t>فیس بک ، ٹویٹر ، یوٹیوب وغیرہ جیسے سوشل میڈیا</a:t>
            </a:r>
          </a:p>
          <a:p>
            <a:pPr algn="r" rtl="1"/>
            <a:endParaRPr lang="en-DE" dirty="0"/>
          </a:p>
        </p:txBody>
      </p:sp>
    </p:spTree>
    <p:extLst>
      <p:ext uri="{BB962C8B-B14F-4D97-AF65-F5344CB8AC3E}">
        <p14:creationId xmlns:p14="http://schemas.microsoft.com/office/powerpoint/2010/main" val="1752958643"/>
      </p:ext>
    </p:extLst>
  </p:cSld>
  <p:clrMapOvr>
    <a:masterClrMapping/>
  </p:clrMapOvr>
</p:sld>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54</TotalTime>
  <Words>395</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Roboto</vt:lpstr>
      <vt:lpstr>Gallery</vt:lpstr>
      <vt:lpstr>ملٹی میڈیا</vt:lpstr>
      <vt:lpstr>میڈیا</vt:lpstr>
      <vt:lpstr>ملٹی میڈیا</vt:lpstr>
      <vt:lpstr>ملٹی میڈیا</vt:lpstr>
      <vt:lpstr>ملٹی میڈیا</vt:lpstr>
      <vt:lpstr>ملٹی میڈیا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Sajjad Hussain</dc:creator>
  <cp:lastModifiedBy>Sajjad Hussain</cp:lastModifiedBy>
  <cp:revision>5</cp:revision>
  <dcterms:created xsi:type="dcterms:W3CDTF">2021-07-23T23:13:04Z</dcterms:created>
  <dcterms:modified xsi:type="dcterms:W3CDTF">2021-07-25T01:27:58Z</dcterms:modified>
</cp:coreProperties>
</file>