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17"/>
  </p:notesMasterIdLst>
  <p:handoutMasterIdLst>
    <p:handoutMasterId r:id="rId18"/>
  </p:handoutMasterIdLst>
  <p:sldIdLst>
    <p:sldId id="270" r:id="rId2"/>
    <p:sldId id="271" r:id="rId3"/>
    <p:sldId id="307" r:id="rId4"/>
    <p:sldId id="325" r:id="rId5"/>
    <p:sldId id="320" r:id="rId6"/>
    <p:sldId id="321" r:id="rId7"/>
    <p:sldId id="309" r:id="rId8"/>
    <p:sldId id="311" r:id="rId9"/>
    <p:sldId id="324" r:id="rId10"/>
    <p:sldId id="313" r:id="rId11"/>
    <p:sldId id="326" r:id="rId12"/>
    <p:sldId id="322" r:id="rId13"/>
    <p:sldId id="315" r:id="rId14"/>
    <p:sldId id="317" r:id="rId15"/>
    <p:sldId id="319" r:id="rId16"/>
  </p:sldIdLst>
  <p:sldSz cx="12192000" cy="6858000"/>
  <p:notesSz cx="6858000" cy="9144000"/>
  <p:defaultTextStyle>
    <a:defPPr>
      <a:defRPr lang="en-US"/>
    </a:defPPr>
    <a:lvl1pPr marL="0" algn="l" defTabSz="609493" rtl="0" eaLnBrk="1" latinLnBrk="0" hangingPunct="1">
      <a:defRPr sz="24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9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47" autoAdjust="0"/>
    <p:restoredTop sz="96380" autoAdjust="0"/>
  </p:normalViewPr>
  <p:slideViewPr>
    <p:cSldViewPr snapToGrid="0">
      <p:cViewPr varScale="1">
        <p:scale>
          <a:sx n="86" d="100"/>
          <a:sy n="86" d="100"/>
        </p:scale>
        <p:origin x="414" y="90"/>
      </p:cViewPr>
      <p:guideLst>
        <p:guide orient="horz" pos="2159"/>
        <p:guide pos="9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278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7495AA-671A-44A1-A924-C3D69479BEFC}" type="doc">
      <dgm:prSet loTypeId="urn:microsoft.com/office/officeart/2016/7/layout/RepeatingBendingProcessNew" loCatId="process" qsTypeId="urn:microsoft.com/office/officeart/2005/8/quickstyle/simple1" qsCatId="simple" csTypeId="urn:microsoft.com/office/officeart/2005/8/colors/accent3_2" csCatId="accent3" phldr="1"/>
      <dgm:spPr/>
      <dgm:t>
        <a:bodyPr/>
        <a:lstStyle/>
        <a:p>
          <a:endParaRPr lang="en-US"/>
        </a:p>
      </dgm:t>
    </dgm:pt>
    <dgm:pt modelId="{F81B28A3-07CE-4806-A250-BA75D37360CA}">
      <dgm:prSet/>
      <dgm:spPr/>
      <dgm:t>
        <a:bodyPr/>
        <a:lstStyle/>
        <a:p>
          <a:r>
            <a:rPr lang="en-US" b="1"/>
            <a:t>Welcome</a:t>
          </a:r>
          <a:endParaRPr lang="en-US"/>
        </a:p>
      </dgm:t>
    </dgm:pt>
    <dgm:pt modelId="{109604A6-0887-40CC-8B74-7EAE003D6600}" type="parTrans" cxnId="{0E0BD601-F4B1-4AF9-A817-E8E623A765B3}">
      <dgm:prSet/>
      <dgm:spPr/>
      <dgm:t>
        <a:bodyPr/>
        <a:lstStyle/>
        <a:p>
          <a:endParaRPr lang="en-US"/>
        </a:p>
      </dgm:t>
    </dgm:pt>
    <dgm:pt modelId="{C80A8D4B-857A-4DFB-812E-D414BB9BB696}" type="sibTrans" cxnId="{0E0BD601-F4B1-4AF9-A817-E8E623A765B3}">
      <dgm:prSet/>
      <dgm:spPr/>
      <dgm:t>
        <a:bodyPr/>
        <a:lstStyle/>
        <a:p>
          <a:endParaRPr lang="en-US"/>
        </a:p>
      </dgm:t>
    </dgm:pt>
    <dgm:pt modelId="{A4361FBD-DBD2-4580-B03C-EFCFE2DC1EB7}">
      <dgm:prSet/>
      <dgm:spPr/>
      <dgm:t>
        <a:bodyPr/>
        <a:lstStyle/>
        <a:p>
          <a:pPr algn="l"/>
          <a:r>
            <a:rPr lang="en-US" dirty="0"/>
            <a:t>Before Arriving to Germany – To Do list</a:t>
          </a:r>
        </a:p>
      </dgm:t>
    </dgm:pt>
    <dgm:pt modelId="{FA1B30DD-4CFA-4DB8-B784-714BCC73E6FD}" type="parTrans" cxnId="{81167D00-5DC6-439E-9EAA-2197983C4527}">
      <dgm:prSet/>
      <dgm:spPr/>
      <dgm:t>
        <a:bodyPr/>
        <a:lstStyle/>
        <a:p>
          <a:endParaRPr lang="en-US"/>
        </a:p>
      </dgm:t>
    </dgm:pt>
    <dgm:pt modelId="{FB898ED9-DE9F-407A-B8C0-8CD9B70F038E}" type="sibTrans" cxnId="{81167D00-5DC6-439E-9EAA-2197983C4527}">
      <dgm:prSet/>
      <dgm:spPr/>
      <dgm:t>
        <a:bodyPr/>
        <a:lstStyle/>
        <a:p>
          <a:endParaRPr lang="en-US"/>
        </a:p>
      </dgm:t>
    </dgm:pt>
    <dgm:pt modelId="{D601A81B-9352-4481-8E8B-E769E4D65491}">
      <dgm:prSet/>
      <dgm:spPr/>
      <dgm:t>
        <a:bodyPr/>
        <a:lstStyle/>
        <a:p>
          <a:pPr algn="l"/>
          <a:r>
            <a:rPr lang="en-GB" dirty="0"/>
            <a:t>After Receiving Your German Study Visa: To Do List</a:t>
          </a:r>
          <a:endParaRPr lang="en-US" dirty="0"/>
        </a:p>
      </dgm:t>
    </dgm:pt>
    <dgm:pt modelId="{7839608A-49AB-4E13-934C-7EB7F72D2DFD}" type="parTrans" cxnId="{78312F5E-9E43-4061-B365-797E069D87D0}">
      <dgm:prSet/>
      <dgm:spPr/>
      <dgm:t>
        <a:bodyPr/>
        <a:lstStyle/>
        <a:p>
          <a:endParaRPr lang="en-US"/>
        </a:p>
      </dgm:t>
    </dgm:pt>
    <dgm:pt modelId="{B37FE160-16FB-4F6F-AB02-7F94B10F9D23}" type="sibTrans" cxnId="{78312F5E-9E43-4061-B365-797E069D87D0}">
      <dgm:prSet/>
      <dgm:spPr/>
      <dgm:t>
        <a:bodyPr/>
        <a:lstStyle/>
        <a:p>
          <a:endParaRPr lang="en-US"/>
        </a:p>
      </dgm:t>
    </dgm:pt>
    <dgm:pt modelId="{DAA53F19-157F-44D7-A4E7-ED42BBBD8105}">
      <dgm:prSet/>
      <dgm:spPr/>
      <dgm:t>
        <a:bodyPr/>
        <a:lstStyle/>
        <a:p>
          <a:r>
            <a:rPr lang="en-US" b="1"/>
            <a:t>Residence</a:t>
          </a:r>
          <a:endParaRPr lang="en-US"/>
        </a:p>
      </dgm:t>
    </dgm:pt>
    <dgm:pt modelId="{9ECBB11E-2B0E-4FF2-BAE9-296DD0F6CC9E}" type="parTrans" cxnId="{5523AFD8-BCF5-4B4C-9697-7B0B233A2D14}">
      <dgm:prSet/>
      <dgm:spPr/>
      <dgm:t>
        <a:bodyPr/>
        <a:lstStyle/>
        <a:p>
          <a:endParaRPr lang="en-US"/>
        </a:p>
      </dgm:t>
    </dgm:pt>
    <dgm:pt modelId="{282B533B-A418-43C3-81BD-63A13C5BC3C9}" type="sibTrans" cxnId="{5523AFD8-BCF5-4B4C-9697-7B0B233A2D14}">
      <dgm:prSet/>
      <dgm:spPr/>
      <dgm:t>
        <a:bodyPr/>
        <a:lstStyle/>
        <a:p>
          <a:endParaRPr lang="en-US"/>
        </a:p>
      </dgm:t>
    </dgm:pt>
    <dgm:pt modelId="{8940961F-B464-47CB-91E7-F425C83BFC3F}">
      <dgm:prSet/>
      <dgm:spPr/>
      <dgm:t>
        <a:bodyPr/>
        <a:lstStyle/>
        <a:p>
          <a:r>
            <a:rPr lang="en-US" dirty="0"/>
            <a:t>Where to find?</a:t>
          </a:r>
        </a:p>
      </dgm:t>
    </dgm:pt>
    <dgm:pt modelId="{B9EBCEE2-9E04-4028-B2A7-2E41324B1315}" type="parTrans" cxnId="{43D8B01B-3F38-4A89-8E3D-57724DC965A8}">
      <dgm:prSet/>
      <dgm:spPr/>
      <dgm:t>
        <a:bodyPr/>
        <a:lstStyle/>
        <a:p>
          <a:endParaRPr lang="en-US"/>
        </a:p>
      </dgm:t>
    </dgm:pt>
    <dgm:pt modelId="{4934B5D1-CDEE-4463-BB1E-54D338F55A0A}" type="sibTrans" cxnId="{43D8B01B-3F38-4A89-8E3D-57724DC965A8}">
      <dgm:prSet/>
      <dgm:spPr/>
      <dgm:t>
        <a:bodyPr/>
        <a:lstStyle/>
        <a:p>
          <a:endParaRPr lang="en-US"/>
        </a:p>
      </dgm:t>
    </dgm:pt>
    <dgm:pt modelId="{487BE273-E198-490F-A7AF-DA4BDE26C1E1}">
      <dgm:prSet/>
      <dgm:spPr/>
      <dgm:t>
        <a:bodyPr/>
        <a:lstStyle/>
        <a:p>
          <a:r>
            <a:rPr lang="en-US" dirty="0"/>
            <a:t>Tips?</a:t>
          </a:r>
        </a:p>
      </dgm:t>
    </dgm:pt>
    <dgm:pt modelId="{73B7670B-30EB-4216-A1AF-CFDECF2F3982}" type="parTrans" cxnId="{7F29F53C-0063-44A4-8CAC-4A30F6D80786}">
      <dgm:prSet/>
      <dgm:spPr/>
      <dgm:t>
        <a:bodyPr/>
        <a:lstStyle/>
        <a:p>
          <a:endParaRPr lang="en-US"/>
        </a:p>
      </dgm:t>
    </dgm:pt>
    <dgm:pt modelId="{5A3AD444-D44F-42CF-BAA6-6226844CF76C}" type="sibTrans" cxnId="{7F29F53C-0063-44A4-8CAC-4A30F6D80786}">
      <dgm:prSet/>
      <dgm:spPr/>
      <dgm:t>
        <a:bodyPr/>
        <a:lstStyle/>
        <a:p>
          <a:endParaRPr lang="en-US"/>
        </a:p>
      </dgm:t>
    </dgm:pt>
    <dgm:pt modelId="{C5735B27-E4D7-4DF8-A052-1AFF6D9A3730}">
      <dgm:prSet/>
      <dgm:spPr/>
      <dgm:t>
        <a:bodyPr/>
        <a:lstStyle/>
        <a:p>
          <a:r>
            <a:rPr lang="en-US" b="1"/>
            <a:t>University</a:t>
          </a:r>
          <a:endParaRPr lang="en-US"/>
        </a:p>
      </dgm:t>
    </dgm:pt>
    <dgm:pt modelId="{A167302C-65D8-448C-B860-F76A56A0C331}" type="parTrans" cxnId="{4783A0F0-97BD-41FA-8665-3AA7D6ADBAD9}">
      <dgm:prSet/>
      <dgm:spPr/>
      <dgm:t>
        <a:bodyPr/>
        <a:lstStyle/>
        <a:p>
          <a:endParaRPr lang="en-US"/>
        </a:p>
      </dgm:t>
    </dgm:pt>
    <dgm:pt modelId="{B21EFCEA-47D6-4641-BC39-393C1A908D19}" type="sibTrans" cxnId="{4783A0F0-97BD-41FA-8665-3AA7D6ADBAD9}">
      <dgm:prSet/>
      <dgm:spPr/>
      <dgm:t>
        <a:bodyPr/>
        <a:lstStyle/>
        <a:p>
          <a:endParaRPr lang="en-US"/>
        </a:p>
      </dgm:t>
    </dgm:pt>
    <dgm:pt modelId="{D96A099B-19FE-42BC-99F7-6BE6A70DBB7F}">
      <dgm:prSet/>
      <dgm:spPr/>
      <dgm:t>
        <a:bodyPr/>
        <a:lstStyle/>
        <a:p>
          <a:r>
            <a:rPr lang="en-US"/>
            <a:t>Registration and Enrollment</a:t>
          </a:r>
        </a:p>
      </dgm:t>
    </dgm:pt>
    <dgm:pt modelId="{BA2C92EC-61D5-4C76-B786-5F276E454368}" type="parTrans" cxnId="{DEE83F3F-44B3-42BB-A364-BF08DCF1A890}">
      <dgm:prSet/>
      <dgm:spPr/>
      <dgm:t>
        <a:bodyPr/>
        <a:lstStyle/>
        <a:p>
          <a:endParaRPr lang="en-US"/>
        </a:p>
      </dgm:t>
    </dgm:pt>
    <dgm:pt modelId="{E8DB0BD7-127F-447A-A4C0-0AC38376FDCF}" type="sibTrans" cxnId="{DEE83F3F-44B3-42BB-A364-BF08DCF1A890}">
      <dgm:prSet/>
      <dgm:spPr/>
      <dgm:t>
        <a:bodyPr/>
        <a:lstStyle/>
        <a:p>
          <a:endParaRPr lang="en-US"/>
        </a:p>
      </dgm:t>
    </dgm:pt>
    <dgm:pt modelId="{4BC65F12-2B78-466F-9EA8-78799DFE57CD}">
      <dgm:prSet/>
      <dgm:spPr/>
      <dgm:t>
        <a:bodyPr/>
        <a:lstStyle/>
        <a:p>
          <a:r>
            <a:rPr lang="en-US"/>
            <a:t>How to choose subjects?</a:t>
          </a:r>
        </a:p>
      </dgm:t>
    </dgm:pt>
    <dgm:pt modelId="{2FA1BDBE-DEA3-4608-BB46-BCC53AAAD68C}" type="parTrans" cxnId="{D15932D1-9409-489A-8307-859683309AD4}">
      <dgm:prSet/>
      <dgm:spPr/>
      <dgm:t>
        <a:bodyPr/>
        <a:lstStyle/>
        <a:p>
          <a:endParaRPr lang="en-US"/>
        </a:p>
      </dgm:t>
    </dgm:pt>
    <dgm:pt modelId="{0DE6B1AB-504C-4B6A-A8C9-B4698D7E2DB1}" type="sibTrans" cxnId="{D15932D1-9409-489A-8307-859683309AD4}">
      <dgm:prSet/>
      <dgm:spPr/>
      <dgm:t>
        <a:bodyPr/>
        <a:lstStyle/>
        <a:p>
          <a:endParaRPr lang="en-US"/>
        </a:p>
      </dgm:t>
    </dgm:pt>
    <dgm:pt modelId="{0789C491-D246-498E-90ED-18A49EA829AA}">
      <dgm:prSet/>
      <dgm:spPr/>
      <dgm:t>
        <a:bodyPr/>
        <a:lstStyle/>
        <a:p>
          <a:r>
            <a:rPr lang="en-US"/>
            <a:t>CAS and ILIAS</a:t>
          </a:r>
        </a:p>
      </dgm:t>
    </dgm:pt>
    <dgm:pt modelId="{A92575C3-A680-4AEE-9DF4-398C8EEA3E31}" type="parTrans" cxnId="{A5F27B36-A953-4354-BCF1-709739DF0E0F}">
      <dgm:prSet/>
      <dgm:spPr/>
      <dgm:t>
        <a:bodyPr/>
        <a:lstStyle/>
        <a:p>
          <a:endParaRPr lang="en-US"/>
        </a:p>
      </dgm:t>
    </dgm:pt>
    <dgm:pt modelId="{F7C6BA50-2023-4EB1-AF48-38C0797F67D8}" type="sibTrans" cxnId="{A5F27B36-A953-4354-BCF1-709739DF0E0F}">
      <dgm:prSet/>
      <dgm:spPr/>
      <dgm:t>
        <a:bodyPr/>
        <a:lstStyle/>
        <a:p>
          <a:endParaRPr lang="en-US"/>
        </a:p>
      </dgm:t>
    </dgm:pt>
    <dgm:pt modelId="{BD65C27C-F4D9-4C3D-9044-4F4A8E18CC74}">
      <dgm:prSet/>
      <dgm:spPr/>
      <dgm:t>
        <a:bodyPr/>
        <a:lstStyle/>
        <a:p>
          <a:r>
            <a:rPr lang="en-US"/>
            <a:t>Health Insurance</a:t>
          </a:r>
        </a:p>
      </dgm:t>
    </dgm:pt>
    <dgm:pt modelId="{3C1CA1D0-A4B9-4126-A3C0-4060664BD01E}" type="parTrans" cxnId="{945D7EF0-BA2D-4DFD-AC93-67B4C949F11F}">
      <dgm:prSet/>
      <dgm:spPr/>
      <dgm:t>
        <a:bodyPr/>
        <a:lstStyle/>
        <a:p>
          <a:endParaRPr lang="en-US"/>
        </a:p>
      </dgm:t>
    </dgm:pt>
    <dgm:pt modelId="{52F37A38-7B02-477D-ABA1-0B54D006C10D}" type="sibTrans" cxnId="{945D7EF0-BA2D-4DFD-AC93-67B4C949F11F}">
      <dgm:prSet/>
      <dgm:spPr/>
      <dgm:t>
        <a:bodyPr/>
        <a:lstStyle/>
        <a:p>
          <a:endParaRPr lang="en-US"/>
        </a:p>
      </dgm:t>
    </dgm:pt>
    <dgm:pt modelId="{43FDE8C0-7965-4D58-B974-DDE4DFC89B58}">
      <dgm:prSet/>
      <dgm:spPr/>
      <dgm:t>
        <a:bodyPr/>
        <a:lstStyle/>
        <a:p>
          <a:r>
            <a:rPr lang="en-US"/>
            <a:t>Bank Accounts</a:t>
          </a:r>
        </a:p>
      </dgm:t>
    </dgm:pt>
    <dgm:pt modelId="{A8682F18-7A8E-4D97-9576-4583B2C02235}" type="parTrans" cxnId="{80148E97-3C09-4323-9304-131EDF7CA176}">
      <dgm:prSet/>
      <dgm:spPr/>
      <dgm:t>
        <a:bodyPr/>
        <a:lstStyle/>
        <a:p>
          <a:endParaRPr lang="en-US"/>
        </a:p>
      </dgm:t>
    </dgm:pt>
    <dgm:pt modelId="{E27CE5F0-8420-4272-A773-758831F24B4D}" type="sibTrans" cxnId="{80148E97-3C09-4323-9304-131EDF7CA176}">
      <dgm:prSet/>
      <dgm:spPr/>
      <dgm:t>
        <a:bodyPr/>
        <a:lstStyle/>
        <a:p>
          <a:endParaRPr lang="en-US"/>
        </a:p>
      </dgm:t>
    </dgm:pt>
    <dgm:pt modelId="{A7737EFE-B3B4-4BF5-BF2D-EE9D89CC5F62}">
      <dgm:prSet/>
      <dgm:spPr/>
      <dgm:t>
        <a:bodyPr/>
        <a:lstStyle/>
        <a:p>
          <a:r>
            <a:rPr lang="en-US" b="1"/>
            <a:t>City Registration and Visa Extension</a:t>
          </a:r>
          <a:endParaRPr lang="en-US"/>
        </a:p>
      </dgm:t>
    </dgm:pt>
    <dgm:pt modelId="{8835E708-F0C5-4EBE-8FAF-23E1C6FC2218}" type="parTrans" cxnId="{3B75FFA3-7379-42CD-9BC4-DF5413643035}">
      <dgm:prSet/>
      <dgm:spPr/>
      <dgm:t>
        <a:bodyPr/>
        <a:lstStyle/>
        <a:p>
          <a:endParaRPr lang="en-US"/>
        </a:p>
      </dgm:t>
    </dgm:pt>
    <dgm:pt modelId="{9DD70ED6-ED06-4E1E-88A8-3D194BB727A5}" type="sibTrans" cxnId="{3B75FFA3-7379-42CD-9BC4-DF5413643035}">
      <dgm:prSet/>
      <dgm:spPr/>
      <dgm:t>
        <a:bodyPr/>
        <a:lstStyle/>
        <a:p>
          <a:endParaRPr lang="en-US"/>
        </a:p>
      </dgm:t>
    </dgm:pt>
    <dgm:pt modelId="{B2193F33-0C2C-43A0-83F3-F9708497673B}">
      <dgm:prSet/>
      <dgm:spPr/>
      <dgm:t>
        <a:bodyPr/>
        <a:lstStyle/>
        <a:p>
          <a:r>
            <a:rPr lang="en-US"/>
            <a:t>How?</a:t>
          </a:r>
        </a:p>
      </dgm:t>
    </dgm:pt>
    <dgm:pt modelId="{5519A7E7-06B1-4225-A9EB-C5828CBA9751}" type="parTrans" cxnId="{58DBE8A1-82B4-4319-A2C6-2A5C997FDD89}">
      <dgm:prSet/>
      <dgm:spPr/>
      <dgm:t>
        <a:bodyPr/>
        <a:lstStyle/>
        <a:p>
          <a:endParaRPr lang="en-US"/>
        </a:p>
      </dgm:t>
    </dgm:pt>
    <dgm:pt modelId="{C9996A51-4E1D-4F54-A772-10DF8FA5EFE5}" type="sibTrans" cxnId="{58DBE8A1-82B4-4319-A2C6-2A5C997FDD89}">
      <dgm:prSet/>
      <dgm:spPr/>
      <dgm:t>
        <a:bodyPr/>
        <a:lstStyle/>
        <a:p>
          <a:endParaRPr lang="en-US"/>
        </a:p>
      </dgm:t>
    </dgm:pt>
    <dgm:pt modelId="{648C4181-EB18-4C3E-862E-8F5FD10D2E74}">
      <dgm:prSet/>
      <dgm:spPr/>
      <dgm:t>
        <a:bodyPr/>
        <a:lstStyle/>
        <a:p>
          <a:r>
            <a:rPr lang="en-US"/>
            <a:t>Requirements?</a:t>
          </a:r>
        </a:p>
      </dgm:t>
    </dgm:pt>
    <dgm:pt modelId="{5DAA147B-06EB-45B9-A2EF-B6754D4EC521}" type="parTrans" cxnId="{0AD401AF-AC7B-4BF6-96DC-E672F2F64065}">
      <dgm:prSet/>
      <dgm:spPr/>
      <dgm:t>
        <a:bodyPr/>
        <a:lstStyle/>
        <a:p>
          <a:endParaRPr lang="en-US"/>
        </a:p>
      </dgm:t>
    </dgm:pt>
    <dgm:pt modelId="{27840324-8C84-49C8-ADF0-C43D681E557D}" type="sibTrans" cxnId="{0AD401AF-AC7B-4BF6-96DC-E672F2F64065}">
      <dgm:prSet/>
      <dgm:spPr/>
      <dgm:t>
        <a:bodyPr/>
        <a:lstStyle/>
        <a:p>
          <a:endParaRPr lang="en-US"/>
        </a:p>
      </dgm:t>
    </dgm:pt>
    <dgm:pt modelId="{E1BE5419-FD96-41D5-8279-339CD86CF7C7}">
      <dgm:prSet/>
      <dgm:spPr/>
      <dgm:t>
        <a:bodyPr/>
        <a:lstStyle/>
        <a:p>
          <a:r>
            <a:rPr lang="en-US" dirty="0"/>
            <a:t>What will you get?</a:t>
          </a:r>
        </a:p>
      </dgm:t>
    </dgm:pt>
    <dgm:pt modelId="{8C27014C-5D64-4DE8-8C11-C23677CDDCB5}" type="parTrans" cxnId="{4B7FD48E-3DC4-486A-9E02-C0C01148AFAF}">
      <dgm:prSet/>
      <dgm:spPr/>
      <dgm:t>
        <a:bodyPr/>
        <a:lstStyle/>
        <a:p>
          <a:endParaRPr lang="en-US"/>
        </a:p>
      </dgm:t>
    </dgm:pt>
    <dgm:pt modelId="{51EA860A-B8B2-496A-A3B4-4CF62B482197}" type="sibTrans" cxnId="{4B7FD48E-3DC4-486A-9E02-C0C01148AFAF}">
      <dgm:prSet/>
      <dgm:spPr/>
      <dgm:t>
        <a:bodyPr/>
        <a:lstStyle/>
        <a:p>
          <a:endParaRPr lang="en-US"/>
        </a:p>
      </dgm:t>
    </dgm:pt>
    <dgm:pt modelId="{A49C1399-535B-4A2A-A1FB-22E708B9FE43}">
      <dgm:prSet/>
      <dgm:spPr/>
      <dgm:t>
        <a:bodyPr/>
        <a:lstStyle/>
        <a:p>
          <a:r>
            <a:rPr lang="en-US" b="1"/>
            <a:t>Jobs</a:t>
          </a:r>
          <a:endParaRPr lang="en-US"/>
        </a:p>
      </dgm:t>
    </dgm:pt>
    <dgm:pt modelId="{56461481-A014-4B77-8CF1-DA3E5A59C904}" type="parTrans" cxnId="{3F9AF65F-1B31-4C4A-9206-21F209B160CC}">
      <dgm:prSet/>
      <dgm:spPr/>
      <dgm:t>
        <a:bodyPr/>
        <a:lstStyle/>
        <a:p>
          <a:endParaRPr lang="en-US"/>
        </a:p>
      </dgm:t>
    </dgm:pt>
    <dgm:pt modelId="{FED5AEDF-2B7A-481B-93FF-1601876E78A5}" type="sibTrans" cxnId="{3F9AF65F-1B31-4C4A-9206-21F209B160CC}">
      <dgm:prSet/>
      <dgm:spPr/>
      <dgm:t>
        <a:bodyPr/>
        <a:lstStyle/>
        <a:p>
          <a:endParaRPr lang="en-US"/>
        </a:p>
      </dgm:t>
    </dgm:pt>
    <dgm:pt modelId="{93B95095-3E7D-476E-A9D0-526A38D390CE}">
      <dgm:prSet/>
      <dgm:spPr/>
      <dgm:t>
        <a:bodyPr/>
        <a:lstStyle/>
        <a:p>
          <a:r>
            <a:rPr lang="en-US"/>
            <a:t>Technical Jobs (HiWi)</a:t>
          </a:r>
        </a:p>
      </dgm:t>
    </dgm:pt>
    <dgm:pt modelId="{943CA943-D43B-426C-A8E3-3269CFEC326B}" type="parTrans" cxnId="{164097CB-9F43-49BC-B573-0BB1DF20C2FF}">
      <dgm:prSet/>
      <dgm:spPr/>
      <dgm:t>
        <a:bodyPr/>
        <a:lstStyle/>
        <a:p>
          <a:endParaRPr lang="en-US"/>
        </a:p>
      </dgm:t>
    </dgm:pt>
    <dgm:pt modelId="{F37B7D96-B0B8-40D9-A1C6-26CE60561C32}" type="sibTrans" cxnId="{164097CB-9F43-49BC-B573-0BB1DF20C2FF}">
      <dgm:prSet/>
      <dgm:spPr/>
      <dgm:t>
        <a:bodyPr/>
        <a:lstStyle/>
        <a:p>
          <a:endParaRPr lang="en-US"/>
        </a:p>
      </dgm:t>
    </dgm:pt>
    <dgm:pt modelId="{3DADFE77-1D75-407F-9427-7BEBACEC2D32}">
      <dgm:prSet/>
      <dgm:spPr/>
      <dgm:t>
        <a:bodyPr/>
        <a:lstStyle/>
        <a:p>
          <a:r>
            <a:rPr lang="en-US"/>
            <a:t>Odd Jobs</a:t>
          </a:r>
        </a:p>
      </dgm:t>
    </dgm:pt>
    <dgm:pt modelId="{5A1E69E5-F737-4A4C-8332-062B6A96DDF6}" type="parTrans" cxnId="{BE8AC142-CBD5-4D6B-B1A1-70204D58569C}">
      <dgm:prSet/>
      <dgm:spPr/>
      <dgm:t>
        <a:bodyPr/>
        <a:lstStyle/>
        <a:p>
          <a:endParaRPr lang="en-US"/>
        </a:p>
      </dgm:t>
    </dgm:pt>
    <dgm:pt modelId="{C882426D-A34C-431B-B386-25ED68EE55EB}" type="sibTrans" cxnId="{BE8AC142-CBD5-4D6B-B1A1-70204D58569C}">
      <dgm:prSet/>
      <dgm:spPr/>
      <dgm:t>
        <a:bodyPr/>
        <a:lstStyle/>
        <a:p>
          <a:endParaRPr lang="en-US"/>
        </a:p>
      </dgm:t>
    </dgm:pt>
    <dgm:pt modelId="{9176BFCA-1F0E-4190-8C7C-3511A2C758F3}">
      <dgm:prSet/>
      <dgm:spPr/>
      <dgm:t>
        <a:bodyPr/>
        <a:lstStyle/>
        <a:p>
          <a:r>
            <a:rPr lang="en-US" b="1"/>
            <a:t>Misc.</a:t>
          </a:r>
          <a:endParaRPr lang="en-US"/>
        </a:p>
      </dgm:t>
    </dgm:pt>
    <dgm:pt modelId="{141199A6-D577-43D8-B50F-B6F19BAFE368}" type="parTrans" cxnId="{2E488B43-ABBE-42B0-965A-BE7F62C3F13D}">
      <dgm:prSet/>
      <dgm:spPr/>
      <dgm:t>
        <a:bodyPr/>
        <a:lstStyle/>
        <a:p>
          <a:endParaRPr lang="en-US"/>
        </a:p>
      </dgm:t>
    </dgm:pt>
    <dgm:pt modelId="{D8F18EF3-FD22-49B6-8DF4-C9A102BD26BB}" type="sibTrans" cxnId="{2E488B43-ABBE-42B0-965A-BE7F62C3F13D}">
      <dgm:prSet/>
      <dgm:spPr/>
      <dgm:t>
        <a:bodyPr/>
        <a:lstStyle/>
        <a:p>
          <a:endParaRPr lang="en-US"/>
        </a:p>
      </dgm:t>
    </dgm:pt>
    <dgm:pt modelId="{DAD2BEAD-0D0C-4D22-B001-32498A21B508}">
      <dgm:prSet/>
      <dgm:spPr/>
      <dgm:t>
        <a:bodyPr/>
        <a:lstStyle/>
        <a:p>
          <a:r>
            <a:rPr lang="en-US"/>
            <a:t>Traveling Tickets</a:t>
          </a:r>
        </a:p>
      </dgm:t>
    </dgm:pt>
    <dgm:pt modelId="{78CADE3A-E0B7-4DE6-8D23-A3C9ED7809A3}" type="parTrans" cxnId="{7638E331-EFBF-40FC-8F1D-3BE7FA8D026A}">
      <dgm:prSet/>
      <dgm:spPr/>
      <dgm:t>
        <a:bodyPr/>
        <a:lstStyle/>
        <a:p>
          <a:endParaRPr lang="en-US"/>
        </a:p>
      </dgm:t>
    </dgm:pt>
    <dgm:pt modelId="{36EE1201-65CF-4B70-8E98-3289A3CE1370}" type="sibTrans" cxnId="{7638E331-EFBF-40FC-8F1D-3BE7FA8D026A}">
      <dgm:prSet/>
      <dgm:spPr/>
      <dgm:t>
        <a:bodyPr/>
        <a:lstStyle/>
        <a:p>
          <a:endParaRPr lang="en-US"/>
        </a:p>
      </dgm:t>
    </dgm:pt>
    <dgm:pt modelId="{96030D01-F1B4-4B9B-B508-27DA01D2BA83}">
      <dgm:prSet/>
      <dgm:spPr/>
      <dgm:t>
        <a:bodyPr/>
        <a:lstStyle/>
        <a:p>
          <a:r>
            <a:rPr lang="en-US"/>
            <a:t>Halal Food</a:t>
          </a:r>
        </a:p>
      </dgm:t>
    </dgm:pt>
    <dgm:pt modelId="{AFAF63F9-8C82-433B-8A9C-42A93BB5C592}" type="parTrans" cxnId="{9DF849BF-D53B-4EF0-A1EC-41A250E5245D}">
      <dgm:prSet/>
      <dgm:spPr/>
      <dgm:t>
        <a:bodyPr/>
        <a:lstStyle/>
        <a:p>
          <a:endParaRPr lang="en-US"/>
        </a:p>
      </dgm:t>
    </dgm:pt>
    <dgm:pt modelId="{89006683-63D7-4D2F-9E14-6477F2D001B4}" type="sibTrans" cxnId="{9DF849BF-D53B-4EF0-A1EC-41A250E5245D}">
      <dgm:prSet/>
      <dgm:spPr/>
      <dgm:t>
        <a:bodyPr/>
        <a:lstStyle/>
        <a:p>
          <a:endParaRPr lang="en-US"/>
        </a:p>
      </dgm:t>
    </dgm:pt>
    <dgm:pt modelId="{6A209929-6FB4-4B14-802F-9F7864352B1F}">
      <dgm:prSet/>
      <dgm:spPr/>
      <dgm:t>
        <a:bodyPr/>
        <a:lstStyle/>
        <a:p>
          <a:r>
            <a:rPr lang="en-US"/>
            <a:t>Mosques, Prayers</a:t>
          </a:r>
        </a:p>
      </dgm:t>
    </dgm:pt>
    <dgm:pt modelId="{707D8CCB-E400-46AE-BC1B-0C4E7404D26C}" type="parTrans" cxnId="{4C25E0C8-FDF2-476C-9C5D-06FF0DEE310C}">
      <dgm:prSet/>
      <dgm:spPr/>
      <dgm:t>
        <a:bodyPr/>
        <a:lstStyle/>
        <a:p>
          <a:endParaRPr lang="en-US"/>
        </a:p>
      </dgm:t>
    </dgm:pt>
    <dgm:pt modelId="{EF46E1E5-8D7B-4FB7-81E9-DD9D7B042DBF}" type="sibTrans" cxnId="{4C25E0C8-FDF2-476C-9C5D-06FF0DEE310C}">
      <dgm:prSet/>
      <dgm:spPr/>
      <dgm:t>
        <a:bodyPr/>
        <a:lstStyle/>
        <a:p>
          <a:endParaRPr lang="en-US"/>
        </a:p>
      </dgm:t>
    </dgm:pt>
    <dgm:pt modelId="{04C84272-10FC-4C9E-855B-9B0DE9245220}">
      <dgm:prSet/>
      <dgm:spPr/>
      <dgm:t>
        <a:bodyPr/>
        <a:lstStyle/>
        <a:p>
          <a:r>
            <a:rPr lang="en-US"/>
            <a:t>Taxes, Radio</a:t>
          </a:r>
        </a:p>
      </dgm:t>
    </dgm:pt>
    <dgm:pt modelId="{BCA9D33D-84B0-4AA2-B26D-3582025CD913}" type="parTrans" cxnId="{8888B7F3-4BCB-4AAD-98C0-2532BCFD09FD}">
      <dgm:prSet/>
      <dgm:spPr/>
      <dgm:t>
        <a:bodyPr/>
        <a:lstStyle/>
        <a:p>
          <a:endParaRPr lang="en-US"/>
        </a:p>
      </dgm:t>
    </dgm:pt>
    <dgm:pt modelId="{6ECB4933-2647-4FE7-AEA9-A84821C863FD}" type="sibTrans" cxnId="{8888B7F3-4BCB-4AAD-98C0-2532BCFD09FD}">
      <dgm:prSet/>
      <dgm:spPr/>
      <dgm:t>
        <a:bodyPr/>
        <a:lstStyle/>
        <a:p>
          <a:endParaRPr lang="en-US"/>
        </a:p>
      </dgm:t>
    </dgm:pt>
    <dgm:pt modelId="{5FA528A6-14BC-49C7-809D-014360C364B0}">
      <dgm:prSet/>
      <dgm:spPr/>
      <dgm:t>
        <a:bodyPr/>
        <a:lstStyle/>
        <a:p>
          <a:r>
            <a:rPr lang="en-US" b="1"/>
            <a:t>Motivational Speech by an Alumni</a:t>
          </a:r>
          <a:endParaRPr lang="en-US"/>
        </a:p>
      </dgm:t>
    </dgm:pt>
    <dgm:pt modelId="{5103E5E4-1452-4B9C-B86A-FFEF446D67BE}" type="parTrans" cxnId="{300326A0-C446-410E-919C-C56E432E13DA}">
      <dgm:prSet/>
      <dgm:spPr/>
      <dgm:t>
        <a:bodyPr/>
        <a:lstStyle/>
        <a:p>
          <a:endParaRPr lang="en-US"/>
        </a:p>
      </dgm:t>
    </dgm:pt>
    <dgm:pt modelId="{356A325C-030D-476A-891A-97366A3A220C}" type="sibTrans" cxnId="{300326A0-C446-410E-919C-C56E432E13DA}">
      <dgm:prSet/>
      <dgm:spPr/>
      <dgm:t>
        <a:bodyPr/>
        <a:lstStyle/>
        <a:p>
          <a:endParaRPr lang="en-US"/>
        </a:p>
      </dgm:t>
    </dgm:pt>
    <dgm:pt modelId="{52A2FD17-E8C7-4901-A0C2-771A01A24FCB}">
      <dgm:prSet/>
      <dgm:spPr/>
      <dgm:t>
        <a:bodyPr/>
        <a:lstStyle/>
        <a:p>
          <a:r>
            <a:rPr lang="en-US"/>
            <a:t>Carrier Counseling</a:t>
          </a:r>
        </a:p>
      </dgm:t>
    </dgm:pt>
    <dgm:pt modelId="{724FD581-AC7C-4993-BBE0-E144DB6B596B}" type="parTrans" cxnId="{C4FC121F-9C02-4D70-95A7-8473FED3C1A7}">
      <dgm:prSet/>
      <dgm:spPr/>
      <dgm:t>
        <a:bodyPr/>
        <a:lstStyle/>
        <a:p>
          <a:endParaRPr lang="en-US"/>
        </a:p>
      </dgm:t>
    </dgm:pt>
    <dgm:pt modelId="{4A4EFFE2-5007-40E6-8415-91AE8675CA5E}" type="sibTrans" cxnId="{C4FC121F-9C02-4D70-95A7-8473FED3C1A7}">
      <dgm:prSet/>
      <dgm:spPr/>
      <dgm:t>
        <a:bodyPr/>
        <a:lstStyle/>
        <a:p>
          <a:endParaRPr lang="en-US"/>
        </a:p>
      </dgm:t>
    </dgm:pt>
    <dgm:pt modelId="{B377FB61-EEA0-4B62-B9A6-6FF143599D73}">
      <dgm:prSet/>
      <dgm:spPr/>
      <dgm:t>
        <a:bodyPr/>
        <a:lstStyle/>
        <a:p>
          <a:r>
            <a:rPr lang="en-US"/>
            <a:t>Future Perspectives</a:t>
          </a:r>
        </a:p>
      </dgm:t>
    </dgm:pt>
    <dgm:pt modelId="{8C2A11B7-3043-4929-982A-B78F71BE3202}" type="parTrans" cxnId="{108ADCC9-6B29-4D08-A725-F8764D464FAF}">
      <dgm:prSet/>
      <dgm:spPr/>
      <dgm:t>
        <a:bodyPr/>
        <a:lstStyle/>
        <a:p>
          <a:endParaRPr lang="en-US"/>
        </a:p>
      </dgm:t>
    </dgm:pt>
    <dgm:pt modelId="{81C6C47B-16DA-4573-B7FF-865473827895}" type="sibTrans" cxnId="{108ADCC9-6B29-4D08-A725-F8764D464FAF}">
      <dgm:prSet/>
      <dgm:spPr/>
      <dgm:t>
        <a:bodyPr/>
        <a:lstStyle/>
        <a:p>
          <a:endParaRPr lang="en-US"/>
        </a:p>
      </dgm:t>
    </dgm:pt>
    <dgm:pt modelId="{741F549D-7B3C-4E4C-892B-3D903F49D29B}">
      <dgm:prSet/>
      <dgm:spPr/>
      <dgm:t>
        <a:bodyPr/>
        <a:lstStyle/>
        <a:p>
          <a:r>
            <a:rPr lang="en-US" dirty="0"/>
            <a:t>Important Links</a:t>
          </a:r>
        </a:p>
      </dgm:t>
    </dgm:pt>
    <dgm:pt modelId="{2B75DBFC-0629-4174-A17A-841877010AE6}" type="parTrans" cxnId="{D492C411-05E7-48F4-B535-5CD32CB25D6E}">
      <dgm:prSet/>
      <dgm:spPr/>
      <dgm:t>
        <a:bodyPr/>
        <a:lstStyle/>
        <a:p>
          <a:endParaRPr lang="en-GB"/>
        </a:p>
      </dgm:t>
    </dgm:pt>
    <dgm:pt modelId="{E68B65ED-F432-48DA-AA2D-0132470D3116}" type="sibTrans" cxnId="{D492C411-05E7-48F4-B535-5CD32CB25D6E}">
      <dgm:prSet/>
      <dgm:spPr/>
      <dgm:t>
        <a:bodyPr/>
        <a:lstStyle/>
        <a:p>
          <a:endParaRPr lang="en-GB"/>
        </a:p>
      </dgm:t>
    </dgm:pt>
    <dgm:pt modelId="{06C09C2C-0F4E-4BDC-9C53-409F53D41620}" type="pres">
      <dgm:prSet presAssocID="{AE7495AA-671A-44A1-A924-C3D69479BEFC}" presName="Name0" presStyleCnt="0">
        <dgm:presLayoutVars>
          <dgm:dir/>
          <dgm:resizeHandles val="exact"/>
        </dgm:presLayoutVars>
      </dgm:prSet>
      <dgm:spPr/>
    </dgm:pt>
    <dgm:pt modelId="{0713EDDF-DC9A-44A2-AB7C-32FC8F64345D}" type="pres">
      <dgm:prSet presAssocID="{F81B28A3-07CE-4806-A250-BA75D37360CA}" presName="node" presStyleLbl="node1" presStyleIdx="0" presStyleCnt="9" custLinFactNeighborY="1860">
        <dgm:presLayoutVars>
          <dgm:bulletEnabled val="1"/>
        </dgm:presLayoutVars>
      </dgm:prSet>
      <dgm:spPr/>
    </dgm:pt>
    <dgm:pt modelId="{AF8394C6-69B5-4C7E-ABB2-D14CEE8F3150}" type="pres">
      <dgm:prSet presAssocID="{C80A8D4B-857A-4DFB-812E-D414BB9BB696}" presName="sibTrans" presStyleLbl="sibTrans1D1" presStyleIdx="0" presStyleCnt="8"/>
      <dgm:spPr/>
    </dgm:pt>
    <dgm:pt modelId="{90DE2E79-D240-4575-B130-4A389846B576}" type="pres">
      <dgm:prSet presAssocID="{C80A8D4B-857A-4DFB-812E-D414BB9BB696}" presName="connectorText" presStyleLbl="sibTrans1D1" presStyleIdx="0" presStyleCnt="8"/>
      <dgm:spPr/>
    </dgm:pt>
    <dgm:pt modelId="{98082F69-F2CE-44A2-99AB-8DAE8F3BCFAB}" type="pres">
      <dgm:prSet presAssocID="{A4361FBD-DBD2-4580-B03C-EFCFE2DC1EB7}" presName="node" presStyleLbl="node1" presStyleIdx="1" presStyleCnt="9">
        <dgm:presLayoutVars>
          <dgm:bulletEnabled val="1"/>
        </dgm:presLayoutVars>
      </dgm:prSet>
      <dgm:spPr/>
    </dgm:pt>
    <dgm:pt modelId="{D958F5A8-B898-4304-A821-3B8D720AC594}" type="pres">
      <dgm:prSet presAssocID="{FB898ED9-DE9F-407A-B8C0-8CD9B70F038E}" presName="sibTrans" presStyleLbl="sibTrans1D1" presStyleIdx="1" presStyleCnt="8"/>
      <dgm:spPr/>
    </dgm:pt>
    <dgm:pt modelId="{BBAB360F-6AE4-47EB-96B4-90E8857CF55B}" type="pres">
      <dgm:prSet presAssocID="{FB898ED9-DE9F-407A-B8C0-8CD9B70F038E}" presName="connectorText" presStyleLbl="sibTrans1D1" presStyleIdx="1" presStyleCnt="8"/>
      <dgm:spPr/>
    </dgm:pt>
    <dgm:pt modelId="{8F33E10D-252F-4BB7-B121-E6388E586C4E}" type="pres">
      <dgm:prSet presAssocID="{D601A81B-9352-4481-8E8B-E769E4D65491}" presName="node" presStyleLbl="node1" presStyleIdx="2" presStyleCnt="9">
        <dgm:presLayoutVars>
          <dgm:bulletEnabled val="1"/>
        </dgm:presLayoutVars>
      </dgm:prSet>
      <dgm:spPr/>
    </dgm:pt>
    <dgm:pt modelId="{AC4A097D-980B-4757-BC1E-F3847C585AFB}" type="pres">
      <dgm:prSet presAssocID="{B37FE160-16FB-4F6F-AB02-7F94B10F9D23}" presName="sibTrans" presStyleLbl="sibTrans1D1" presStyleIdx="2" presStyleCnt="8"/>
      <dgm:spPr/>
    </dgm:pt>
    <dgm:pt modelId="{5B2F95EA-7C28-43FA-A1E4-045B1232C32E}" type="pres">
      <dgm:prSet presAssocID="{B37FE160-16FB-4F6F-AB02-7F94B10F9D23}" presName="connectorText" presStyleLbl="sibTrans1D1" presStyleIdx="2" presStyleCnt="8"/>
      <dgm:spPr/>
    </dgm:pt>
    <dgm:pt modelId="{94DA3DE9-A421-4475-9C69-9C6BF7824F9D}" type="pres">
      <dgm:prSet presAssocID="{DAA53F19-157F-44D7-A4E7-ED42BBBD8105}" presName="node" presStyleLbl="node1" presStyleIdx="3" presStyleCnt="9" custLinFactNeighborX="154">
        <dgm:presLayoutVars>
          <dgm:bulletEnabled val="1"/>
        </dgm:presLayoutVars>
      </dgm:prSet>
      <dgm:spPr/>
    </dgm:pt>
    <dgm:pt modelId="{8A030445-CC3F-45D0-9F8B-30A34300DF6B}" type="pres">
      <dgm:prSet presAssocID="{282B533B-A418-43C3-81BD-63A13C5BC3C9}" presName="sibTrans" presStyleLbl="sibTrans1D1" presStyleIdx="3" presStyleCnt="8"/>
      <dgm:spPr/>
    </dgm:pt>
    <dgm:pt modelId="{77A20D11-0DF9-4728-9D45-B74DC34C56B5}" type="pres">
      <dgm:prSet presAssocID="{282B533B-A418-43C3-81BD-63A13C5BC3C9}" presName="connectorText" presStyleLbl="sibTrans1D1" presStyleIdx="3" presStyleCnt="8"/>
      <dgm:spPr/>
    </dgm:pt>
    <dgm:pt modelId="{295FAEBC-F2B9-4327-B232-534C9BCDB0FF}" type="pres">
      <dgm:prSet presAssocID="{C5735B27-E4D7-4DF8-A052-1AFF6D9A3730}" presName="node" presStyleLbl="node1" presStyleIdx="4" presStyleCnt="9">
        <dgm:presLayoutVars>
          <dgm:bulletEnabled val="1"/>
        </dgm:presLayoutVars>
      </dgm:prSet>
      <dgm:spPr/>
    </dgm:pt>
    <dgm:pt modelId="{EF3558C4-6888-42F8-89DC-6743396EC9A7}" type="pres">
      <dgm:prSet presAssocID="{B21EFCEA-47D6-4641-BC39-393C1A908D19}" presName="sibTrans" presStyleLbl="sibTrans1D1" presStyleIdx="4" presStyleCnt="8"/>
      <dgm:spPr/>
    </dgm:pt>
    <dgm:pt modelId="{D4EFF57B-E5A6-4504-A5C6-3DCAF25F2F46}" type="pres">
      <dgm:prSet presAssocID="{B21EFCEA-47D6-4641-BC39-393C1A908D19}" presName="connectorText" presStyleLbl="sibTrans1D1" presStyleIdx="4" presStyleCnt="8"/>
      <dgm:spPr/>
    </dgm:pt>
    <dgm:pt modelId="{A60D038C-BB45-4BD4-BD6E-7058EC65FF6A}" type="pres">
      <dgm:prSet presAssocID="{A7737EFE-B3B4-4BF5-BF2D-EE9D89CC5F62}" presName="node" presStyleLbl="node1" presStyleIdx="5" presStyleCnt="9">
        <dgm:presLayoutVars>
          <dgm:bulletEnabled val="1"/>
        </dgm:presLayoutVars>
      </dgm:prSet>
      <dgm:spPr/>
    </dgm:pt>
    <dgm:pt modelId="{6A006D54-2140-46CB-A893-F0147E28D4D1}" type="pres">
      <dgm:prSet presAssocID="{9DD70ED6-ED06-4E1E-88A8-3D194BB727A5}" presName="sibTrans" presStyleLbl="sibTrans1D1" presStyleIdx="5" presStyleCnt="8"/>
      <dgm:spPr/>
    </dgm:pt>
    <dgm:pt modelId="{C4C86314-70CF-45CF-8C41-2F4CCAD78227}" type="pres">
      <dgm:prSet presAssocID="{9DD70ED6-ED06-4E1E-88A8-3D194BB727A5}" presName="connectorText" presStyleLbl="sibTrans1D1" presStyleIdx="5" presStyleCnt="8"/>
      <dgm:spPr/>
    </dgm:pt>
    <dgm:pt modelId="{BFACB4E8-2E11-46EF-862D-720F677EE90C}" type="pres">
      <dgm:prSet presAssocID="{A49C1399-535B-4A2A-A1FB-22E708B9FE43}" presName="node" presStyleLbl="node1" presStyleIdx="6" presStyleCnt="9">
        <dgm:presLayoutVars>
          <dgm:bulletEnabled val="1"/>
        </dgm:presLayoutVars>
      </dgm:prSet>
      <dgm:spPr/>
    </dgm:pt>
    <dgm:pt modelId="{652F8B05-9A2B-4EA5-99BD-32ECEB88583A}" type="pres">
      <dgm:prSet presAssocID="{FED5AEDF-2B7A-481B-93FF-1601876E78A5}" presName="sibTrans" presStyleLbl="sibTrans1D1" presStyleIdx="6" presStyleCnt="8"/>
      <dgm:spPr/>
    </dgm:pt>
    <dgm:pt modelId="{6E93408E-0F4F-47EE-A95E-691478E9EDEF}" type="pres">
      <dgm:prSet presAssocID="{FED5AEDF-2B7A-481B-93FF-1601876E78A5}" presName="connectorText" presStyleLbl="sibTrans1D1" presStyleIdx="6" presStyleCnt="8"/>
      <dgm:spPr/>
    </dgm:pt>
    <dgm:pt modelId="{A642ACA1-D845-4B22-B401-64B33C1DCB1E}" type="pres">
      <dgm:prSet presAssocID="{9176BFCA-1F0E-4190-8C7C-3511A2C758F3}" presName="node" presStyleLbl="node1" presStyleIdx="7" presStyleCnt="9">
        <dgm:presLayoutVars>
          <dgm:bulletEnabled val="1"/>
        </dgm:presLayoutVars>
      </dgm:prSet>
      <dgm:spPr/>
    </dgm:pt>
    <dgm:pt modelId="{E3964E4F-FD4F-40AD-A9C7-AACD2A9820CA}" type="pres">
      <dgm:prSet presAssocID="{D8F18EF3-FD22-49B6-8DF4-C9A102BD26BB}" presName="sibTrans" presStyleLbl="sibTrans1D1" presStyleIdx="7" presStyleCnt="8"/>
      <dgm:spPr/>
    </dgm:pt>
    <dgm:pt modelId="{AA228601-BA9D-4EDE-948F-8DD8AC758ADC}" type="pres">
      <dgm:prSet presAssocID="{D8F18EF3-FD22-49B6-8DF4-C9A102BD26BB}" presName="connectorText" presStyleLbl="sibTrans1D1" presStyleIdx="7" presStyleCnt="8"/>
      <dgm:spPr/>
    </dgm:pt>
    <dgm:pt modelId="{C6B6C05D-A875-4C97-821E-DEC3EBE49A68}" type="pres">
      <dgm:prSet presAssocID="{5FA528A6-14BC-49C7-809D-014360C364B0}" presName="node" presStyleLbl="node1" presStyleIdx="8" presStyleCnt="9">
        <dgm:presLayoutVars>
          <dgm:bulletEnabled val="1"/>
        </dgm:presLayoutVars>
      </dgm:prSet>
      <dgm:spPr/>
    </dgm:pt>
  </dgm:ptLst>
  <dgm:cxnLst>
    <dgm:cxn modelId="{81167D00-5DC6-439E-9EAA-2197983C4527}" srcId="{AE7495AA-671A-44A1-A924-C3D69479BEFC}" destId="{A4361FBD-DBD2-4580-B03C-EFCFE2DC1EB7}" srcOrd="1" destOrd="0" parTransId="{FA1B30DD-4CFA-4DB8-B784-714BCC73E6FD}" sibTransId="{FB898ED9-DE9F-407A-B8C0-8CD9B70F038E}"/>
    <dgm:cxn modelId="{7AFBCC00-354D-4F0D-8591-C3163F841BC2}" type="presOf" srcId="{FB898ED9-DE9F-407A-B8C0-8CD9B70F038E}" destId="{D958F5A8-B898-4304-A821-3B8D720AC594}" srcOrd="0" destOrd="0" presId="urn:microsoft.com/office/officeart/2016/7/layout/RepeatingBendingProcessNew"/>
    <dgm:cxn modelId="{0E0BD601-F4B1-4AF9-A817-E8E623A765B3}" srcId="{AE7495AA-671A-44A1-A924-C3D69479BEFC}" destId="{F81B28A3-07CE-4806-A250-BA75D37360CA}" srcOrd="0" destOrd="0" parTransId="{109604A6-0887-40CC-8B74-7EAE003D6600}" sibTransId="{C80A8D4B-857A-4DFB-812E-D414BB9BB696}"/>
    <dgm:cxn modelId="{321A2304-E526-43A8-8A8D-B368ED99624F}" type="presOf" srcId="{D8F18EF3-FD22-49B6-8DF4-C9A102BD26BB}" destId="{E3964E4F-FD4F-40AD-A9C7-AACD2A9820CA}" srcOrd="0" destOrd="0" presId="urn:microsoft.com/office/officeart/2016/7/layout/RepeatingBendingProcessNew"/>
    <dgm:cxn modelId="{F0AEC407-518E-44B4-B077-BB8AE55CADFA}" type="presOf" srcId="{B37FE160-16FB-4F6F-AB02-7F94B10F9D23}" destId="{AC4A097D-980B-4757-BC1E-F3847C585AFB}" srcOrd="0" destOrd="0" presId="urn:microsoft.com/office/officeart/2016/7/layout/RepeatingBendingProcessNew"/>
    <dgm:cxn modelId="{1AF7E608-9FF0-439F-9BE7-9C9E256F48C0}" type="presOf" srcId="{A49C1399-535B-4A2A-A1FB-22E708B9FE43}" destId="{BFACB4E8-2E11-46EF-862D-720F677EE90C}" srcOrd="0" destOrd="0" presId="urn:microsoft.com/office/officeart/2016/7/layout/RepeatingBendingProcessNew"/>
    <dgm:cxn modelId="{2D8D260C-208B-4A7D-9E8D-9EA03A265F1C}" type="presOf" srcId="{F81B28A3-07CE-4806-A250-BA75D37360CA}" destId="{0713EDDF-DC9A-44A2-AB7C-32FC8F64345D}" srcOrd="0" destOrd="0" presId="urn:microsoft.com/office/officeart/2016/7/layout/RepeatingBendingProcessNew"/>
    <dgm:cxn modelId="{C4E27611-CFA2-4C07-A2C5-A77A0CE46693}" type="presOf" srcId="{4BC65F12-2B78-466F-9EA8-78799DFE57CD}" destId="{295FAEBC-F2B9-4327-B232-534C9BCDB0FF}" srcOrd="0" destOrd="2" presId="urn:microsoft.com/office/officeart/2016/7/layout/RepeatingBendingProcessNew"/>
    <dgm:cxn modelId="{D492C411-05E7-48F4-B535-5CD32CB25D6E}" srcId="{DAA53F19-157F-44D7-A4E7-ED42BBBD8105}" destId="{741F549D-7B3C-4E4C-892B-3D903F49D29B}" srcOrd="2" destOrd="0" parTransId="{2B75DBFC-0629-4174-A17A-841877010AE6}" sibTransId="{E68B65ED-F432-48DA-AA2D-0132470D3116}"/>
    <dgm:cxn modelId="{E446E218-DAC7-41C1-B655-E416DE1A460A}" type="presOf" srcId="{487BE273-E198-490F-A7AF-DA4BDE26C1E1}" destId="{94DA3DE9-A421-4475-9C69-9C6BF7824F9D}" srcOrd="0" destOrd="2" presId="urn:microsoft.com/office/officeart/2016/7/layout/RepeatingBendingProcessNew"/>
    <dgm:cxn modelId="{C82D1219-3161-4567-B5F7-31D6BC218695}" type="presOf" srcId="{C80A8D4B-857A-4DFB-812E-D414BB9BB696}" destId="{AF8394C6-69B5-4C7E-ABB2-D14CEE8F3150}" srcOrd="0" destOrd="0" presId="urn:microsoft.com/office/officeart/2016/7/layout/RepeatingBendingProcessNew"/>
    <dgm:cxn modelId="{6644031B-F2A7-4079-AF76-BEB62EEE9C81}" type="presOf" srcId="{DAD2BEAD-0D0C-4D22-B001-32498A21B508}" destId="{A642ACA1-D845-4B22-B401-64B33C1DCB1E}" srcOrd="0" destOrd="1" presId="urn:microsoft.com/office/officeart/2016/7/layout/RepeatingBendingProcessNew"/>
    <dgm:cxn modelId="{43D8B01B-3F38-4A89-8E3D-57724DC965A8}" srcId="{DAA53F19-157F-44D7-A4E7-ED42BBBD8105}" destId="{8940961F-B464-47CB-91E7-F425C83BFC3F}" srcOrd="0" destOrd="0" parTransId="{B9EBCEE2-9E04-4028-B2A7-2E41324B1315}" sibTransId="{4934B5D1-CDEE-4463-BB1E-54D338F55A0A}"/>
    <dgm:cxn modelId="{F0B8BB1B-098E-4902-A6C1-53F5C0C3AC94}" type="presOf" srcId="{04C84272-10FC-4C9E-855B-9B0DE9245220}" destId="{A642ACA1-D845-4B22-B401-64B33C1DCB1E}" srcOrd="0" destOrd="4" presId="urn:microsoft.com/office/officeart/2016/7/layout/RepeatingBendingProcessNew"/>
    <dgm:cxn modelId="{C4FC121F-9C02-4D70-95A7-8473FED3C1A7}" srcId="{5FA528A6-14BC-49C7-809D-014360C364B0}" destId="{52A2FD17-E8C7-4901-A0C2-771A01A24FCB}" srcOrd="0" destOrd="0" parTransId="{724FD581-AC7C-4993-BBE0-E144DB6B596B}" sibTransId="{4A4EFFE2-5007-40E6-8415-91AE8675CA5E}"/>
    <dgm:cxn modelId="{C056E222-F517-4BB6-B199-018A28D8C4F9}" type="presOf" srcId="{D96A099B-19FE-42BC-99F7-6BE6A70DBB7F}" destId="{295FAEBC-F2B9-4327-B232-534C9BCDB0FF}" srcOrd="0" destOrd="1" presId="urn:microsoft.com/office/officeart/2016/7/layout/RepeatingBendingProcessNew"/>
    <dgm:cxn modelId="{A2AEBA2C-9C04-4BB0-B9E0-CEE4B7F50E0A}" type="presOf" srcId="{D8F18EF3-FD22-49B6-8DF4-C9A102BD26BB}" destId="{AA228601-BA9D-4EDE-948F-8DD8AC758ADC}" srcOrd="1" destOrd="0" presId="urn:microsoft.com/office/officeart/2016/7/layout/RepeatingBendingProcessNew"/>
    <dgm:cxn modelId="{7638E331-EFBF-40FC-8F1D-3BE7FA8D026A}" srcId="{9176BFCA-1F0E-4190-8C7C-3511A2C758F3}" destId="{DAD2BEAD-0D0C-4D22-B001-32498A21B508}" srcOrd="0" destOrd="0" parTransId="{78CADE3A-E0B7-4DE6-8D23-A3C9ED7809A3}" sibTransId="{36EE1201-65CF-4B70-8E98-3289A3CE1370}"/>
    <dgm:cxn modelId="{A5F27B36-A953-4354-BCF1-709739DF0E0F}" srcId="{C5735B27-E4D7-4DF8-A052-1AFF6D9A3730}" destId="{0789C491-D246-498E-90ED-18A49EA829AA}" srcOrd="2" destOrd="0" parTransId="{A92575C3-A680-4AEE-9DF4-398C8EEA3E31}" sibTransId="{F7C6BA50-2023-4EB1-AF48-38C0797F67D8}"/>
    <dgm:cxn modelId="{2D68073C-3B89-4490-A051-0922595BFE0C}" type="presOf" srcId="{43FDE8C0-7965-4D58-B974-DDE4DFC89B58}" destId="{295FAEBC-F2B9-4327-B232-534C9BCDB0FF}" srcOrd="0" destOrd="5" presId="urn:microsoft.com/office/officeart/2016/7/layout/RepeatingBendingProcessNew"/>
    <dgm:cxn modelId="{7F29F53C-0063-44A4-8CAC-4A30F6D80786}" srcId="{DAA53F19-157F-44D7-A4E7-ED42BBBD8105}" destId="{487BE273-E198-490F-A7AF-DA4BDE26C1E1}" srcOrd="1" destOrd="0" parTransId="{73B7670B-30EB-4216-A1AF-CFDECF2F3982}" sibTransId="{5A3AD444-D44F-42CF-BAA6-6226844CF76C}"/>
    <dgm:cxn modelId="{A3AA333D-2B16-49A7-93C0-C16B93A5BB80}" type="presOf" srcId="{8940961F-B464-47CB-91E7-F425C83BFC3F}" destId="{94DA3DE9-A421-4475-9C69-9C6BF7824F9D}" srcOrd="0" destOrd="1" presId="urn:microsoft.com/office/officeart/2016/7/layout/RepeatingBendingProcessNew"/>
    <dgm:cxn modelId="{DEE83F3F-44B3-42BB-A364-BF08DCF1A890}" srcId="{C5735B27-E4D7-4DF8-A052-1AFF6D9A3730}" destId="{D96A099B-19FE-42BC-99F7-6BE6A70DBB7F}" srcOrd="0" destOrd="0" parTransId="{BA2C92EC-61D5-4C76-B786-5F276E454368}" sibTransId="{E8DB0BD7-127F-447A-A4C0-0AC38376FDCF}"/>
    <dgm:cxn modelId="{78312F5E-9E43-4061-B365-797E069D87D0}" srcId="{AE7495AA-671A-44A1-A924-C3D69479BEFC}" destId="{D601A81B-9352-4481-8E8B-E769E4D65491}" srcOrd="2" destOrd="0" parTransId="{7839608A-49AB-4E13-934C-7EB7F72D2DFD}" sibTransId="{B37FE160-16FB-4F6F-AB02-7F94B10F9D23}"/>
    <dgm:cxn modelId="{3F9AF65F-1B31-4C4A-9206-21F209B160CC}" srcId="{AE7495AA-671A-44A1-A924-C3D69479BEFC}" destId="{A49C1399-535B-4A2A-A1FB-22E708B9FE43}" srcOrd="6" destOrd="0" parTransId="{56461481-A014-4B77-8CF1-DA3E5A59C904}" sibTransId="{FED5AEDF-2B7A-481B-93FF-1601876E78A5}"/>
    <dgm:cxn modelId="{55035560-2957-4705-B19B-A12F79427F84}" type="presOf" srcId="{5FA528A6-14BC-49C7-809D-014360C364B0}" destId="{C6B6C05D-A875-4C97-821E-DEC3EBE49A68}" srcOrd="0" destOrd="0" presId="urn:microsoft.com/office/officeart/2016/7/layout/RepeatingBendingProcessNew"/>
    <dgm:cxn modelId="{BE8AC142-CBD5-4D6B-B1A1-70204D58569C}" srcId="{A49C1399-535B-4A2A-A1FB-22E708B9FE43}" destId="{3DADFE77-1D75-407F-9427-7BEBACEC2D32}" srcOrd="1" destOrd="0" parTransId="{5A1E69E5-F737-4A4C-8332-062B6A96DDF6}" sibTransId="{C882426D-A34C-431B-B386-25ED68EE55EB}"/>
    <dgm:cxn modelId="{CDB38563-A2C3-46F2-85B1-9A844958B7B0}" type="presOf" srcId="{BD65C27C-F4D9-4C3D-9044-4F4A8E18CC74}" destId="{295FAEBC-F2B9-4327-B232-534C9BCDB0FF}" srcOrd="0" destOrd="4" presId="urn:microsoft.com/office/officeart/2016/7/layout/RepeatingBendingProcessNew"/>
    <dgm:cxn modelId="{2E488B43-ABBE-42B0-965A-BE7F62C3F13D}" srcId="{AE7495AA-671A-44A1-A924-C3D69479BEFC}" destId="{9176BFCA-1F0E-4190-8C7C-3511A2C758F3}" srcOrd="7" destOrd="0" parTransId="{141199A6-D577-43D8-B50F-B6F19BAFE368}" sibTransId="{D8F18EF3-FD22-49B6-8DF4-C9A102BD26BB}"/>
    <dgm:cxn modelId="{4AD77E64-3814-44CB-A079-2736373CC564}" type="presOf" srcId="{282B533B-A418-43C3-81BD-63A13C5BC3C9}" destId="{8A030445-CC3F-45D0-9F8B-30A34300DF6B}" srcOrd="0" destOrd="0" presId="urn:microsoft.com/office/officeart/2016/7/layout/RepeatingBendingProcessNew"/>
    <dgm:cxn modelId="{5E8C0868-EC99-42FB-AB96-ABCBD893B5A6}" type="presOf" srcId="{93B95095-3E7D-476E-A9D0-526A38D390CE}" destId="{BFACB4E8-2E11-46EF-862D-720F677EE90C}" srcOrd="0" destOrd="1" presId="urn:microsoft.com/office/officeart/2016/7/layout/RepeatingBendingProcessNew"/>
    <dgm:cxn modelId="{5E70896F-469E-4A38-999D-FA8A182D0B3D}" type="presOf" srcId="{648C4181-EB18-4C3E-862E-8F5FD10D2E74}" destId="{A60D038C-BB45-4BD4-BD6E-7058EC65FF6A}" srcOrd="0" destOrd="2" presId="urn:microsoft.com/office/officeart/2016/7/layout/RepeatingBendingProcessNew"/>
    <dgm:cxn modelId="{9C298351-3841-44EB-8275-3AFB9DA0476D}" type="presOf" srcId="{A4361FBD-DBD2-4580-B03C-EFCFE2DC1EB7}" destId="{98082F69-F2CE-44A2-99AB-8DAE8F3BCFAB}" srcOrd="0" destOrd="0" presId="urn:microsoft.com/office/officeart/2016/7/layout/RepeatingBendingProcessNew"/>
    <dgm:cxn modelId="{571EF652-F1AF-48A7-BD28-BED874ECA8CF}" type="presOf" srcId="{E1BE5419-FD96-41D5-8279-339CD86CF7C7}" destId="{A60D038C-BB45-4BD4-BD6E-7058EC65FF6A}" srcOrd="0" destOrd="3" presId="urn:microsoft.com/office/officeart/2016/7/layout/RepeatingBendingProcessNew"/>
    <dgm:cxn modelId="{A5AA9958-5C2C-4E3F-A663-D9625B885043}" type="presOf" srcId="{3DADFE77-1D75-407F-9427-7BEBACEC2D32}" destId="{BFACB4E8-2E11-46EF-862D-720F677EE90C}" srcOrd="0" destOrd="2" presId="urn:microsoft.com/office/officeart/2016/7/layout/RepeatingBendingProcessNew"/>
    <dgm:cxn modelId="{1E39E078-D774-4AF4-939E-429F1B0F29C7}" type="presOf" srcId="{B21EFCEA-47D6-4641-BC39-393C1A908D19}" destId="{EF3558C4-6888-42F8-89DC-6743396EC9A7}" srcOrd="0" destOrd="0" presId="urn:microsoft.com/office/officeart/2016/7/layout/RepeatingBendingProcessNew"/>
    <dgm:cxn modelId="{3B0B8880-FCAE-4F67-93E4-017F7E5B19BA}" type="presOf" srcId="{9DD70ED6-ED06-4E1E-88A8-3D194BB727A5}" destId="{C4C86314-70CF-45CF-8C41-2F4CCAD78227}" srcOrd="1" destOrd="0" presId="urn:microsoft.com/office/officeart/2016/7/layout/RepeatingBendingProcessNew"/>
    <dgm:cxn modelId="{52553C8D-B6C5-4C8A-87B8-D1312E16500C}" type="presOf" srcId="{B37FE160-16FB-4F6F-AB02-7F94B10F9D23}" destId="{5B2F95EA-7C28-43FA-A1E4-045B1232C32E}" srcOrd="1" destOrd="0" presId="urn:microsoft.com/office/officeart/2016/7/layout/RepeatingBendingProcessNew"/>
    <dgm:cxn modelId="{5E5B488D-05B0-401A-88F3-BBA19957CFC0}" type="presOf" srcId="{B377FB61-EEA0-4B62-B9A6-6FF143599D73}" destId="{C6B6C05D-A875-4C97-821E-DEC3EBE49A68}" srcOrd="0" destOrd="2" presId="urn:microsoft.com/office/officeart/2016/7/layout/RepeatingBendingProcessNew"/>
    <dgm:cxn modelId="{4B7FD48E-3DC4-486A-9E02-C0C01148AFAF}" srcId="{A7737EFE-B3B4-4BF5-BF2D-EE9D89CC5F62}" destId="{E1BE5419-FD96-41D5-8279-339CD86CF7C7}" srcOrd="2" destOrd="0" parTransId="{8C27014C-5D64-4DE8-8C11-C23677CDDCB5}" sibTransId="{51EA860A-B8B2-496A-A3B4-4CF62B482197}"/>
    <dgm:cxn modelId="{EB221A95-2267-49B9-B07C-583D15A177C3}" type="presOf" srcId="{A7737EFE-B3B4-4BF5-BF2D-EE9D89CC5F62}" destId="{A60D038C-BB45-4BD4-BD6E-7058EC65FF6A}" srcOrd="0" destOrd="0" presId="urn:microsoft.com/office/officeart/2016/7/layout/RepeatingBendingProcessNew"/>
    <dgm:cxn modelId="{A0317D97-9717-42CC-9849-82EF896CD0D3}" type="presOf" srcId="{741F549D-7B3C-4E4C-892B-3D903F49D29B}" destId="{94DA3DE9-A421-4475-9C69-9C6BF7824F9D}" srcOrd="0" destOrd="3" presId="urn:microsoft.com/office/officeart/2016/7/layout/RepeatingBendingProcessNew"/>
    <dgm:cxn modelId="{80148E97-3C09-4323-9304-131EDF7CA176}" srcId="{C5735B27-E4D7-4DF8-A052-1AFF6D9A3730}" destId="{43FDE8C0-7965-4D58-B974-DDE4DFC89B58}" srcOrd="4" destOrd="0" parTransId="{A8682F18-7A8E-4D97-9576-4583B2C02235}" sibTransId="{E27CE5F0-8420-4272-A773-758831F24B4D}"/>
    <dgm:cxn modelId="{F2FC909E-809D-4F40-9411-52A5883196C8}" type="presOf" srcId="{FED5AEDF-2B7A-481B-93FF-1601876E78A5}" destId="{6E93408E-0F4F-47EE-A95E-691478E9EDEF}" srcOrd="1" destOrd="0" presId="urn:microsoft.com/office/officeart/2016/7/layout/RepeatingBendingProcessNew"/>
    <dgm:cxn modelId="{6F93A79E-8365-46E6-8557-15534A52251E}" type="presOf" srcId="{9DD70ED6-ED06-4E1E-88A8-3D194BB727A5}" destId="{6A006D54-2140-46CB-A893-F0147E28D4D1}" srcOrd="0" destOrd="0" presId="urn:microsoft.com/office/officeart/2016/7/layout/RepeatingBendingProcessNew"/>
    <dgm:cxn modelId="{300326A0-C446-410E-919C-C56E432E13DA}" srcId="{AE7495AA-671A-44A1-A924-C3D69479BEFC}" destId="{5FA528A6-14BC-49C7-809D-014360C364B0}" srcOrd="8" destOrd="0" parTransId="{5103E5E4-1452-4B9C-B86A-FFEF446D67BE}" sibTransId="{356A325C-030D-476A-891A-97366A3A220C}"/>
    <dgm:cxn modelId="{58DBE8A1-82B4-4319-A2C6-2A5C997FDD89}" srcId="{A7737EFE-B3B4-4BF5-BF2D-EE9D89CC5F62}" destId="{B2193F33-0C2C-43A0-83F3-F9708497673B}" srcOrd="0" destOrd="0" parTransId="{5519A7E7-06B1-4225-A9EB-C5828CBA9751}" sibTransId="{C9996A51-4E1D-4F54-A772-10DF8FA5EFE5}"/>
    <dgm:cxn modelId="{3B75FFA3-7379-42CD-9BC4-DF5413643035}" srcId="{AE7495AA-671A-44A1-A924-C3D69479BEFC}" destId="{A7737EFE-B3B4-4BF5-BF2D-EE9D89CC5F62}" srcOrd="5" destOrd="0" parTransId="{8835E708-F0C5-4EBE-8FAF-23E1C6FC2218}" sibTransId="{9DD70ED6-ED06-4E1E-88A8-3D194BB727A5}"/>
    <dgm:cxn modelId="{0AD401AF-AC7B-4BF6-96DC-E672F2F64065}" srcId="{A7737EFE-B3B4-4BF5-BF2D-EE9D89CC5F62}" destId="{648C4181-EB18-4C3E-862E-8F5FD10D2E74}" srcOrd="1" destOrd="0" parTransId="{5DAA147B-06EB-45B9-A2EF-B6754D4EC521}" sibTransId="{27840324-8C84-49C8-ADF0-C43D681E557D}"/>
    <dgm:cxn modelId="{14DDE0B8-3400-4711-9AA3-E6DD49150CB5}" type="presOf" srcId="{282B533B-A418-43C3-81BD-63A13C5BC3C9}" destId="{77A20D11-0DF9-4728-9D45-B74DC34C56B5}" srcOrd="1" destOrd="0" presId="urn:microsoft.com/office/officeart/2016/7/layout/RepeatingBendingProcessNew"/>
    <dgm:cxn modelId="{3BF54BBB-9F8E-45EF-98A1-4AC08D0A204A}" type="presOf" srcId="{0789C491-D246-498E-90ED-18A49EA829AA}" destId="{295FAEBC-F2B9-4327-B232-534C9BCDB0FF}" srcOrd="0" destOrd="3" presId="urn:microsoft.com/office/officeart/2016/7/layout/RepeatingBendingProcessNew"/>
    <dgm:cxn modelId="{9DF849BF-D53B-4EF0-A1EC-41A250E5245D}" srcId="{9176BFCA-1F0E-4190-8C7C-3511A2C758F3}" destId="{96030D01-F1B4-4B9B-B508-27DA01D2BA83}" srcOrd="1" destOrd="0" parTransId="{AFAF63F9-8C82-433B-8A9C-42A93BB5C592}" sibTransId="{89006683-63D7-4D2F-9E14-6477F2D001B4}"/>
    <dgm:cxn modelId="{026472C2-E94A-4A67-97E0-60BBDF31CE58}" type="presOf" srcId="{C80A8D4B-857A-4DFB-812E-D414BB9BB696}" destId="{90DE2E79-D240-4575-B130-4A389846B576}" srcOrd="1" destOrd="0" presId="urn:microsoft.com/office/officeart/2016/7/layout/RepeatingBendingProcessNew"/>
    <dgm:cxn modelId="{492FA8C4-B20D-46DF-9E84-B8C62B2F0C61}" type="presOf" srcId="{96030D01-F1B4-4B9B-B508-27DA01D2BA83}" destId="{A642ACA1-D845-4B22-B401-64B33C1DCB1E}" srcOrd="0" destOrd="2" presId="urn:microsoft.com/office/officeart/2016/7/layout/RepeatingBendingProcessNew"/>
    <dgm:cxn modelId="{920472C7-DE3E-4258-9BFD-290065AA7F8B}" type="presOf" srcId="{9176BFCA-1F0E-4190-8C7C-3511A2C758F3}" destId="{A642ACA1-D845-4B22-B401-64B33C1DCB1E}" srcOrd="0" destOrd="0" presId="urn:microsoft.com/office/officeart/2016/7/layout/RepeatingBendingProcessNew"/>
    <dgm:cxn modelId="{4C25E0C8-FDF2-476C-9C5D-06FF0DEE310C}" srcId="{9176BFCA-1F0E-4190-8C7C-3511A2C758F3}" destId="{6A209929-6FB4-4B14-802F-9F7864352B1F}" srcOrd="2" destOrd="0" parTransId="{707D8CCB-E400-46AE-BC1B-0C4E7404D26C}" sibTransId="{EF46E1E5-8D7B-4FB7-81E9-DD9D7B042DBF}"/>
    <dgm:cxn modelId="{108ADCC9-6B29-4D08-A725-F8764D464FAF}" srcId="{5FA528A6-14BC-49C7-809D-014360C364B0}" destId="{B377FB61-EEA0-4B62-B9A6-6FF143599D73}" srcOrd="1" destOrd="0" parTransId="{8C2A11B7-3043-4929-982A-B78F71BE3202}" sibTransId="{81C6C47B-16DA-4573-B7FF-865473827895}"/>
    <dgm:cxn modelId="{84ED8FCB-D5ED-4EFB-8293-20BA0E6BE920}" type="presOf" srcId="{FB898ED9-DE9F-407A-B8C0-8CD9B70F038E}" destId="{BBAB360F-6AE4-47EB-96B4-90E8857CF55B}" srcOrd="1" destOrd="0" presId="urn:microsoft.com/office/officeart/2016/7/layout/RepeatingBendingProcessNew"/>
    <dgm:cxn modelId="{164097CB-9F43-49BC-B573-0BB1DF20C2FF}" srcId="{A49C1399-535B-4A2A-A1FB-22E708B9FE43}" destId="{93B95095-3E7D-476E-A9D0-526A38D390CE}" srcOrd="0" destOrd="0" parTransId="{943CA943-D43B-426C-A8E3-3269CFEC326B}" sibTransId="{F37B7D96-B0B8-40D9-A1C6-26CE60561C32}"/>
    <dgm:cxn modelId="{D15932D1-9409-489A-8307-859683309AD4}" srcId="{C5735B27-E4D7-4DF8-A052-1AFF6D9A3730}" destId="{4BC65F12-2B78-466F-9EA8-78799DFE57CD}" srcOrd="1" destOrd="0" parTransId="{2FA1BDBE-DEA3-4608-BB46-BCC53AAAD68C}" sibTransId="{0DE6B1AB-504C-4B6A-A8C9-B4698D7E2DB1}"/>
    <dgm:cxn modelId="{F88E62D3-8284-4967-9716-E38945F58A29}" type="presOf" srcId="{B2193F33-0C2C-43A0-83F3-F9708497673B}" destId="{A60D038C-BB45-4BD4-BD6E-7058EC65FF6A}" srcOrd="0" destOrd="1" presId="urn:microsoft.com/office/officeart/2016/7/layout/RepeatingBendingProcessNew"/>
    <dgm:cxn modelId="{5523AFD8-BCF5-4B4C-9697-7B0B233A2D14}" srcId="{AE7495AA-671A-44A1-A924-C3D69479BEFC}" destId="{DAA53F19-157F-44D7-A4E7-ED42BBBD8105}" srcOrd="3" destOrd="0" parTransId="{9ECBB11E-2B0E-4FF2-BAE9-296DD0F6CC9E}" sibTransId="{282B533B-A418-43C3-81BD-63A13C5BC3C9}"/>
    <dgm:cxn modelId="{F2DA57DD-09F8-4E8C-A275-5F174BB39368}" type="presOf" srcId="{AE7495AA-671A-44A1-A924-C3D69479BEFC}" destId="{06C09C2C-0F4E-4BDC-9C53-409F53D41620}" srcOrd="0" destOrd="0" presId="urn:microsoft.com/office/officeart/2016/7/layout/RepeatingBendingProcessNew"/>
    <dgm:cxn modelId="{23B7D7E6-E535-4F89-8593-ACC62D988AD1}" type="presOf" srcId="{6A209929-6FB4-4B14-802F-9F7864352B1F}" destId="{A642ACA1-D845-4B22-B401-64B33C1DCB1E}" srcOrd="0" destOrd="3" presId="urn:microsoft.com/office/officeart/2016/7/layout/RepeatingBendingProcessNew"/>
    <dgm:cxn modelId="{A946ABE7-447C-474B-9D3B-129D2ED4A90C}" type="presOf" srcId="{DAA53F19-157F-44D7-A4E7-ED42BBBD8105}" destId="{94DA3DE9-A421-4475-9C69-9C6BF7824F9D}" srcOrd="0" destOrd="0" presId="urn:microsoft.com/office/officeart/2016/7/layout/RepeatingBendingProcessNew"/>
    <dgm:cxn modelId="{945D7EF0-BA2D-4DFD-AC93-67B4C949F11F}" srcId="{C5735B27-E4D7-4DF8-A052-1AFF6D9A3730}" destId="{BD65C27C-F4D9-4C3D-9044-4F4A8E18CC74}" srcOrd="3" destOrd="0" parTransId="{3C1CA1D0-A4B9-4126-A3C0-4060664BD01E}" sibTransId="{52F37A38-7B02-477D-ABA1-0B54D006C10D}"/>
    <dgm:cxn modelId="{4783A0F0-97BD-41FA-8665-3AA7D6ADBAD9}" srcId="{AE7495AA-671A-44A1-A924-C3D69479BEFC}" destId="{C5735B27-E4D7-4DF8-A052-1AFF6D9A3730}" srcOrd="4" destOrd="0" parTransId="{A167302C-65D8-448C-B860-F76A56A0C331}" sibTransId="{B21EFCEA-47D6-4641-BC39-393C1A908D19}"/>
    <dgm:cxn modelId="{7A752BF2-0B86-44A4-A9F3-7EEB15E29C7C}" type="presOf" srcId="{52A2FD17-E8C7-4901-A0C2-771A01A24FCB}" destId="{C6B6C05D-A875-4C97-821E-DEC3EBE49A68}" srcOrd="0" destOrd="1" presId="urn:microsoft.com/office/officeart/2016/7/layout/RepeatingBendingProcessNew"/>
    <dgm:cxn modelId="{D51C8DF3-E580-4C85-9DDD-2899D655E884}" type="presOf" srcId="{D601A81B-9352-4481-8E8B-E769E4D65491}" destId="{8F33E10D-252F-4BB7-B121-E6388E586C4E}" srcOrd="0" destOrd="0" presId="urn:microsoft.com/office/officeart/2016/7/layout/RepeatingBendingProcessNew"/>
    <dgm:cxn modelId="{8888B7F3-4BCB-4AAD-98C0-2532BCFD09FD}" srcId="{9176BFCA-1F0E-4190-8C7C-3511A2C758F3}" destId="{04C84272-10FC-4C9E-855B-9B0DE9245220}" srcOrd="3" destOrd="0" parTransId="{BCA9D33D-84B0-4AA2-B26D-3582025CD913}" sibTransId="{6ECB4933-2647-4FE7-AEA9-A84821C863FD}"/>
    <dgm:cxn modelId="{DF5DD3F6-FC26-468F-8AD5-921BCA3D57DA}" type="presOf" srcId="{C5735B27-E4D7-4DF8-A052-1AFF6D9A3730}" destId="{295FAEBC-F2B9-4327-B232-534C9BCDB0FF}" srcOrd="0" destOrd="0" presId="urn:microsoft.com/office/officeart/2016/7/layout/RepeatingBendingProcessNew"/>
    <dgm:cxn modelId="{C42E7DFA-1264-4F71-AB42-808D8F6179ED}" type="presOf" srcId="{FED5AEDF-2B7A-481B-93FF-1601876E78A5}" destId="{652F8B05-9A2B-4EA5-99BD-32ECEB88583A}" srcOrd="0" destOrd="0" presId="urn:microsoft.com/office/officeart/2016/7/layout/RepeatingBendingProcessNew"/>
    <dgm:cxn modelId="{9A09A0FA-8F11-490E-A66C-812D084973A8}" type="presOf" srcId="{B21EFCEA-47D6-4641-BC39-393C1A908D19}" destId="{D4EFF57B-E5A6-4504-A5C6-3DCAF25F2F46}" srcOrd="1" destOrd="0" presId="urn:microsoft.com/office/officeart/2016/7/layout/RepeatingBendingProcessNew"/>
    <dgm:cxn modelId="{93817CE5-4093-4226-B214-DE0436D67614}" type="presParOf" srcId="{06C09C2C-0F4E-4BDC-9C53-409F53D41620}" destId="{0713EDDF-DC9A-44A2-AB7C-32FC8F64345D}" srcOrd="0" destOrd="0" presId="urn:microsoft.com/office/officeart/2016/7/layout/RepeatingBendingProcessNew"/>
    <dgm:cxn modelId="{74E5F3FE-F185-4733-A87E-315DAD87FC6D}" type="presParOf" srcId="{06C09C2C-0F4E-4BDC-9C53-409F53D41620}" destId="{AF8394C6-69B5-4C7E-ABB2-D14CEE8F3150}" srcOrd="1" destOrd="0" presId="urn:microsoft.com/office/officeart/2016/7/layout/RepeatingBendingProcessNew"/>
    <dgm:cxn modelId="{FEA27029-422C-4BB1-A3DA-E97F53089793}" type="presParOf" srcId="{AF8394C6-69B5-4C7E-ABB2-D14CEE8F3150}" destId="{90DE2E79-D240-4575-B130-4A389846B576}" srcOrd="0" destOrd="0" presId="urn:microsoft.com/office/officeart/2016/7/layout/RepeatingBendingProcessNew"/>
    <dgm:cxn modelId="{C9370C12-64E7-4ADC-94C6-0B102960B9F9}" type="presParOf" srcId="{06C09C2C-0F4E-4BDC-9C53-409F53D41620}" destId="{98082F69-F2CE-44A2-99AB-8DAE8F3BCFAB}" srcOrd="2" destOrd="0" presId="urn:microsoft.com/office/officeart/2016/7/layout/RepeatingBendingProcessNew"/>
    <dgm:cxn modelId="{09ED1145-78A8-4CBD-BAE6-A192097B4A75}" type="presParOf" srcId="{06C09C2C-0F4E-4BDC-9C53-409F53D41620}" destId="{D958F5A8-B898-4304-A821-3B8D720AC594}" srcOrd="3" destOrd="0" presId="urn:microsoft.com/office/officeart/2016/7/layout/RepeatingBendingProcessNew"/>
    <dgm:cxn modelId="{E32403B0-F304-49A8-8AA4-3D2509F9DB92}" type="presParOf" srcId="{D958F5A8-B898-4304-A821-3B8D720AC594}" destId="{BBAB360F-6AE4-47EB-96B4-90E8857CF55B}" srcOrd="0" destOrd="0" presId="urn:microsoft.com/office/officeart/2016/7/layout/RepeatingBendingProcessNew"/>
    <dgm:cxn modelId="{73432938-2D95-4CDA-9DCD-818282074008}" type="presParOf" srcId="{06C09C2C-0F4E-4BDC-9C53-409F53D41620}" destId="{8F33E10D-252F-4BB7-B121-E6388E586C4E}" srcOrd="4" destOrd="0" presId="urn:microsoft.com/office/officeart/2016/7/layout/RepeatingBendingProcessNew"/>
    <dgm:cxn modelId="{353A50B0-5DB7-4628-A710-55378B0A8C95}" type="presParOf" srcId="{06C09C2C-0F4E-4BDC-9C53-409F53D41620}" destId="{AC4A097D-980B-4757-BC1E-F3847C585AFB}" srcOrd="5" destOrd="0" presId="urn:microsoft.com/office/officeart/2016/7/layout/RepeatingBendingProcessNew"/>
    <dgm:cxn modelId="{A9A67664-86AF-41CE-A368-54DF18D76925}" type="presParOf" srcId="{AC4A097D-980B-4757-BC1E-F3847C585AFB}" destId="{5B2F95EA-7C28-43FA-A1E4-045B1232C32E}" srcOrd="0" destOrd="0" presId="urn:microsoft.com/office/officeart/2016/7/layout/RepeatingBendingProcessNew"/>
    <dgm:cxn modelId="{65DE01CA-4C77-4E54-90A9-96D1CFB41F96}" type="presParOf" srcId="{06C09C2C-0F4E-4BDC-9C53-409F53D41620}" destId="{94DA3DE9-A421-4475-9C69-9C6BF7824F9D}" srcOrd="6" destOrd="0" presId="urn:microsoft.com/office/officeart/2016/7/layout/RepeatingBendingProcessNew"/>
    <dgm:cxn modelId="{6DD231F9-6E65-4D94-9B41-C60E409FD5D0}" type="presParOf" srcId="{06C09C2C-0F4E-4BDC-9C53-409F53D41620}" destId="{8A030445-CC3F-45D0-9F8B-30A34300DF6B}" srcOrd="7" destOrd="0" presId="urn:microsoft.com/office/officeart/2016/7/layout/RepeatingBendingProcessNew"/>
    <dgm:cxn modelId="{96D1AA35-B4A2-4BDF-ABD6-706F333A3FFB}" type="presParOf" srcId="{8A030445-CC3F-45D0-9F8B-30A34300DF6B}" destId="{77A20D11-0DF9-4728-9D45-B74DC34C56B5}" srcOrd="0" destOrd="0" presId="urn:microsoft.com/office/officeart/2016/7/layout/RepeatingBendingProcessNew"/>
    <dgm:cxn modelId="{6E909DA6-5F1D-4985-A45F-AAE42C38C649}" type="presParOf" srcId="{06C09C2C-0F4E-4BDC-9C53-409F53D41620}" destId="{295FAEBC-F2B9-4327-B232-534C9BCDB0FF}" srcOrd="8" destOrd="0" presId="urn:microsoft.com/office/officeart/2016/7/layout/RepeatingBendingProcessNew"/>
    <dgm:cxn modelId="{1FDEB273-46D1-445D-98E6-DA6AEE51C031}" type="presParOf" srcId="{06C09C2C-0F4E-4BDC-9C53-409F53D41620}" destId="{EF3558C4-6888-42F8-89DC-6743396EC9A7}" srcOrd="9" destOrd="0" presId="urn:microsoft.com/office/officeart/2016/7/layout/RepeatingBendingProcessNew"/>
    <dgm:cxn modelId="{CC9613C6-C4FA-4C56-8137-1103E87D8611}" type="presParOf" srcId="{EF3558C4-6888-42F8-89DC-6743396EC9A7}" destId="{D4EFF57B-E5A6-4504-A5C6-3DCAF25F2F46}" srcOrd="0" destOrd="0" presId="urn:microsoft.com/office/officeart/2016/7/layout/RepeatingBendingProcessNew"/>
    <dgm:cxn modelId="{80E1FA66-D25A-4F46-9B83-C290EA5F86C9}" type="presParOf" srcId="{06C09C2C-0F4E-4BDC-9C53-409F53D41620}" destId="{A60D038C-BB45-4BD4-BD6E-7058EC65FF6A}" srcOrd="10" destOrd="0" presId="urn:microsoft.com/office/officeart/2016/7/layout/RepeatingBendingProcessNew"/>
    <dgm:cxn modelId="{A98EA1C7-A7E6-4F90-8262-08BDD1BF24C5}" type="presParOf" srcId="{06C09C2C-0F4E-4BDC-9C53-409F53D41620}" destId="{6A006D54-2140-46CB-A893-F0147E28D4D1}" srcOrd="11" destOrd="0" presId="urn:microsoft.com/office/officeart/2016/7/layout/RepeatingBendingProcessNew"/>
    <dgm:cxn modelId="{532FB63A-8082-4D62-9BE4-091D777D4A3F}" type="presParOf" srcId="{6A006D54-2140-46CB-A893-F0147E28D4D1}" destId="{C4C86314-70CF-45CF-8C41-2F4CCAD78227}" srcOrd="0" destOrd="0" presId="urn:microsoft.com/office/officeart/2016/7/layout/RepeatingBendingProcessNew"/>
    <dgm:cxn modelId="{AE423B5D-9BF6-43C0-BEA6-7BA5626BF832}" type="presParOf" srcId="{06C09C2C-0F4E-4BDC-9C53-409F53D41620}" destId="{BFACB4E8-2E11-46EF-862D-720F677EE90C}" srcOrd="12" destOrd="0" presId="urn:microsoft.com/office/officeart/2016/7/layout/RepeatingBendingProcessNew"/>
    <dgm:cxn modelId="{40D785B7-2500-4082-B0FE-6D03AD93444F}" type="presParOf" srcId="{06C09C2C-0F4E-4BDC-9C53-409F53D41620}" destId="{652F8B05-9A2B-4EA5-99BD-32ECEB88583A}" srcOrd="13" destOrd="0" presId="urn:microsoft.com/office/officeart/2016/7/layout/RepeatingBendingProcessNew"/>
    <dgm:cxn modelId="{2A6AB0F3-2168-4187-8EC6-2FE21DC8BDE5}" type="presParOf" srcId="{652F8B05-9A2B-4EA5-99BD-32ECEB88583A}" destId="{6E93408E-0F4F-47EE-A95E-691478E9EDEF}" srcOrd="0" destOrd="0" presId="urn:microsoft.com/office/officeart/2016/7/layout/RepeatingBendingProcessNew"/>
    <dgm:cxn modelId="{23D507F4-0CEA-4F18-AFF6-7EC578FC5575}" type="presParOf" srcId="{06C09C2C-0F4E-4BDC-9C53-409F53D41620}" destId="{A642ACA1-D845-4B22-B401-64B33C1DCB1E}" srcOrd="14" destOrd="0" presId="urn:microsoft.com/office/officeart/2016/7/layout/RepeatingBendingProcessNew"/>
    <dgm:cxn modelId="{6DB3DE61-072F-494C-9D77-AE7F9546EB87}" type="presParOf" srcId="{06C09C2C-0F4E-4BDC-9C53-409F53D41620}" destId="{E3964E4F-FD4F-40AD-A9C7-AACD2A9820CA}" srcOrd="15" destOrd="0" presId="urn:microsoft.com/office/officeart/2016/7/layout/RepeatingBendingProcessNew"/>
    <dgm:cxn modelId="{857C67F9-84BF-4D5E-AEDD-A6AA73B0F6BE}" type="presParOf" srcId="{E3964E4F-FD4F-40AD-A9C7-AACD2A9820CA}" destId="{AA228601-BA9D-4EDE-948F-8DD8AC758ADC}" srcOrd="0" destOrd="0" presId="urn:microsoft.com/office/officeart/2016/7/layout/RepeatingBendingProcessNew"/>
    <dgm:cxn modelId="{57C059F4-E261-4F44-BF94-F3475966D676}" type="presParOf" srcId="{06C09C2C-0F4E-4BDC-9C53-409F53D41620}" destId="{C6B6C05D-A875-4C97-821E-DEC3EBE49A68}"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394C6-69B5-4C7E-ABB2-D14CEE8F3150}">
      <dsp:nvSpPr>
        <dsp:cNvPr id="0" name=""/>
        <dsp:cNvSpPr/>
      </dsp:nvSpPr>
      <dsp:spPr>
        <a:xfrm>
          <a:off x="2923591" y="524177"/>
          <a:ext cx="404147" cy="91440"/>
        </a:xfrm>
        <a:custGeom>
          <a:avLst/>
          <a:gdLst/>
          <a:ahLst/>
          <a:cxnLst/>
          <a:rect l="0" t="0" r="0" b="0"/>
          <a:pathLst>
            <a:path>
              <a:moveTo>
                <a:pt x="0" y="66814"/>
              </a:moveTo>
              <a:lnTo>
                <a:pt x="219173" y="66814"/>
              </a:lnTo>
              <a:lnTo>
                <a:pt x="219173" y="45720"/>
              </a:lnTo>
              <a:lnTo>
                <a:pt x="404147"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4783" y="567723"/>
        <a:ext cx="21762" cy="4347"/>
      </dsp:txXfrm>
    </dsp:sp>
    <dsp:sp modelId="{0713EDDF-DC9A-44A2-AB7C-32FC8F64345D}">
      <dsp:nvSpPr>
        <dsp:cNvPr id="0" name=""/>
        <dsp:cNvSpPr/>
      </dsp:nvSpPr>
      <dsp:spPr>
        <a:xfrm>
          <a:off x="1035182" y="23929"/>
          <a:ext cx="1890208" cy="113412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622" tIns="97223" rIns="92622" bIns="97223" numCol="1" spcCol="1270" anchor="ctr" anchorCtr="0">
          <a:noAutofit/>
        </a:bodyPr>
        <a:lstStyle/>
        <a:p>
          <a:pPr marL="0" lvl="0" indent="0" algn="ctr" defTabSz="533400">
            <a:lnSpc>
              <a:spcPct val="90000"/>
            </a:lnSpc>
            <a:spcBef>
              <a:spcPct val="0"/>
            </a:spcBef>
            <a:spcAft>
              <a:spcPct val="35000"/>
            </a:spcAft>
            <a:buNone/>
          </a:pPr>
          <a:r>
            <a:rPr lang="en-US" sz="1200" b="1" kern="1200"/>
            <a:t>Welcome</a:t>
          </a:r>
          <a:endParaRPr lang="en-US" sz="1200" kern="1200"/>
        </a:p>
      </dsp:txBody>
      <dsp:txXfrm>
        <a:off x="1035182" y="23929"/>
        <a:ext cx="1890208" cy="1134125"/>
      </dsp:txXfrm>
    </dsp:sp>
    <dsp:sp modelId="{D958F5A8-B898-4304-A821-3B8D720AC594}">
      <dsp:nvSpPr>
        <dsp:cNvPr id="0" name=""/>
        <dsp:cNvSpPr/>
      </dsp:nvSpPr>
      <dsp:spPr>
        <a:xfrm>
          <a:off x="5248547" y="524177"/>
          <a:ext cx="404147" cy="91440"/>
        </a:xfrm>
        <a:custGeom>
          <a:avLst/>
          <a:gdLst/>
          <a:ahLst/>
          <a:cxnLst/>
          <a:rect l="0" t="0" r="0" b="0"/>
          <a:pathLst>
            <a:path>
              <a:moveTo>
                <a:pt x="0" y="45720"/>
              </a:moveTo>
              <a:lnTo>
                <a:pt x="404147"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9752" y="567723"/>
        <a:ext cx="21737" cy="4347"/>
      </dsp:txXfrm>
    </dsp:sp>
    <dsp:sp modelId="{98082F69-F2CE-44A2-99AB-8DAE8F3BCFAB}">
      <dsp:nvSpPr>
        <dsp:cNvPr id="0" name=""/>
        <dsp:cNvSpPr/>
      </dsp:nvSpPr>
      <dsp:spPr>
        <a:xfrm>
          <a:off x="3360139" y="2834"/>
          <a:ext cx="1890208" cy="113412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622" tIns="97223" rIns="92622" bIns="97223" numCol="1" spcCol="1270" anchor="ctr" anchorCtr="0">
          <a:noAutofit/>
        </a:bodyPr>
        <a:lstStyle/>
        <a:p>
          <a:pPr marL="0" lvl="0" indent="0" algn="l" defTabSz="533400">
            <a:lnSpc>
              <a:spcPct val="90000"/>
            </a:lnSpc>
            <a:spcBef>
              <a:spcPct val="0"/>
            </a:spcBef>
            <a:spcAft>
              <a:spcPct val="35000"/>
            </a:spcAft>
            <a:buNone/>
          </a:pPr>
          <a:r>
            <a:rPr lang="en-US" sz="1200" kern="1200" dirty="0"/>
            <a:t>Before Arriving to Germany – To Do list</a:t>
          </a:r>
        </a:p>
      </dsp:txBody>
      <dsp:txXfrm>
        <a:off x="3360139" y="2834"/>
        <a:ext cx="1890208" cy="1134125"/>
      </dsp:txXfrm>
    </dsp:sp>
    <dsp:sp modelId="{AC4A097D-980B-4757-BC1E-F3847C585AFB}">
      <dsp:nvSpPr>
        <dsp:cNvPr id="0" name=""/>
        <dsp:cNvSpPr/>
      </dsp:nvSpPr>
      <dsp:spPr>
        <a:xfrm>
          <a:off x="7573503" y="524177"/>
          <a:ext cx="407058" cy="91440"/>
        </a:xfrm>
        <a:custGeom>
          <a:avLst/>
          <a:gdLst/>
          <a:ahLst/>
          <a:cxnLst/>
          <a:rect l="0" t="0" r="0" b="0"/>
          <a:pathLst>
            <a:path>
              <a:moveTo>
                <a:pt x="0" y="45720"/>
              </a:moveTo>
              <a:lnTo>
                <a:pt x="407058"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66091" y="567723"/>
        <a:ext cx="21882" cy="4347"/>
      </dsp:txXfrm>
    </dsp:sp>
    <dsp:sp modelId="{8F33E10D-252F-4BB7-B121-E6388E586C4E}">
      <dsp:nvSpPr>
        <dsp:cNvPr id="0" name=""/>
        <dsp:cNvSpPr/>
      </dsp:nvSpPr>
      <dsp:spPr>
        <a:xfrm>
          <a:off x="5685095" y="2834"/>
          <a:ext cx="1890208" cy="113412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622" tIns="97223" rIns="92622" bIns="97223" numCol="1" spcCol="1270" anchor="ctr" anchorCtr="0">
          <a:noAutofit/>
        </a:bodyPr>
        <a:lstStyle/>
        <a:p>
          <a:pPr marL="0" lvl="0" indent="0" algn="l" defTabSz="533400">
            <a:lnSpc>
              <a:spcPct val="90000"/>
            </a:lnSpc>
            <a:spcBef>
              <a:spcPct val="0"/>
            </a:spcBef>
            <a:spcAft>
              <a:spcPct val="35000"/>
            </a:spcAft>
            <a:buNone/>
          </a:pPr>
          <a:r>
            <a:rPr lang="en-GB" sz="1200" kern="1200" dirty="0"/>
            <a:t>After Receiving Your German Study Visa: To Do List</a:t>
          </a:r>
          <a:endParaRPr lang="en-US" sz="1200" kern="1200" dirty="0"/>
        </a:p>
      </dsp:txBody>
      <dsp:txXfrm>
        <a:off x="5685095" y="2834"/>
        <a:ext cx="1890208" cy="1134125"/>
      </dsp:txXfrm>
    </dsp:sp>
    <dsp:sp modelId="{8A030445-CC3F-45D0-9F8B-30A34300DF6B}">
      <dsp:nvSpPr>
        <dsp:cNvPr id="0" name=""/>
        <dsp:cNvSpPr/>
      </dsp:nvSpPr>
      <dsp:spPr>
        <a:xfrm>
          <a:off x="1980286" y="1135160"/>
          <a:ext cx="6977779" cy="404147"/>
        </a:xfrm>
        <a:custGeom>
          <a:avLst/>
          <a:gdLst/>
          <a:ahLst/>
          <a:cxnLst/>
          <a:rect l="0" t="0" r="0" b="0"/>
          <a:pathLst>
            <a:path>
              <a:moveTo>
                <a:pt x="6977779" y="0"/>
              </a:moveTo>
              <a:lnTo>
                <a:pt x="6977779" y="219173"/>
              </a:lnTo>
              <a:lnTo>
                <a:pt x="0" y="219173"/>
              </a:lnTo>
              <a:lnTo>
                <a:pt x="0" y="404147"/>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94394" y="1335060"/>
        <a:ext cx="349565" cy="4347"/>
      </dsp:txXfrm>
    </dsp:sp>
    <dsp:sp modelId="{94DA3DE9-A421-4475-9C69-9C6BF7824F9D}">
      <dsp:nvSpPr>
        <dsp:cNvPr id="0" name=""/>
        <dsp:cNvSpPr/>
      </dsp:nvSpPr>
      <dsp:spPr>
        <a:xfrm>
          <a:off x="8012962" y="2834"/>
          <a:ext cx="1890208" cy="113412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622" tIns="97223" rIns="92622" bIns="97223" numCol="1" spcCol="1270" anchor="t" anchorCtr="0">
          <a:noAutofit/>
        </a:bodyPr>
        <a:lstStyle/>
        <a:p>
          <a:pPr marL="0" lvl="0" indent="0" algn="l" defTabSz="533400">
            <a:lnSpc>
              <a:spcPct val="90000"/>
            </a:lnSpc>
            <a:spcBef>
              <a:spcPct val="0"/>
            </a:spcBef>
            <a:spcAft>
              <a:spcPct val="35000"/>
            </a:spcAft>
            <a:buNone/>
          </a:pPr>
          <a:r>
            <a:rPr lang="en-US" sz="1200" b="1" kern="1200"/>
            <a:t>Residence</a:t>
          </a:r>
          <a:endParaRPr lang="en-US" sz="1200" kern="1200"/>
        </a:p>
        <a:p>
          <a:pPr marL="57150" lvl="1" indent="-57150" algn="l" defTabSz="400050">
            <a:lnSpc>
              <a:spcPct val="90000"/>
            </a:lnSpc>
            <a:spcBef>
              <a:spcPct val="0"/>
            </a:spcBef>
            <a:spcAft>
              <a:spcPct val="15000"/>
            </a:spcAft>
            <a:buChar char="•"/>
          </a:pPr>
          <a:r>
            <a:rPr lang="en-US" sz="900" kern="1200" dirty="0"/>
            <a:t>Where to find?</a:t>
          </a:r>
        </a:p>
        <a:p>
          <a:pPr marL="57150" lvl="1" indent="-57150" algn="l" defTabSz="400050">
            <a:lnSpc>
              <a:spcPct val="90000"/>
            </a:lnSpc>
            <a:spcBef>
              <a:spcPct val="0"/>
            </a:spcBef>
            <a:spcAft>
              <a:spcPct val="15000"/>
            </a:spcAft>
            <a:buChar char="•"/>
          </a:pPr>
          <a:r>
            <a:rPr lang="en-US" sz="900" kern="1200" dirty="0"/>
            <a:t>Tips?</a:t>
          </a:r>
        </a:p>
        <a:p>
          <a:pPr marL="57150" lvl="1" indent="-57150" algn="l" defTabSz="400050">
            <a:lnSpc>
              <a:spcPct val="90000"/>
            </a:lnSpc>
            <a:spcBef>
              <a:spcPct val="0"/>
            </a:spcBef>
            <a:spcAft>
              <a:spcPct val="15000"/>
            </a:spcAft>
            <a:buChar char="•"/>
          </a:pPr>
          <a:r>
            <a:rPr lang="en-US" sz="900" kern="1200" dirty="0"/>
            <a:t>Important Links</a:t>
          </a:r>
        </a:p>
      </dsp:txBody>
      <dsp:txXfrm>
        <a:off x="8012962" y="2834"/>
        <a:ext cx="1890208" cy="1134125"/>
      </dsp:txXfrm>
    </dsp:sp>
    <dsp:sp modelId="{EF3558C4-6888-42F8-89DC-6743396EC9A7}">
      <dsp:nvSpPr>
        <dsp:cNvPr id="0" name=""/>
        <dsp:cNvSpPr/>
      </dsp:nvSpPr>
      <dsp:spPr>
        <a:xfrm>
          <a:off x="2923591" y="2093050"/>
          <a:ext cx="404147" cy="91440"/>
        </a:xfrm>
        <a:custGeom>
          <a:avLst/>
          <a:gdLst/>
          <a:ahLst/>
          <a:cxnLst/>
          <a:rect l="0" t="0" r="0" b="0"/>
          <a:pathLst>
            <a:path>
              <a:moveTo>
                <a:pt x="0" y="45720"/>
              </a:moveTo>
              <a:lnTo>
                <a:pt x="404147"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4796" y="2136596"/>
        <a:ext cx="21737" cy="4347"/>
      </dsp:txXfrm>
    </dsp:sp>
    <dsp:sp modelId="{295FAEBC-F2B9-4327-B232-534C9BCDB0FF}">
      <dsp:nvSpPr>
        <dsp:cNvPr id="0" name=""/>
        <dsp:cNvSpPr/>
      </dsp:nvSpPr>
      <dsp:spPr>
        <a:xfrm>
          <a:off x="1035182" y="1571707"/>
          <a:ext cx="1890208" cy="113412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622" tIns="97223" rIns="92622" bIns="97223" numCol="1" spcCol="1270" anchor="t" anchorCtr="0">
          <a:noAutofit/>
        </a:bodyPr>
        <a:lstStyle/>
        <a:p>
          <a:pPr marL="0" lvl="0" indent="0" algn="l" defTabSz="533400">
            <a:lnSpc>
              <a:spcPct val="90000"/>
            </a:lnSpc>
            <a:spcBef>
              <a:spcPct val="0"/>
            </a:spcBef>
            <a:spcAft>
              <a:spcPct val="35000"/>
            </a:spcAft>
            <a:buNone/>
          </a:pPr>
          <a:r>
            <a:rPr lang="en-US" sz="1200" b="1" kern="1200"/>
            <a:t>University</a:t>
          </a:r>
          <a:endParaRPr lang="en-US" sz="1200" kern="1200"/>
        </a:p>
        <a:p>
          <a:pPr marL="57150" lvl="1" indent="-57150" algn="l" defTabSz="400050">
            <a:lnSpc>
              <a:spcPct val="90000"/>
            </a:lnSpc>
            <a:spcBef>
              <a:spcPct val="0"/>
            </a:spcBef>
            <a:spcAft>
              <a:spcPct val="15000"/>
            </a:spcAft>
            <a:buChar char="•"/>
          </a:pPr>
          <a:r>
            <a:rPr lang="en-US" sz="900" kern="1200"/>
            <a:t>Registration and Enrollment</a:t>
          </a:r>
        </a:p>
        <a:p>
          <a:pPr marL="57150" lvl="1" indent="-57150" algn="l" defTabSz="400050">
            <a:lnSpc>
              <a:spcPct val="90000"/>
            </a:lnSpc>
            <a:spcBef>
              <a:spcPct val="0"/>
            </a:spcBef>
            <a:spcAft>
              <a:spcPct val="15000"/>
            </a:spcAft>
            <a:buChar char="•"/>
          </a:pPr>
          <a:r>
            <a:rPr lang="en-US" sz="900" kern="1200"/>
            <a:t>How to choose subjects?</a:t>
          </a:r>
        </a:p>
        <a:p>
          <a:pPr marL="57150" lvl="1" indent="-57150" algn="l" defTabSz="400050">
            <a:lnSpc>
              <a:spcPct val="90000"/>
            </a:lnSpc>
            <a:spcBef>
              <a:spcPct val="0"/>
            </a:spcBef>
            <a:spcAft>
              <a:spcPct val="15000"/>
            </a:spcAft>
            <a:buChar char="•"/>
          </a:pPr>
          <a:r>
            <a:rPr lang="en-US" sz="900" kern="1200"/>
            <a:t>CAS and ILIAS</a:t>
          </a:r>
        </a:p>
        <a:p>
          <a:pPr marL="57150" lvl="1" indent="-57150" algn="l" defTabSz="400050">
            <a:lnSpc>
              <a:spcPct val="90000"/>
            </a:lnSpc>
            <a:spcBef>
              <a:spcPct val="0"/>
            </a:spcBef>
            <a:spcAft>
              <a:spcPct val="15000"/>
            </a:spcAft>
            <a:buChar char="•"/>
          </a:pPr>
          <a:r>
            <a:rPr lang="en-US" sz="900" kern="1200"/>
            <a:t>Health Insurance</a:t>
          </a:r>
        </a:p>
        <a:p>
          <a:pPr marL="57150" lvl="1" indent="-57150" algn="l" defTabSz="400050">
            <a:lnSpc>
              <a:spcPct val="90000"/>
            </a:lnSpc>
            <a:spcBef>
              <a:spcPct val="0"/>
            </a:spcBef>
            <a:spcAft>
              <a:spcPct val="15000"/>
            </a:spcAft>
            <a:buChar char="•"/>
          </a:pPr>
          <a:r>
            <a:rPr lang="en-US" sz="900" kern="1200"/>
            <a:t>Bank Accounts</a:t>
          </a:r>
        </a:p>
      </dsp:txBody>
      <dsp:txXfrm>
        <a:off x="1035182" y="1571707"/>
        <a:ext cx="1890208" cy="1134125"/>
      </dsp:txXfrm>
    </dsp:sp>
    <dsp:sp modelId="{6A006D54-2140-46CB-A893-F0147E28D4D1}">
      <dsp:nvSpPr>
        <dsp:cNvPr id="0" name=""/>
        <dsp:cNvSpPr/>
      </dsp:nvSpPr>
      <dsp:spPr>
        <a:xfrm>
          <a:off x="5248547" y="2093050"/>
          <a:ext cx="404147" cy="91440"/>
        </a:xfrm>
        <a:custGeom>
          <a:avLst/>
          <a:gdLst/>
          <a:ahLst/>
          <a:cxnLst/>
          <a:rect l="0" t="0" r="0" b="0"/>
          <a:pathLst>
            <a:path>
              <a:moveTo>
                <a:pt x="0" y="45720"/>
              </a:moveTo>
              <a:lnTo>
                <a:pt x="404147"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9752" y="2136596"/>
        <a:ext cx="21737" cy="4347"/>
      </dsp:txXfrm>
    </dsp:sp>
    <dsp:sp modelId="{A60D038C-BB45-4BD4-BD6E-7058EC65FF6A}">
      <dsp:nvSpPr>
        <dsp:cNvPr id="0" name=""/>
        <dsp:cNvSpPr/>
      </dsp:nvSpPr>
      <dsp:spPr>
        <a:xfrm>
          <a:off x="3360139" y="1571707"/>
          <a:ext cx="1890208" cy="113412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622" tIns="97223" rIns="92622" bIns="97223" numCol="1" spcCol="1270" anchor="t" anchorCtr="0">
          <a:noAutofit/>
        </a:bodyPr>
        <a:lstStyle/>
        <a:p>
          <a:pPr marL="0" lvl="0" indent="0" algn="l" defTabSz="533400">
            <a:lnSpc>
              <a:spcPct val="90000"/>
            </a:lnSpc>
            <a:spcBef>
              <a:spcPct val="0"/>
            </a:spcBef>
            <a:spcAft>
              <a:spcPct val="35000"/>
            </a:spcAft>
            <a:buNone/>
          </a:pPr>
          <a:r>
            <a:rPr lang="en-US" sz="1200" b="1" kern="1200"/>
            <a:t>City Registration and Visa Extension</a:t>
          </a:r>
          <a:endParaRPr lang="en-US" sz="1200" kern="1200"/>
        </a:p>
        <a:p>
          <a:pPr marL="57150" lvl="1" indent="-57150" algn="l" defTabSz="400050">
            <a:lnSpc>
              <a:spcPct val="90000"/>
            </a:lnSpc>
            <a:spcBef>
              <a:spcPct val="0"/>
            </a:spcBef>
            <a:spcAft>
              <a:spcPct val="15000"/>
            </a:spcAft>
            <a:buChar char="•"/>
          </a:pPr>
          <a:r>
            <a:rPr lang="en-US" sz="900" kern="1200"/>
            <a:t>How?</a:t>
          </a:r>
        </a:p>
        <a:p>
          <a:pPr marL="57150" lvl="1" indent="-57150" algn="l" defTabSz="400050">
            <a:lnSpc>
              <a:spcPct val="90000"/>
            </a:lnSpc>
            <a:spcBef>
              <a:spcPct val="0"/>
            </a:spcBef>
            <a:spcAft>
              <a:spcPct val="15000"/>
            </a:spcAft>
            <a:buChar char="•"/>
          </a:pPr>
          <a:r>
            <a:rPr lang="en-US" sz="900" kern="1200"/>
            <a:t>Requirements?</a:t>
          </a:r>
        </a:p>
        <a:p>
          <a:pPr marL="57150" lvl="1" indent="-57150" algn="l" defTabSz="400050">
            <a:lnSpc>
              <a:spcPct val="90000"/>
            </a:lnSpc>
            <a:spcBef>
              <a:spcPct val="0"/>
            </a:spcBef>
            <a:spcAft>
              <a:spcPct val="15000"/>
            </a:spcAft>
            <a:buChar char="•"/>
          </a:pPr>
          <a:r>
            <a:rPr lang="en-US" sz="900" kern="1200" dirty="0"/>
            <a:t>What will you get?</a:t>
          </a:r>
        </a:p>
      </dsp:txBody>
      <dsp:txXfrm>
        <a:off x="3360139" y="1571707"/>
        <a:ext cx="1890208" cy="1134125"/>
      </dsp:txXfrm>
    </dsp:sp>
    <dsp:sp modelId="{652F8B05-9A2B-4EA5-99BD-32ECEB88583A}">
      <dsp:nvSpPr>
        <dsp:cNvPr id="0" name=""/>
        <dsp:cNvSpPr/>
      </dsp:nvSpPr>
      <dsp:spPr>
        <a:xfrm>
          <a:off x="7573503" y="2093050"/>
          <a:ext cx="404147" cy="91440"/>
        </a:xfrm>
        <a:custGeom>
          <a:avLst/>
          <a:gdLst/>
          <a:ahLst/>
          <a:cxnLst/>
          <a:rect l="0" t="0" r="0" b="0"/>
          <a:pathLst>
            <a:path>
              <a:moveTo>
                <a:pt x="0" y="45720"/>
              </a:moveTo>
              <a:lnTo>
                <a:pt x="404147"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64709" y="2136596"/>
        <a:ext cx="21737" cy="4347"/>
      </dsp:txXfrm>
    </dsp:sp>
    <dsp:sp modelId="{BFACB4E8-2E11-46EF-862D-720F677EE90C}">
      <dsp:nvSpPr>
        <dsp:cNvPr id="0" name=""/>
        <dsp:cNvSpPr/>
      </dsp:nvSpPr>
      <dsp:spPr>
        <a:xfrm>
          <a:off x="5685095" y="1571707"/>
          <a:ext cx="1890208" cy="113412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622" tIns="97223" rIns="92622" bIns="97223" numCol="1" spcCol="1270" anchor="t" anchorCtr="0">
          <a:noAutofit/>
        </a:bodyPr>
        <a:lstStyle/>
        <a:p>
          <a:pPr marL="0" lvl="0" indent="0" algn="l" defTabSz="533400">
            <a:lnSpc>
              <a:spcPct val="90000"/>
            </a:lnSpc>
            <a:spcBef>
              <a:spcPct val="0"/>
            </a:spcBef>
            <a:spcAft>
              <a:spcPct val="35000"/>
            </a:spcAft>
            <a:buNone/>
          </a:pPr>
          <a:r>
            <a:rPr lang="en-US" sz="1200" b="1" kern="1200"/>
            <a:t>Jobs</a:t>
          </a:r>
          <a:endParaRPr lang="en-US" sz="1200" kern="1200"/>
        </a:p>
        <a:p>
          <a:pPr marL="57150" lvl="1" indent="-57150" algn="l" defTabSz="400050">
            <a:lnSpc>
              <a:spcPct val="90000"/>
            </a:lnSpc>
            <a:spcBef>
              <a:spcPct val="0"/>
            </a:spcBef>
            <a:spcAft>
              <a:spcPct val="15000"/>
            </a:spcAft>
            <a:buChar char="•"/>
          </a:pPr>
          <a:r>
            <a:rPr lang="en-US" sz="900" kern="1200"/>
            <a:t>Technical Jobs (HiWi)</a:t>
          </a:r>
        </a:p>
        <a:p>
          <a:pPr marL="57150" lvl="1" indent="-57150" algn="l" defTabSz="400050">
            <a:lnSpc>
              <a:spcPct val="90000"/>
            </a:lnSpc>
            <a:spcBef>
              <a:spcPct val="0"/>
            </a:spcBef>
            <a:spcAft>
              <a:spcPct val="15000"/>
            </a:spcAft>
            <a:buChar char="•"/>
          </a:pPr>
          <a:r>
            <a:rPr lang="en-US" sz="900" kern="1200"/>
            <a:t>Odd Jobs</a:t>
          </a:r>
        </a:p>
      </dsp:txBody>
      <dsp:txXfrm>
        <a:off x="5685095" y="1571707"/>
        <a:ext cx="1890208" cy="1134125"/>
      </dsp:txXfrm>
    </dsp:sp>
    <dsp:sp modelId="{E3964E4F-FD4F-40AD-A9C7-AACD2A9820CA}">
      <dsp:nvSpPr>
        <dsp:cNvPr id="0" name=""/>
        <dsp:cNvSpPr/>
      </dsp:nvSpPr>
      <dsp:spPr>
        <a:xfrm>
          <a:off x="1980286" y="2704033"/>
          <a:ext cx="6974869" cy="404147"/>
        </a:xfrm>
        <a:custGeom>
          <a:avLst/>
          <a:gdLst/>
          <a:ahLst/>
          <a:cxnLst/>
          <a:rect l="0" t="0" r="0" b="0"/>
          <a:pathLst>
            <a:path>
              <a:moveTo>
                <a:pt x="6974869" y="0"/>
              </a:moveTo>
              <a:lnTo>
                <a:pt x="6974869" y="219173"/>
              </a:lnTo>
              <a:lnTo>
                <a:pt x="0" y="219173"/>
              </a:lnTo>
              <a:lnTo>
                <a:pt x="0" y="404147"/>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93011" y="2903933"/>
        <a:ext cx="349420" cy="4347"/>
      </dsp:txXfrm>
    </dsp:sp>
    <dsp:sp modelId="{A642ACA1-D845-4B22-B401-64B33C1DCB1E}">
      <dsp:nvSpPr>
        <dsp:cNvPr id="0" name=""/>
        <dsp:cNvSpPr/>
      </dsp:nvSpPr>
      <dsp:spPr>
        <a:xfrm>
          <a:off x="8010051" y="1571707"/>
          <a:ext cx="1890208" cy="113412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622" tIns="97223" rIns="92622" bIns="97223" numCol="1" spcCol="1270" anchor="t" anchorCtr="0">
          <a:noAutofit/>
        </a:bodyPr>
        <a:lstStyle/>
        <a:p>
          <a:pPr marL="0" lvl="0" indent="0" algn="l" defTabSz="533400">
            <a:lnSpc>
              <a:spcPct val="90000"/>
            </a:lnSpc>
            <a:spcBef>
              <a:spcPct val="0"/>
            </a:spcBef>
            <a:spcAft>
              <a:spcPct val="35000"/>
            </a:spcAft>
            <a:buNone/>
          </a:pPr>
          <a:r>
            <a:rPr lang="en-US" sz="1200" b="1" kern="1200"/>
            <a:t>Misc.</a:t>
          </a:r>
          <a:endParaRPr lang="en-US" sz="1200" kern="1200"/>
        </a:p>
        <a:p>
          <a:pPr marL="57150" lvl="1" indent="-57150" algn="l" defTabSz="400050">
            <a:lnSpc>
              <a:spcPct val="90000"/>
            </a:lnSpc>
            <a:spcBef>
              <a:spcPct val="0"/>
            </a:spcBef>
            <a:spcAft>
              <a:spcPct val="15000"/>
            </a:spcAft>
            <a:buChar char="•"/>
          </a:pPr>
          <a:r>
            <a:rPr lang="en-US" sz="900" kern="1200"/>
            <a:t>Traveling Tickets</a:t>
          </a:r>
        </a:p>
        <a:p>
          <a:pPr marL="57150" lvl="1" indent="-57150" algn="l" defTabSz="400050">
            <a:lnSpc>
              <a:spcPct val="90000"/>
            </a:lnSpc>
            <a:spcBef>
              <a:spcPct val="0"/>
            </a:spcBef>
            <a:spcAft>
              <a:spcPct val="15000"/>
            </a:spcAft>
            <a:buChar char="•"/>
          </a:pPr>
          <a:r>
            <a:rPr lang="en-US" sz="900" kern="1200"/>
            <a:t>Halal Food</a:t>
          </a:r>
        </a:p>
        <a:p>
          <a:pPr marL="57150" lvl="1" indent="-57150" algn="l" defTabSz="400050">
            <a:lnSpc>
              <a:spcPct val="90000"/>
            </a:lnSpc>
            <a:spcBef>
              <a:spcPct val="0"/>
            </a:spcBef>
            <a:spcAft>
              <a:spcPct val="15000"/>
            </a:spcAft>
            <a:buChar char="•"/>
          </a:pPr>
          <a:r>
            <a:rPr lang="en-US" sz="900" kern="1200"/>
            <a:t>Mosques, Prayers</a:t>
          </a:r>
        </a:p>
        <a:p>
          <a:pPr marL="57150" lvl="1" indent="-57150" algn="l" defTabSz="400050">
            <a:lnSpc>
              <a:spcPct val="90000"/>
            </a:lnSpc>
            <a:spcBef>
              <a:spcPct val="0"/>
            </a:spcBef>
            <a:spcAft>
              <a:spcPct val="15000"/>
            </a:spcAft>
            <a:buChar char="•"/>
          </a:pPr>
          <a:r>
            <a:rPr lang="en-US" sz="900" kern="1200"/>
            <a:t>Taxes, Radio</a:t>
          </a:r>
        </a:p>
      </dsp:txBody>
      <dsp:txXfrm>
        <a:off x="8010051" y="1571707"/>
        <a:ext cx="1890208" cy="1134125"/>
      </dsp:txXfrm>
    </dsp:sp>
    <dsp:sp modelId="{C6B6C05D-A875-4C97-821E-DEC3EBE49A68}">
      <dsp:nvSpPr>
        <dsp:cNvPr id="0" name=""/>
        <dsp:cNvSpPr/>
      </dsp:nvSpPr>
      <dsp:spPr>
        <a:xfrm>
          <a:off x="1035182" y="3140580"/>
          <a:ext cx="1890208" cy="113412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622" tIns="97223" rIns="92622" bIns="97223" numCol="1" spcCol="1270" anchor="t" anchorCtr="0">
          <a:noAutofit/>
        </a:bodyPr>
        <a:lstStyle/>
        <a:p>
          <a:pPr marL="0" lvl="0" indent="0" algn="l" defTabSz="533400">
            <a:lnSpc>
              <a:spcPct val="90000"/>
            </a:lnSpc>
            <a:spcBef>
              <a:spcPct val="0"/>
            </a:spcBef>
            <a:spcAft>
              <a:spcPct val="35000"/>
            </a:spcAft>
            <a:buNone/>
          </a:pPr>
          <a:r>
            <a:rPr lang="en-US" sz="1200" b="1" kern="1200"/>
            <a:t>Motivational Speech by an Alumni</a:t>
          </a:r>
          <a:endParaRPr lang="en-US" sz="1200" kern="1200"/>
        </a:p>
        <a:p>
          <a:pPr marL="57150" lvl="1" indent="-57150" algn="l" defTabSz="400050">
            <a:lnSpc>
              <a:spcPct val="90000"/>
            </a:lnSpc>
            <a:spcBef>
              <a:spcPct val="0"/>
            </a:spcBef>
            <a:spcAft>
              <a:spcPct val="15000"/>
            </a:spcAft>
            <a:buChar char="•"/>
          </a:pPr>
          <a:r>
            <a:rPr lang="en-US" sz="900" kern="1200"/>
            <a:t>Carrier Counseling</a:t>
          </a:r>
        </a:p>
        <a:p>
          <a:pPr marL="57150" lvl="1" indent="-57150" algn="l" defTabSz="400050">
            <a:lnSpc>
              <a:spcPct val="90000"/>
            </a:lnSpc>
            <a:spcBef>
              <a:spcPct val="0"/>
            </a:spcBef>
            <a:spcAft>
              <a:spcPct val="15000"/>
            </a:spcAft>
            <a:buChar char="•"/>
          </a:pPr>
          <a:r>
            <a:rPr lang="en-US" sz="900" kern="1200"/>
            <a:t>Future Perspectives</a:t>
          </a:r>
        </a:p>
      </dsp:txBody>
      <dsp:txXfrm>
        <a:off x="1035182" y="3140580"/>
        <a:ext cx="1890208" cy="113412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E23448-A2B5-D238-E48F-856490DA65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a:extLst>
              <a:ext uri="{FF2B5EF4-FFF2-40B4-BE49-F238E27FC236}">
                <a16:creationId xmlns:a16="http://schemas.microsoft.com/office/drawing/2014/main" id="{42DF6AA9-AD1B-B431-55F3-D2827AA43E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3D9FFD-8C1A-4962-AD70-19AD5660B44F}" type="datetimeFigureOut">
              <a:rPr lang="en-DE" smtClean="0"/>
              <a:t>22/09/2023</a:t>
            </a:fld>
            <a:endParaRPr lang="en-DE"/>
          </a:p>
        </p:txBody>
      </p:sp>
      <p:sp>
        <p:nvSpPr>
          <p:cNvPr id="4" name="Footer Placeholder 3">
            <a:extLst>
              <a:ext uri="{FF2B5EF4-FFF2-40B4-BE49-F238E27FC236}">
                <a16:creationId xmlns:a16="http://schemas.microsoft.com/office/drawing/2014/main" id="{0C480739-C3D4-BBBF-B3D7-8CB09991FA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3A5B82C9-5197-6858-7893-B880CC1942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47162D-1B24-49E4-A926-BD3AB7EEC8F2}" type="slidenum">
              <a:rPr lang="en-DE" smtClean="0"/>
              <a:t>‹#›</a:t>
            </a:fld>
            <a:endParaRPr lang="en-DE"/>
          </a:p>
        </p:txBody>
      </p:sp>
    </p:spTree>
    <p:extLst>
      <p:ext uri="{BB962C8B-B14F-4D97-AF65-F5344CB8AC3E}">
        <p14:creationId xmlns:p14="http://schemas.microsoft.com/office/powerpoint/2010/main" val="2338990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8F02CA-77CB-4E54-B712-21E588799EE8}" type="datetimeFigureOut">
              <a:rPr lang="de-DE" smtClean="0"/>
              <a:t>22.09.2023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F729A-0AF0-4995-B32B-9504BC68960C}" type="slidenum">
              <a:rPr lang="de-DE" smtClean="0"/>
              <a:t>‹#›</a:t>
            </a:fld>
            <a:endParaRPr lang="de-DE"/>
          </a:p>
        </p:txBody>
      </p:sp>
    </p:spTree>
    <p:extLst>
      <p:ext uri="{BB962C8B-B14F-4D97-AF65-F5344CB8AC3E}">
        <p14:creationId xmlns:p14="http://schemas.microsoft.com/office/powerpoint/2010/main" val="2810794510"/>
      </p:ext>
    </p:extLst>
  </p:cSld>
  <p:clrMap bg1="lt1" tx1="dk1" bg2="lt2" tx2="dk2" accent1="accent1" accent2="accent2" accent3="accent3" accent4="accent4" accent5="accent5" accent6="accent6" hlink="hlink" folHlink="folHlink"/>
  <p:notesStyle>
    <a:lvl1pPr marL="0" algn="l" defTabSz="914080" rtl="0" eaLnBrk="1" latinLnBrk="0" hangingPunct="1">
      <a:defRPr sz="1200" kern="1200">
        <a:solidFill>
          <a:schemeClr val="tx1"/>
        </a:solidFill>
        <a:latin typeface="+mn-lt"/>
        <a:ea typeface="+mn-ea"/>
        <a:cs typeface="+mn-cs"/>
      </a:defRPr>
    </a:lvl1pPr>
    <a:lvl2pPr marL="457040" algn="l" defTabSz="914080" rtl="0" eaLnBrk="1" latinLnBrk="0" hangingPunct="1">
      <a:defRPr sz="1200" kern="1200">
        <a:solidFill>
          <a:schemeClr val="tx1"/>
        </a:solidFill>
        <a:latin typeface="+mn-lt"/>
        <a:ea typeface="+mn-ea"/>
        <a:cs typeface="+mn-cs"/>
      </a:defRPr>
    </a:lvl2pPr>
    <a:lvl3pPr marL="914080" algn="l" defTabSz="914080" rtl="0" eaLnBrk="1" latinLnBrk="0" hangingPunct="1">
      <a:defRPr sz="1200" kern="1200">
        <a:solidFill>
          <a:schemeClr val="tx1"/>
        </a:solidFill>
        <a:latin typeface="+mn-lt"/>
        <a:ea typeface="+mn-ea"/>
        <a:cs typeface="+mn-cs"/>
      </a:defRPr>
    </a:lvl3pPr>
    <a:lvl4pPr marL="1371120" algn="l" defTabSz="914080" rtl="0" eaLnBrk="1" latinLnBrk="0" hangingPunct="1">
      <a:defRPr sz="1200" kern="1200">
        <a:solidFill>
          <a:schemeClr val="tx1"/>
        </a:solidFill>
        <a:latin typeface="+mn-lt"/>
        <a:ea typeface="+mn-ea"/>
        <a:cs typeface="+mn-cs"/>
      </a:defRPr>
    </a:lvl4pPr>
    <a:lvl5pPr marL="1828160" algn="l" defTabSz="914080" rtl="0" eaLnBrk="1" latinLnBrk="0" hangingPunct="1">
      <a:defRPr sz="1200" kern="1200">
        <a:solidFill>
          <a:schemeClr val="tx1"/>
        </a:solidFill>
        <a:latin typeface="+mn-lt"/>
        <a:ea typeface="+mn-ea"/>
        <a:cs typeface="+mn-cs"/>
      </a:defRPr>
    </a:lvl5pPr>
    <a:lvl6pPr marL="2285200" algn="l" defTabSz="914080" rtl="0" eaLnBrk="1" latinLnBrk="0" hangingPunct="1">
      <a:defRPr sz="1200" kern="1200">
        <a:solidFill>
          <a:schemeClr val="tx1"/>
        </a:solidFill>
        <a:latin typeface="+mn-lt"/>
        <a:ea typeface="+mn-ea"/>
        <a:cs typeface="+mn-cs"/>
      </a:defRPr>
    </a:lvl6pPr>
    <a:lvl7pPr marL="2742240" algn="l" defTabSz="914080" rtl="0" eaLnBrk="1" latinLnBrk="0" hangingPunct="1">
      <a:defRPr sz="1200" kern="1200">
        <a:solidFill>
          <a:schemeClr val="tx1"/>
        </a:solidFill>
        <a:latin typeface="+mn-lt"/>
        <a:ea typeface="+mn-ea"/>
        <a:cs typeface="+mn-cs"/>
      </a:defRPr>
    </a:lvl7pPr>
    <a:lvl8pPr marL="3199280" algn="l" defTabSz="914080" rtl="0" eaLnBrk="1" latinLnBrk="0" hangingPunct="1">
      <a:defRPr sz="1200" kern="1200">
        <a:solidFill>
          <a:schemeClr val="tx1"/>
        </a:solidFill>
        <a:latin typeface="+mn-lt"/>
        <a:ea typeface="+mn-ea"/>
        <a:cs typeface="+mn-cs"/>
      </a:defRPr>
    </a:lvl8pPr>
    <a:lvl9pPr marL="3656320" algn="l" defTabSz="91408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14" name="Bildplatzhalter 4"/>
          <p:cNvSpPr>
            <a:spLocks noGrp="1"/>
          </p:cNvSpPr>
          <p:nvPr>
            <p:ph type="pic" sz="quarter" idx="10" hasCustomPrompt="1"/>
          </p:nvPr>
        </p:nvSpPr>
        <p:spPr>
          <a:xfrm>
            <a:off x="156308" y="3618384"/>
            <a:ext cx="11904459" cy="2707437"/>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dirty="0"/>
              <a:t>Please insert a picture in the slide master</a:t>
            </a:r>
          </a:p>
        </p:txBody>
      </p:sp>
      <p:sp>
        <p:nvSpPr>
          <p:cNvPr id="8" name="Textplatzhalter 18"/>
          <p:cNvSpPr>
            <a:spLocks noGrp="1"/>
          </p:cNvSpPr>
          <p:nvPr>
            <p:ph type="body" sz="quarter" idx="11" hasCustomPrompt="1"/>
          </p:nvPr>
        </p:nvSpPr>
        <p:spPr>
          <a:xfrm>
            <a:off x="487258" y="1927266"/>
            <a:ext cx="11366076" cy="380035"/>
          </a:xfrm>
        </p:spPr>
        <p:txBody>
          <a:bodyPr>
            <a:noAutofit/>
          </a:bodyPr>
          <a:lstStyle>
            <a:lvl1pPr marL="0" indent="0">
              <a:buFont typeface="Arial" panose="020B0604020202020204" pitchFamily="34" charset="0"/>
              <a:buNone/>
              <a:defRPr sz="3400" b="1"/>
            </a:lvl1pPr>
            <a:lvl2pPr marL="473979" indent="0">
              <a:buFont typeface="Arial" panose="020B0604020202020204" pitchFamily="34" charset="0"/>
              <a:buNone/>
              <a:defRPr sz="3466" b="1"/>
            </a:lvl2pPr>
            <a:lvl3pPr marL="956422" indent="0">
              <a:buFont typeface="Arial" panose="020B0604020202020204" pitchFamily="34" charset="0"/>
              <a:buNone/>
              <a:defRPr sz="3466" b="1"/>
            </a:lvl3pPr>
            <a:lvl4pPr marL="1430402" indent="0">
              <a:buFont typeface="Arial" panose="020B0604020202020204" pitchFamily="34" charset="0"/>
              <a:buNone/>
              <a:defRPr sz="3466" b="1"/>
            </a:lvl4pPr>
            <a:lvl5pPr marL="1912845" indent="0">
              <a:buFont typeface="Arial" panose="020B0604020202020204" pitchFamily="34" charset="0"/>
              <a:buNone/>
              <a:defRPr sz="3466" b="1"/>
            </a:lvl5pPr>
          </a:lstStyle>
          <a:p>
            <a:pPr lvl="0"/>
            <a:r>
              <a:rPr lang="de-DE" dirty="0"/>
              <a:t>Click </a:t>
            </a:r>
            <a:r>
              <a:rPr lang="de-DE" dirty="0" err="1"/>
              <a:t>to</a:t>
            </a:r>
            <a:r>
              <a:rPr lang="de-DE" dirty="0"/>
              <a:t> </a:t>
            </a:r>
            <a:r>
              <a:rPr lang="de-DE" dirty="0" err="1"/>
              <a:t>add</a:t>
            </a:r>
            <a:r>
              <a:rPr lang="de-DE" dirty="0"/>
              <a:t> title</a:t>
            </a:r>
          </a:p>
        </p:txBody>
      </p:sp>
      <p:sp>
        <p:nvSpPr>
          <p:cNvPr id="9" name="Textplatzhalter 25"/>
          <p:cNvSpPr>
            <a:spLocks noGrp="1"/>
          </p:cNvSpPr>
          <p:nvPr>
            <p:ph type="body" sz="quarter" idx="13" hasCustomPrompt="1"/>
          </p:nvPr>
        </p:nvSpPr>
        <p:spPr>
          <a:xfrm>
            <a:off x="507567" y="2639093"/>
            <a:ext cx="11354233" cy="679663"/>
          </a:xfrm>
        </p:spPr>
        <p:txBody>
          <a:bodyPr>
            <a:normAutofit/>
          </a:bodyPr>
          <a:lstStyle>
            <a:lvl1pPr marL="0" indent="0">
              <a:buFont typeface="Arial" panose="020B0604020202020204" pitchFamily="34" charset="0"/>
              <a:buNone/>
              <a:defRPr sz="2399" b="1" i="0" baseline="0"/>
            </a:lvl1pPr>
            <a:lvl2pPr marL="473979" indent="0">
              <a:buFont typeface="Arial" panose="020B0604020202020204" pitchFamily="34" charset="0"/>
              <a:buNone/>
              <a:defRPr sz="2399" b="1" i="0"/>
            </a:lvl2pPr>
            <a:lvl3pPr marL="956422" indent="0">
              <a:buFont typeface="Arial" panose="020B0604020202020204" pitchFamily="34" charset="0"/>
              <a:buNone/>
              <a:defRPr sz="2399" b="1" i="0"/>
            </a:lvl3pPr>
            <a:lvl4pPr marL="1430402" indent="0">
              <a:buFont typeface="Arial" panose="020B0604020202020204" pitchFamily="34" charset="0"/>
              <a:buNone/>
              <a:defRPr sz="2399" b="1" i="0"/>
            </a:lvl4pPr>
            <a:lvl5pPr marL="1912845" indent="0">
              <a:buFont typeface="Arial" panose="020B0604020202020204" pitchFamily="34" charset="0"/>
              <a:buNone/>
              <a:defRPr sz="2399" b="1" i="0"/>
            </a:lvl5pPr>
          </a:lstStyle>
          <a:p>
            <a:pPr lvl="0"/>
            <a:r>
              <a:rPr lang="de-DE" dirty="0"/>
              <a:t>Click </a:t>
            </a:r>
            <a:r>
              <a:rPr lang="de-DE" dirty="0" err="1"/>
              <a:t>to</a:t>
            </a:r>
            <a:r>
              <a:rPr lang="de-DE" dirty="0"/>
              <a:t> </a:t>
            </a:r>
            <a:r>
              <a:rPr lang="de-DE" dirty="0" err="1"/>
              <a:t>add</a:t>
            </a:r>
            <a:r>
              <a:rPr lang="de-DE" dirty="0"/>
              <a:t> </a:t>
            </a:r>
            <a:r>
              <a:rPr lang="de-DE" dirty="0" err="1"/>
              <a:t>subline</a:t>
            </a:r>
            <a:br>
              <a:rPr lang="de-DE" dirty="0"/>
            </a:br>
            <a:r>
              <a:rPr lang="de-DE" dirty="0"/>
              <a:t>(</a:t>
            </a:r>
            <a:r>
              <a:rPr lang="en-US" dirty="0"/>
              <a:t>Also possible in two columns</a:t>
            </a:r>
            <a:r>
              <a:rPr lang="de-DE" dirty="0"/>
              <a:t>)</a:t>
            </a:r>
          </a:p>
        </p:txBody>
      </p:sp>
      <p:sp>
        <p:nvSpPr>
          <p:cNvPr id="10" name="Text Box 14">
            <a:extLst>
              <a:ext uri="{FF2B5EF4-FFF2-40B4-BE49-F238E27FC236}">
                <a16:creationId xmlns:a16="http://schemas.microsoft.com/office/drawing/2014/main" id="{537A5579-09BA-4663-B67D-33B154205799}"/>
              </a:ext>
            </a:extLst>
          </p:cNvPr>
          <p:cNvSpPr txBox="1">
            <a:spLocks noChangeArrowheads="1"/>
          </p:cNvSpPr>
          <p:nvPr userDrawn="1"/>
        </p:nvSpPr>
        <p:spPr bwMode="auto">
          <a:xfrm>
            <a:off x="155467" y="6525687"/>
            <a:ext cx="4808893" cy="169277"/>
          </a:xfrm>
          <a:prstGeom prst="rect">
            <a:avLst/>
          </a:prstGeom>
          <a:noFill/>
          <a:ln w="9525">
            <a:noFill/>
            <a:miter lim="800000"/>
            <a:headEnd/>
            <a:tailEnd/>
          </a:ln>
          <a:effectLst/>
        </p:spPr>
        <p:txBody>
          <a:bodyPr wrap="square" lIns="0" tIns="0" rIns="0" bIns="0">
            <a:spAutoFit/>
          </a:bodyPr>
          <a:lstStyle/>
          <a:p>
            <a:r>
              <a:rPr lang="en-US" sz="1100" noProof="0" dirty="0"/>
              <a:t>PAS – Pakistan Students Association</a:t>
            </a:r>
          </a:p>
        </p:txBody>
      </p:sp>
      <p:sp>
        <p:nvSpPr>
          <p:cNvPr id="11" name="Text Box 14">
            <a:extLst>
              <a:ext uri="{FF2B5EF4-FFF2-40B4-BE49-F238E27FC236}">
                <a16:creationId xmlns:a16="http://schemas.microsoft.com/office/drawing/2014/main" id="{6C188393-F356-4F5D-80C7-5DAA7302CAFB}"/>
              </a:ext>
            </a:extLst>
          </p:cNvPr>
          <p:cNvSpPr txBox="1">
            <a:spLocks noChangeArrowheads="1"/>
          </p:cNvSpPr>
          <p:nvPr userDrawn="1"/>
        </p:nvSpPr>
        <p:spPr bwMode="auto">
          <a:xfrm>
            <a:off x="6894786" y="6432821"/>
            <a:ext cx="5165981" cy="32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de-DE" altLang="de-DE" sz="2133" b="1" dirty="0">
                <a:solidFill>
                  <a:schemeClr val="tx1"/>
                </a:solidFill>
              </a:rPr>
              <a:t>https://github.com/enggsajjad/psa/wiki</a:t>
            </a:r>
          </a:p>
        </p:txBody>
      </p:sp>
      <p:pic>
        <p:nvPicPr>
          <p:cNvPr id="12" name="Grafik 11">
            <a:extLst>
              <a:ext uri="{FF2B5EF4-FFF2-40B4-BE49-F238E27FC236}">
                <a16:creationId xmlns:a16="http://schemas.microsoft.com/office/drawing/2014/main" id="{F170E65B-29E8-4B34-8C2D-4A01E1FD96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000" y="479852"/>
            <a:ext cx="2162067" cy="1001397"/>
          </a:xfrm>
          <a:prstGeom prst="rect">
            <a:avLst/>
          </a:prstGeom>
        </p:spPr>
      </p:pic>
      <p:pic>
        <p:nvPicPr>
          <p:cNvPr id="1026" name="Picture 2">
            <a:extLst>
              <a:ext uri="{FF2B5EF4-FFF2-40B4-BE49-F238E27FC236}">
                <a16:creationId xmlns:a16="http://schemas.microsoft.com/office/drawing/2014/main" id="{B6975C63-C8AF-05C4-89A0-306DD4336D8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57834" y="247863"/>
            <a:ext cx="1558487" cy="1558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24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6313" y="6329811"/>
            <a:ext cx="1370340" cy="528189"/>
          </a:xfrm>
          <a:prstGeom prst="rect">
            <a:avLst/>
          </a:prstGeom>
        </p:spPr>
        <p:txBody>
          <a:bodyPr/>
          <a:lstStyle/>
          <a:p>
            <a:fld id="{9A255E0C-BA46-414C-B93B-463A74B6056A}" type="datetime4">
              <a:rPr lang="en-US" smtClean="0"/>
              <a:t>September 22, 2023</a:t>
            </a:fld>
            <a:endParaRPr lang="de-DE"/>
          </a:p>
        </p:txBody>
      </p:sp>
      <p:sp>
        <p:nvSpPr>
          <p:cNvPr id="5" name="Slide Number Placeholder 4"/>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
        <p:nvSpPr>
          <p:cNvPr id="2" name="Rechteck 1"/>
          <p:cNvSpPr/>
          <p:nvPr userDrawn="1"/>
        </p:nvSpPr>
        <p:spPr>
          <a:xfrm>
            <a:off x="0" y="6201408"/>
            <a:ext cx="12192000" cy="243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199"/>
          </a:p>
        </p:txBody>
      </p:sp>
      <p:sp>
        <p:nvSpPr>
          <p:cNvPr id="8" name="Bildplatzhalter 3"/>
          <p:cNvSpPr>
            <a:spLocks noGrp="1"/>
          </p:cNvSpPr>
          <p:nvPr>
            <p:ph type="pic" sz="quarter" idx="14"/>
          </p:nvPr>
        </p:nvSpPr>
        <p:spPr>
          <a:xfrm>
            <a:off x="0" y="1770679"/>
            <a:ext cx="12192000" cy="4558317"/>
          </a:xfrm>
          <a:solidFill>
            <a:srgbClr val="FF99FF"/>
          </a:solidFill>
        </p:spPr>
        <p:txBody>
          <a:bodyPr anchor="t"/>
          <a:lstStyle>
            <a:lvl1pPr marL="0" indent="0" algn="ctr">
              <a:buFont typeface="Arial" panose="020B0604020202020204" pitchFamily="34" charset="0"/>
              <a:buNone/>
              <a:defRPr/>
            </a:lvl1pPr>
          </a:lstStyle>
          <a:p>
            <a:endParaRPr lang="de-DE" dirty="0"/>
          </a:p>
          <a:p>
            <a:r>
              <a:rPr lang="en-US" dirty="0"/>
              <a:t>Please insert a picture in the master slide</a:t>
            </a:r>
          </a:p>
        </p:txBody>
      </p:sp>
    </p:spTree>
    <p:extLst>
      <p:ext uri="{BB962C8B-B14F-4D97-AF65-F5344CB8AC3E}">
        <p14:creationId xmlns:p14="http://schemas.microsoft.com/office/powerpoint/2010/main" val="367106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Nur Titel">
    <p:spTree>
      <p:nvGrpSpPr>
        <p:cNvPr id="1" name=""/>
        <p:cNvGrpSpPr/>
        <p:nvPr/>
      </p:nvGrpSpPr>
      <p:grpSpPr>
        <a:xfrm>
          <a:off x="0" y="0"/>
          <a:ext cx="0" cy="0"/>
          <a:chOff x="0" y="0"/>
          <a:chExt cx="0" cy="0"/>
        </a:xfrm>
      </p:grpSpPr>
      <p:pic>
        <p:nvPicPr>
          <p:cNvPr id="9" name="Bildplatzhalter 6">
            <a:extLst>
              <a:ext uri="{FF2B5EF4-FFF2-40B4-BE49-F238E27FC236}">
                <a16:creationId xmlns:a16="http://schemas.microsoft.com/office/drawing/2014/main" id="{34CE5320-35BE-2940-A98A-E8624493D043}"/>
              </a:ext>
            </a:extLst>
          </p:cNvPr>
          <p:cNvPicPr>
            <a:picLocks noChangeAspect="1"/>
          </p:cNvPicPr>
          <p:nvPr userDrawn="1"/>
        </p:nvPicPr>
        <p:blipFill>
          <a:blip r:embed="rId2">
            <a:extLst>
              <a:ext uri="{28A0092B-C50C-407E-A947-70E740481C1C}">
                <a14:useLocalDpi xmlns:a14="http://schemas.microsoft.com/office/drawing/2010/main" val="0"/>
              </a:ext>
            </a:extLst>
          </a:blip>
          <a:srcRect t="19757" b="19757"/>
          <a:stretch/>
        </p:blipFill>
        <p:spPr>
          <a:xfrm>
            <a:off x="-1" y="1770680"/>
            <a:ext cx="12191999" cy="4558316"/>
          </a:xfrm>
          <a:prstGeom prst="rect">
            <a:avLst/>
          </a:prstGeom>
        </p:spPr>
      </p:pic>
      <p:sp>
        <p:nvSpPr>
          <p:cNvPr id="5" name="Slide Number Placeholder 4"/>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dirty="0"/>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
        <p:nvSpPr>
          <p:cNvPr id="2" name="Rechteck 1"/>
          <p:cNvSpPr/>
          <p:nvPr userDrawn="1"/>
        </p:nvSpPr>
        <p:spPr>
          <a:xfrm>
            <a:off x="0" y="6201408"/>
            <a:ext cx="12192000" cy="243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199"/>
          </a:p>
        </p:txBody>
      </p:sp>
      <p:sp>
        <p:nvSpPr>
          <p:cNvPr id="4" name="Date Placeholder 2">
            <a:extLst>
              <a:ext uri="{FF2B5EF4-FFF2-40B4-BE49-F238E27FC236}">
                <a16:creationId xmlns:a16="http://schemas.microsoft.com/office/drawing/2014/main" id="{89C6D495-7A26-4929-BE7F-0D875FBE60AD}"/>
              </a:ext>
            </a:extLst>
          </p:cNvPr>
          <p:cNvSpPr>
            <a:spLocks noGrp="1"/>
          </p:cNvSpPr>
          <p:nvPr>
            <p:ph type="dt" sz="half" idx="10"/>
          </p:nvPr>
        </p:nvSpPr>
        <p:spPr>
          <a:xfrm>
            <a:off x="836313" y="6329811"/>
            <a:ext cx="1370340" cy="528189"/>
          </a:xfrm>
          <a:prstGeom prst="rect">
            <a:avLst/>
          </a:prstGeom>
        </p:spPr>
        <p:txBody>
          <a:bodyPr/>
          <a:lstStyle/>
          <a:p>
            <a:fld id="{9456F2AD-B082-4C40-B548-5501F8DAA2FD}" type="datetime4">
              <a:rPr lang="en-US" smtClean="0"/>
              <a:t>September 22, 2023</a:t>
            </a:fld>
            <a:endParaRPr lang="de-DE" dirty="0"/>
          </a:p>
        </p:txBody>
      </p:sp>
      <p:sp>
        <p:nvSpPr>
          <p:cNvPr id="8" name="Date Placeholder 2">
            <a:extLst>
              <a:ext uri="{FF2B5EF4-FFF2-40B4-BE49-F238E27FC236}">
                <a16:creationId xmlns:a16="http://schemas.microsoft.com/office/drawing/2014/main" id="{CED88896-51DA-B602-B832-DF6B260E4A56}"/>
              </a:ext>
            </a:extLst>
          </p:cNvPr>
          <p:cNvSpPr txBox="1">
            <a:spLocks/>
          </p:cNvSpPr>
          <p:nvPr userDrawn="1"/>
        </p:nvSpPr>
        <p:spPr>
          <a:xfrm>
            <a:off x="841570" y="6335071"/>
            <a:ext cx="1370340" cy="528189"/>
          </a:xfrm>
          <a:prstGeom prst="rect">
            <a:avLst/>
          </a:prstGeom>
        </p:spPr>
        <p:txBody>
          <a:bodyPr vert="horz" lIns="0" tIns="0" rIns="0" bIns="0" rtlCol="0" anchor="ctr"/>
          <a:lstStyle>
            <a:defPPr>
              <a:defRPr lang="en-US"/>
            </a:defPPr>
            <a:lvl1pPr marL="0" algn="l" defTabSz="609493" rtl="0" eaLnBrk="1" latinLnBrk="0" hangingPunct="1">
              <a:defRPr sz="12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a:lstStyle>
          <a:p>
            <a:fld id="{9456F2AD-B082-4C40-B548-5501F8DAA2FD}" type="datetime4">
              <a:rPr lang="en-US" smtClean="0"/>
              <a:pPr/>
              <a:t>September 22, 2023</a:t>
            </a:fld>
            <a:endParaRPr lang="de-DE" dirty="0"/>
          </a:p>
        </p:txBody>
      </p:sp>
      <p:sp>
        <p:nvSpPr>
          <p:cNvPr id="10" name="Slide Number Placeholder 4">
            <a:extLst>
              <a:ext uri="{FF2B5EF4-FFF2-40B4-BE49-F238E27FC236}">
                <a16:creationId xmlns:a16="http://schemas.microsoft.com/office/drawing/2014/main" id="{7A161D1C-FC35-0453-5607-3E50FA77CE80}"/>
              </a:ext>
            </a:extLst>
          </p:cNvPr>
          <p:cNvSpPr txBox="1">
            <a:spLocks/>
          </p:cNvSpPr>
          <p:nvPr userDrawn="1"/>
        </p:nvSpPr>
        <p:spPr>
          <a:xfrm>
            <a:off x="293260" y="6335071"/>
            <a:ext cx="435157" cy="528189"/>
          </a:xfrm>
          <a:prstGeom prst="rect">
            <a:avLst/>
          </a:prstGeom>
        </p:spPr>
        <p:txBody>
          <a:bodyPr vert="horz" lIns="0" tIns="0" rIns="0" bIns="0" rtlCol="0" anchor="ctr"/>
          <a:lstStyle>
            <a:defPPr>
              <a:defRPr lang="en-US"/>
            </a:defPPr>
            <a:lvl1pPr marL="0" algn="l" defTabSz="609493" rtl="0" eaLnBrk="1" latinLnBrk="0" hangingPunct="1">
              <a:defRPr sz="1200" b="1"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a:lstStyle>
          <a:p>
            <a:fld id="{61696EC4-B4CF-4701-AD06-A8439D6D8E12}" type="slidenum">
              <a:rPr lang="de-DE" smtClean="0"/>
              <a:pPr/>
              <a:t>‹#›</a:t>
            </a:fld>
            <a:endParaRPr lang="de-DE" dirty="0"/>
          </a:p>
        </p:txBody>
      </p:sp>
    </p:spTree>
    <p:extLst>
      <p:ext uri="{BB962C8B-B14F-4D97-AF65-F5344CB8AC3E}">
        <p14:creationId xmlns:p14="http://schemas.microsoft.com/office/powerpoint/2010/main" val="1290150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6313" y="6329811"/>
            <a:ext cx="1370340" cy="528189"/>
          </a:xfrm>
          <a:prstGeom prst="rect">
            <a:avLst/>
          </a:prstGeom>
        </p:spPr>
        <p:txBody>
          <a:bodyPr/>
          <a:lstStyle/>
          <a:p>
            <a:fld id="{6F4EBDE6-AB90-41AA-9FD9-5846A1BF5E6C}" type="datetime4">
              <a:rPr lang="en-US" smtClean="0"/>
              <a:t>September 22, 2023</a:t>
            </a:fld>
            <a:endParaRPr lang="de-DE"/>
          </a:p>
        </p:txBody>
      </p:sp>
      <p:sp>
        <p:nvSpPr>
          <p:cNvPr id="5" name="Slide Number Placeholder 4"/>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Tree>
    <p:extLst>
      <p:ext uri="{BB962C8B-B14F-4D97-AF65-F5344CB8AC3E}">
        <p14:creationId xmlns:p14="http://schemas.microsoft.com/office/powerpoint/2010/main" val="2373164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6313" y="6329811"/>
            <a:ext cx="1370340" cy="528189"/>
          </a:xfrm>
          <a:prstGeom prst="rect">
            <a:avLst/>
          </a:prstGeom>
        </p:spPr>
        <p:txBody>
          <a:bodyPr/>
          <a:lstStyle/>
          <a:p>
            <a:fld id="{740A20F6-92DA-404A-A087-191B135303C4}" type="datetime4">
              <a:rPr lang="en-US" smtClean="0"/>
              <a:t>September 22, 2023</a:t>
            </a:fld>
            <a:endParaRPr lang="de-DE"/>
          </a:p>
        </p:txBody>
      </p:sp>
      <p:sp>
        <p:nvSpPr>
          <p:cNvPr id="4" name="Slide Number Placeholder 3"/>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Tree>
    <p:extLst>
      <p:ext uri="{BB962C8B-B14F-4D97-AF65-F5344CB8AC3E}">
        <p14:creationId xmlns:p14="http://schemas.microsoft.com/office/powerpoint/2010/main" val="2060272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148853" y="1583511"/>
            <a:ext cx="6509747" cy="4277541"/>
          </a:xfrm>
        </p:spPr>
        <p:txBody>
          <a:bodyPr/>
          <a:lstStyle>
            <a:lvl1pPr>
              <a:defRPr sz="2600"/>
            </a:lvl1pPr>
            <a:lvl2pPr>
              <a:defRPr sz="2400"/>
            </a:lvl2pPr>
            <a:lvl3pPr>
              <a:defRPr sz="2100"/>
            </a:lvl3pPr>
            <a:lvl4pPr>
              <a:defRPr sz="1800"/>
            </a:lvl4pPr>
            <a:lvl5pPr marL="1435016" indent="0">
              <a:buNone/>
              <a:defRPr sz="1599"/>
            </a:lvl5pPr>
            <a:lvl6pPr>
              <a:defRPr sz="1999"/>
            </a:lvl6pPr>
            <a:lvl7pPr>
              <a:defRPr sz="1999"/>
            </a:lvl7pPr>
            <a:lvl8pPr>
              <a:defRPr sz="1999"/>
            </a:lvl8pPr>
            <a:lvl9pPr>
              <a:defRPr sz="1999"/>
            </a:lvl9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 </a:t>
            </a:r>
          </a:p>
          <a:p>
            <a:pPr lvl="3"/>
            <a:endParaRPr lang="en-US" altLang="de-DE" dirty="0"/>
          </a:p>
        </p:txBody>
      </p:sp>
      <p:sp>
        <p:nvSpPr>
          <p:cNvPr id="4" name="Text Placeholder 3"/>
          <p:cNvSpPr>
            <a:spLocks noGrp="1"/>
          </p:cNvSpPr>
          <p:nvPr>
            <p:ph type="body" sz="half" idx="2" hasCustomPrompt="1"/>
          </p:nvPr>
        </p:nvSpPr>
        <p:spPr>
          <a:xfrm>
            <a:off x="533402" y="1583512"/>
            <a:ext cx="4238625" cy="4277541"/>
          </a:xfrm>
        </p:spPr>
        <p:txBody>
          <a:bodyPr>
            <a:normAutofit/>
          </a:bodyPr>
          <a:lstStyle>
            <a:lvl1pPr marL="0" indent="0">
              <a:buNone/>
              <a:defRPr sz="2600"/>
            </a:lvl1pPr>
            <a:lvl2pPr marL="457173" indent="0">
              <a:buNone/>
              <a:defRPr sz="1400"/>
            </a:lvl2pPr>
            <a:lvl3pPr marL="914347" indent="0">
              <a:buNone/>
              <a:defRPr sz="1200"/>
            </a:lvl3pPr>
            <a:lvl4pPr marL="1371519" indent="0">
              <a:buNone/>
              <a:defRPr sz="1000"/>
            </a:lvl4pPr>
            <a:lvl5pPr marL="1828693" indent="0">
              <a:buNone/>
              <a:defRPr sz="1000"/>
            </a:lvl5pPr>
            <a:lvl6pPr marL="2285866" indent="0">
              <a:buNone/>
              <a:defRPr sz="1000"/>
            </a:lvl6pPr>
            <a:lvl7pPr marL="2743040" indent="0">
              <a:buNone/>
              <a:defRPr sz="1000"/>
            </a:lvl7pPr>
            <a:lvl8pPr marL="3200213" indent="0">
              <a:buNone/>
              <a:defRPr sz="1000"/>
            </a:lvl8pPr>
            <a:lvl9pPr marL="3657387" indent="0">
              <a:buNone/>
              <a:defRPr sz="1000"/>
            </a:lvl9pPr>
          </a:lstStyle>
          <a:p>
            <a:pPr lvl="0"/>
            <a:r>
              <a:rPr lang="en-US" altLang="de-DE" dirty="0"/>
              <a:t>Click to add text</a:t>
            </a:r>
          </a:p>
        </p:txBody>
      </p:sp>
      <p:sp>
        <p:nvSpPr>
          <p:cNvPr id="5" name="Date Placeholder 4"/>
          <p:cNvSpPr>
            <a:spLocks noGrp="1"/>
          </p:cNvSpPr>
          <p:nvPr>
            <p:ph type="dt" sz="half" idx="10"/>
          </p:nvPr>
        </p:nvSpPr>
        <p:spPr>
          <a:xfrm>
            <a:off x="836313" y="6329811"/>
            <a:ext cx="1370340" cy="528189"/>
          </a:xfrm>
          <a:prstGeom prst="rect">
            <a:avLst/>
          </a:prstGeom>
        </p:spPr>
        <p:txBody>
          <a:bodyPr/>
          <a:lstStyle/>
          <a:p>
            <a:fld id="{B89AAD7E-45FA-4315-A93D-FBFB11BECEC9}" type="datetime4">
              <a:rPr lang="en-US" smtClean="0"/>
              <a:t>September 22, 2023</a:t>
            </a:fld>
            <a:endParaRPr lang="de-DE"/>
          </a:p>
        </p:txBody>
      </p:sp>
      <p:sp>
        <p:nvSpPr>
          <p:cNvPr id="7" name="Slide Number Placeholder 6"/>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9" name="Title Placeholder 1">
            <a:extLst>
              <a:ext uri="{FF2B5EF4-FFF2-40B4-BE49-F238E27FC236}">
                <a16:creationId xmlns:a16="http://schemas.microsoft.com/office/drawing/2014/main" id="{5F47D9EC-E3C8-4173-84B3-DB5A91069C3D}"/>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Tree>
    <p:extLst>
      <p:ext uri="{BB962C8B-B14F-4D97-AF65-F5344CB8AC3E}">
        <p14:creationId xmlns:p14="http://schemas.microsoft.com/office/powerpoint/2010/main" val="1170020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458554" y="624691"/>
            <a:ext cx="7295047" cy="4149200"/>
          </a:xfrm>
        </p:spPr>
        <p:txBody>
          <a:bodyPr anchor="t"/>
          <a:lstStyle>
            <a:lvl1pPr marL="0" indent="0">
              <a:buNone/>
              <a:defRPr sz="3200"/>
            </a:lvl1pPr>
            <a:lvl2pPr marL="457173" indent="0">
              <a:buNone/>
              <a:defRPr sz="2800"/>
            </a:lvl2pPr>
            <a:lvl3pPr marL="914347" indent="0">
              <a:buNone/>
              <a:defRPr sz="2399"/>
            </a:lvl3pPr>
            <a:lvl4pPr marL="1371519" indent="0">
              <a:buNone/>
              <a:defRPr sz="1999"/>
            </a:lvl4pPr>
            <a:lvl5pPr marL="1828693" indent="0">
              <a:buNone/>
              <a:defRPr sz="1999"/>
            </a:lvl5pPr>
            <a:lvl6pPr marL="2285866" indent="0">
              <a:buNone/>
              <a:defRPr sz="1999"/>
            </a:lvl6pPr>
            <a:lvl7pPr marL="2743040" indent="0">
              <a:buNone/>
              <a:defRPr sz="1999"/>
            </a:lvl7pPr>
            <a:lvl8pPr marL="3200213" indent="0">
              <a:buNone/>
              <a:defRPr sz="1999"/>
            </a:lvl8pPr>
            <a:lvl9pPr marL="3657387" indent="0">
              <a:buNone/>
              <a:defRPr sz="1999"/>
            </a:lvl9pPr>
          </a:lstStyle>
          <a:p>
            <a:r>
              <a:rPr lang="de-DE" dirty="0"/>
              <a:t>Bild</a:t>
            </a:r>
          </a:p>
        </p:txBody>
      </p:sp>
      <p:sp>
        <p:nvSpPr>
          <p:cNvPr id="5" name="Date Placeholder 4"/>
          <p:cNvSpPr>
            <a:spLocks noGrp="1"/>
          </p:cNvSpPr>
          <p:nvPr>
            <p:ph type="dt" sz="half" idx="10"/>
          </p:nvPr>
        </p:nvSpPr>
        <p:spPr>
          <a:xfrm>
            <a:off x="836313" y="6329811"/>
            <a:ext cx="1370340" cy="528189"/>
          </a:xfrm>
          <a:prstGeom prst="rect">
            <a:avLst/>
          </a:prstGeom>
        </p:spPr>
        <p:txBody>
          <a:bodyPr/>
          <a:lstStyle/>
          <a:p>
            <a:fld id="{F31C92CB-E887-49A1-89D8-F84D7E851A6D}" type="datetime4">
              <a:rPr lang="en-US" smtClean="0"/>
              <a:t>September 22, 2023</a:t>
            </a:fld>
            <a:endParaRPr lang="de-DE"/>
          </a:p>
        </p:txBody>
      </p:sp>
      <p:sp>
        <p:nvSpPr>
          <p:cNvPr id="7" name="Slide Number Placeholder 6"/>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8" name="Title 1">
            <a:extLst>
              <a:ext uri="{FF2B5EF4-FFF2-40B4-BE49-F238E27FC236}">
                <a16:creationId xmlns:a16="http://schemas.microsoft.com/office/drawing/2014/main" id="{874D6481-F98B-45EE-B6D0-BF8C42A11F43}"/>
              </a:ext>
            </a:extLst>
          </p:cNvPr>
          <p:cNvSpPr>
            <a:spLocks noGrp="1"/>
          </p:cNvSpPr>
          <p:nvPr>
            <p:ph type="title" hasCustomPrompt="1"/>
          </p:nvPr>
        </p:nvSpPr>
        <p:spPr>
          <a:xfrm>
            <a:off x="2458553" y="4836496"/>
            <a:ext cx="7291569" cy="566777"/>
          </a:xfrm>
          <a:prstGeom prst="rect">
            <a:avLst/>
          </a:prstGeom>
        </p:spPr>
        <p:txBody>
          <a:bodyPr anchor="b">
            <a:normAutofit/>
          </a:bodyPr>
          <a:lstStyle>
            <a:lvl1pPr>
              <a:defRPr sz="1999"/>
            </a:lvl1pPr>
          </a:lstStyle>
          <a:p>
            <a:r>
              <a:rPr lang="en-US" altLang="de-DE" dirty="0"/>
              <a:t>Click to add title</a:t>
            </a:r>
            <a:endParaRPr lang="en-US" dirty="0"/>
          </a:p>
        </p:txBody>
      </p:sp>
      <p:sp>
        <p:nvSpPr>
          <p:cNvPr id="9" name="Text Placeholder 3">
            <a:extLst>
              <a:ext uri="{FF2B5EF4-FFF2-40B4-BE49-F238E27FC236}">
                <a16:creationId xmlns:a16="http://schemas.microsoft.com/office/drawing/2014/main" id="{85119134-5DDA-43C1-B0D4-2BD9056B0DD6}"/>
              </a:ext>
            </a:extLst>
          </p:cNvPr>
          <p:cNvSpPr>
            <a:spLocks noGrp="1"/>
          </p:cNvSpPr>
          <p:nvPr>
            <p:ph type="body" sz="half" idx="2"/>
          </p:nvPr>
        </p:nvSpPr>
        <p:spPr>
          <a:xfrm>
            <a:off x="2462030" y="5463729"/>
            <a:ext cx="7291569" cy="769581"/>
          </a:xfrm>
        </p:spPr>
        <p:txBody>
          <a:bodyPr>
            <a:normAutofit/>
          </a:bodyPr>
          <a:lstStyle>
            <a:lvl1pPr marL="0" indent="0">
              <a:buNone/>
              <a:defRPr sz="1400"/>
            </a:lvl1pPr>
            <a:lvl2pPr marL="457173" indent="0">
              <a:buNone/>
              <a:defRPr sz="1400"/>
            </a:lvl2pPr>
            <a:lvl3pPr marL="914347" indent="0">
              <a:buNone/>
              <a:defRPr sz="1200"/>
            </a:lvl3pPr>
            <a:lvl4pPr marL="1371519" indent="0">
              <a:buNone/>
              <a:defRPr sz="1000"/>
            </a:lvl4pPr>
            <a:lvl5pPr marL="1828693" indent="0">
              <a:buNone/>
              <a:defRPr sz="1000"/>
            </a:lvl5pPr>
            <a:lvl6pPr marL="2285866" indent="0">
              <a:buNone/>
              <a:defRPr sz="1000"/>
            </a:lvl6pPr>
            <a:lvl7pPr marL="2743040" indent="0">
              <a:buNone/>
              <a:defRPr sz="1000"/>
            </a:lvl7pPr>
            <a:lvl8pPr marL="3200213" indent="0">
              <a:buNone/>
              <a:defRPr sz="1000"/>
            </a:lvl8pPr>
            <a:lvl9pPr marL="3657387" indent="0">
              <a:buNone/>
              <a:defRPr sz="1000"/>
            </a:lvl9pPr>
          </a:lstStyle>
          <a:p>
            <a:pPr lvl="0"/>
            <a:r>
              <a:rPr lang="en-US" altLang="de-DE" dirty="0" err="1"/>
              <a:t>Mastertextformat</a:t>
            </a:r>
            <a:r>
              <a:rPr lang="en-US" altLang="de-DE" dirty="0"/>
              <a:t> </a:t>
            </a:r>
            <a:r>
              <a:rPr lang="en-US" altLang="de-DE" dirty="0" err="1"/>
              <a:t>bearbeiten</a:t>
            </a:r>
            <a:endParaRPr lang="en-US" altLang="de-DE" dirty="0"/>
          </a:p>
        </p:txBody>
      </p:sp>
    </p:spTree>
    <p:extLst>
      <p:ext uri="{BB962C8B-B14F-4D97-AF65-F5344CB8AC3E}">
        <p14:creationId xmlns:p14="http://schemas.microsoft.com/office/powerpoint/2010/main" val="1436743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a:off x="533400" y="1423972"/>
            <a:ext cx="11125200" cy="4682105"/>
          </a:xfrm>
        </p:spPr>
        <p:txBody>
          <a:bodyPr vert="eaVert"/>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4" name="Date Placeholder 3"/>
          <p:cNvSpPr>
            <a:spLocks noGrp="1"/>
          </p:cNvSpPr>
          <p:nvPr>
            <p:ph type="dt" sz="half" idx="10"/>
          </p:nvPr>
        </p:nvSpPr>
        <p:spPr>
          <a:xfrm>
            <a:off x="836313" y="6329811"/>
            <a:ext cx="1370340" cy="528189"/>
          </a:xfrm>
          <a:prstGeom prst="rect">
            <a:avLst/>
          </a:prstGeom>
        </p:spPr>
        <p:txBody>
          <a:bodyPr/>
          <a:lstStyle/>
          <a:p>
            <a:fld id="{988EC468-4A16-43E1-AE8D-AFB1783B0BBF}" type="datetime4">
              <a:rPr lang="en-US" smtClean="0"/>
              <a:t>September 22, 2023</a:t>
            </a:fld>
            <a:endParaRPr lang="de-DE"/>
          </a:p>
        </p:txBody>
      </p:sp>
      <p:sp>
        <p:nvSpPr>
          <p:cNvPr id="6" name="Slide Number Placeholder 5"/>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8" name="Title Placeholder 1">
            <a:extLst>
              <a:ext uri="{FF2B5EF4-FFF2-40B4-BE49-F238E27FC236}">
                <a16:creationId xmlns:a16="http://schemas.microsoft.com/office/drawing/2014/main" id="{A0AF9471-6F4B-417A-9B82-1D3AC42AE952}"/>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Tree>
    <p:extLst>
      <p:ext uri="{BB962C8B-B14F-4D97-AF65-F5344CB8AC3E}">
        <p14:creationId xmlns:p14="http://schemas.microsoft.com/office/powerpoint/2010/main" val="155266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27183" y="365124"/>
            <a:ext cx="2628900" cy="5811838"/>
          </a:xfrm>
          <a:prstGeom prst="rect">
            <a:avLst/>
          </a:prstGeom>
        </p:spPr>
        <p:txBody>
          <a:bodyPr vert="eaVert"/>
          <a:lstStyle>
            <a:lvl1pPr>
              <a:defRPr/>
            </a:lvl1pPr>
          </a:lstStyle>
          <a:p>
            <a:r>
              <a:rPr lang="en-US" altLang="de-DE" dirty="0"/>
              <a:t>Click to add title</a:t>
            </a:r>
            <a:endParaRPr lang="en-US" dirty="0"/>
          </a:p>
        </p:txBody>
      </p:sp>
      <p:sp>
        <p:nvSpPr>
          <p:cNvPr id="3" name="Vertical Text Placeholder 2"/>
          <p:cNvSpPr>
            <a:spLocks noGrp="1"/>
          </p:cNvSpPr>
          <p:nvPr>
            <p:ph type="body" orient="vert" idx="1" hasCustomPrompt="1"/>
          </p:nvPr>
        </p:nvSpPr>
        <p:spPr>
          <a:xfrm>
            <a:off x="535920" y="365124"/>
            <a:ext cx="8300763" cy="5811838"/>
          </a:xfrm>
        </p:spPr>
        <p:txBody>
          <a:bodyPr vert="eaVert"/>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4" name="Date Placeholder 3"/>
          <p:cNvSpPr>
            <a:spLocks noGrp="1"/>
          </p:cNvSpPr>
          <p:nvPr>
            <p:ph type="dt" sz="half" idx="10"/>
          </p:nvPr>
        </p:nvSpPr>
        <p:spPr>
          <a:xfrm>
            <a:off x="836313" y="6329811"/>
            <a:ext cx="1370340" cy="528189"/>
          </a:xfrm>
          <a:prstGeom prst="rect">
            <a:avLst/>
          </a:prstGeom>
        </p:spPr>
        <p:txBody>
          <a:bodyPr/>
          <a:lstStyle/>
          <a:p>
            <a:fld id="{679F28A5-A458-41A3-A1F3-3D6D30ECF45F}" type="datetime4">
              <a:rPr lang="en-US" smtClean="0"/>
              <a:t>September 22, 2023</a:t>
            </a:fld>
            <a:endParaRPr lang="de-DE"/>
          </a:p>
        </p:txBody>
      </p:sp>
      <p:sp>
        <p:nvSpPr>
          <p:cNvPr id="6" name="Slide Number Placeholder 5"/>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Tree>
    <p:extLst>
      <p:ext uri="{BB962C8B-B14F-4D97-AF65-F5344CB8AC3E}">
        <p14:creationId xmlns:p14="http://schemas.microsoft.com/office/powerpoint/2010/main" val="1922369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26" name="Bildplatzhalter 3">
            <a:extLst>
              <a:ext uri="{FF2B5EF4-FFF2-40B4-BE49-F238E27FC236}">
                <a16:creationId xmlns:a16="http://schemas.microsoft.com/office/drawing/2014/main" id="{E8F0924D-5395-FD43-B8E8-D373CC7CDB7C}"/>
              </a:ext>
            </a:extLst>
          </p:cNvPr>
          <p:cNvPicPr>
            <a:picLocks noChangeAspect="1"/>
          </p:cNvPicPr>
          <p:nvPr userDrawn="1"/>
        </p:nvPicPr>
        <p:blipFill>
          <a:blip r:embed="rId2">
            <a:extLst>
              <a:ext uri="{28A0092B-C50C-407E-A947-70E740481C1C}">
                <a14:useLocalDpi xmlns:a14="http://schemas.microsoft.com/office/drawing/2010/main" val="0"/>
              </a:ext>
            </a:extLst>
          </a:blip>
          <a:srcRect t="18811" b="18811"/>
          <a:stretch>
            <a:fillRect/>
          </a:stretch>
        </p:blipFill>
        <p:spPr>
          <a:xfrm>
            <a:off x="156308" y="3625451"/>
            <a:ext cx="11904459" cy="2707437"/>
          </a:xfrm>
          <a:prstGeom prst="round2DiagRect">
            <a:avLst>
              <a:gd name="adj1" fmla="val 0"/>
              <a:gd name="adj2" fmla="val 8317"/>
            </a:avLst>
          </a:prstGeom>
        </p:spPr>
      </p:pic>
      <p:sp>
        <p:nvSpPr>
          <p:cNvPr id="8" name="Textplatzhalter 18"/>
          <p:cNvSpPr>
            <a:spLocks noGrp="1"/>
          </p:cNvSpPr>
          <p:nvPr>
            <p:ph type="body" sz="quarter" idx="11" hasCustomPrompt="1"/>
          </p:nvPr>
        </p:nvSpPr>
        <p:spPr>
          <a:xfrm>
            <a:off x="487258" y="1927266"/>
            <a:ext cx="11366076" cy="380035"/>
          </a:xfrm>
        </p:spPr>
        <p:txBody>
          <a:bodyPr>
            <a:noAutofit/>
          </a:bodyPr>
          <a:lstStyle>
            <a:lvl1pPr marL="0" indent="0">
              <a:buFont typeface="Arial" panose="020B0604020202020204" pitchFamily="34" charset="0"/>
              <a:buNone/>
              <a:defRPr sz="3400" b="1"/>
            </a:lvl1pPr>
            <a:lvl2pPr marL="473979" indent="0">
              <a:buFont typeface="Arial" panose="020B0604020202020204" pitchFamily="34" charset="0"/>
              <a:buNone/>
              <a:defRPr sz="3466" b="1"/>
            </a:lvl2pPr>
            <a:lvl3pPr marL="956422" indent="0">
              <a:buFont typeface="Arial" panose="020B0604020202020204" pitchFamily="34" charset="0"/>
              <a:buNone/>
              <a:defRPr sz="3466" b="1"/>
            </a:lvl3pPr>
            <a:lvl4pPr marL="1430402" indent="0">
              <a:buFont typeface="Arial" panose="020B0604020202020204" pitchFamily="34" charset="0"/>
              <a:buNone/>
              <a:defRPr sz="3466" b="1"/>
            </a:lvl4pPr>
            <a:lvl5pPr marL="1912845" indent="0">
              <a:buFont typeface="Arial" panose="020B0604020202020204" pitchFamily="34" charset="0"/>
              <a:buNone/>
              <a:defRPr sz="3466" b="1"/>
            </a:lvl5pPr>
          </a:lstStyle>
          <a:p>
            <a:pPr lvl="0"/>
            <a:r>
              <a:rPr lang="de-DE" dirty="0"/>
              <a:t>Click </a:t>
            </a:r>
            <a:r>
              <a:rPr lang="de-DE" dirty="0" err="1"/>
              <a:t>to</a:t>
            </a:r>
            <a:r>
              <a:rPr lang="de-DE" dirty="0"/>
              <a:t> </a:t>
            </a:r>
            <a:r>
              <a:rPr lang="de-DE" dirty="0" err="1"/>
              <a:t>add</a:t>
            </a:r>
            <a:r>
              <a:rPr lang="de-DE" dirty="0"/>
              <a:t> title</a:t>
            </a:r>
          </a:p>
        </p:txBody>
      </p:sp>
      <p:sp>
        <p:nvSpPr>
          <p:cNvPr id="9" name="Textplatzhalter 25"/>
          <p:cNvSpPr>
            <a:spLocks noGrp="1"/>
          </p:cNvSpPr>
          <p:nvPr>
            <p:ph type="body" sz="quarter" idx="13" hasCustomPrompt="1"/>
          </p:nvPr>
        </p:nvSpPr>
        <p:spPr>
          <a:xfrm>
            <a:off x="507567" y="2639093"/>
            <a:ext cx="11354233" cy="679663"/>
          </a:xfrm>
        </p:spPr>
        <p:txBody>
          <a:bodyPr>
            <a:normAutofit/>
          </a:bodyPr>
          <a:lstStyle>
            <a:lvl1pPr marL="0" indent="0">
              <a:buFont typeface="Arial" panose="020B0604020202020204" pitchFamily="34" charset="0"/>
              <a:buNone/>
              <a:defRPr sz="2399" b="1" i="0" baseline="0"/>
            </a:lvl1pPr>
            <a:lvl2pPr marL="473979" indent="0">
              <a:buFont typeface="Arial" panose="020B0604020202020204" pitchFamily="34" charset="0"/>
              <a:buNone/>
              <a:defRPr sz="2399" b="1" i="0"/>
            </a:lvl2pPr>
            <a:lvl3pPr marL="956422" indent="0">
              <a:buFont typeface="Arial" panose="020B0604020202020204" pitchFamily="34" charset="0"/>
              <a:buNone/>
              <a:defRPr sz="2399" b="1" i="0"/>
            </a:lvl3pPr>
            <a:lvl4pPr marL="1430402" indent="0">
              <a:buFont typeface="Arial" panose="020B0604020202020204" pitchFamily="34" charset="0"/>
              <a:buNone/>
              <a:defRPr sz="2399" b="1" i="0"/>
            </a:lvl4pPr>
            <a:lvl5pPr marL="1912845" indent="0">
              <a:buFont typeface="Arial" panose="020B0604020202020204" pitchFamily="34" charset="0"/>
              <a:buNone/>
              <a:defRPr sz="2399" b="1" i="0"/>
            </a:lvl5pPr>
          </a:lstStyle>
          <a:p>
            <a:pPr lvl="0"/>
            <a:r>
              <a:rPr lang="de-DE" dirty="0"/>
              <a:t>Click </a:t>
            </a:r>
            <a:r>
              <a:rPr lang="de-DE" dirty="0" err="1"/>
              <a:t>to</a:t>
            </a:r>
            <a:r>
              <a:rPr lang="de-DE" dirty="0"/>
              <a:t> </a:t>
            </a:r>
            <a:r>
              <a:rPr lang="de-DE" dirty="0" err="1"/>
              <a:t>add</a:t>
            </a:r>
            <a:r>
              <a:rPr lang="de-DE" dirty="0"/>
              <a:t> </a:t>
            </a:r>
            <a:r>
              <a:rPr lang="de-DE" dirty="0" err="1"/>
              <a:t>subline</a:t>
            </a:r>
            <a:br>
              <a:rPr lang="de-DE" dirty="0"/>
            </a:br>
            <a:r>
              <a:rPr lang="de-DE" dirty="0"/>
              <a:t>(</a:t>
            </a:r>
            <a:r>
              <a:rPr lang="en-US" dirty="0"/>
              <a:t>Also possible in two columns</a:t>
            </a:r>
            <a:r>
              <a:rPr lang="de-DE" dirty="0"/>
              <a:t>)</a:t>
            </a:r>
          </a:p>
        </p:txBody>
      </p:sp>
      <p:sp>
        <p:nvSpPr>
          <p:cNvPr id="10" name="Text Box 14">
            <a:extLst>
              <a:ext uri="{FF2B5EF4-FFF2-40B4-BE49-F238E27FC236}">
                <a16:creationId xmlns:a16="http://schemas.microsoft.com/office/drawing/2014/main" id="{537A5579-09BA-4663-B67D-33B154205799}"/>
              </a:ext>
            </a:extLst>
          </p:cNvPr>
          <p:cNvSpPr txBox="1">
            <a:spLocks noChangeArrowheads="1"/>
          </p:cNvSpPr>
          <p:nvPr userDrawn="1"/>
        </p:nvSpPr>
        <p:spPr bwMode="auto">
          <a:xfrm>
            <a:off x="155467" y="6525687"/>
            <a:ext cx="4808893" cy="169277"/>
          </a:xfrm>
          <a:prstGeom prst="rect">
            <a:avLst/>
          </a:prstGeom>
          <a:noFill/>
          <a:ln w="9525">
            <a:noFill/>
            <a:miter lim="800000"/>
            <a:headEnd/>
            <a:tailEnd/>
          </a:ln>
          <a:effectLst/>
        </p:spPr>
        <p:txBody>
          <a:bodyPr wrap="square" lIns="0" tIns="0" rIns="0" bIns="0">
            <a:spAutoFit/>
          </a:bodyPr>
          <a:lstStyle/>
          <a:p>
            <a:r>
              <a:rPr lang="en-US" sz="1100" noProof="0" dirty="0"/>
              <a:t>PAS – Pakistan Students Association</a:t>
            </a:r>
          </a:p>
        </p:txBody>
      </p:sp>
      <p:sp>
        <p:nvSpPr>
          <p:cNvPr id="11" name="Text Box 14">
            <a:extLst>
              <a:ext uri="{FF2B5EF4-FFF2-40B4-BE49-F238E27FC236}">
                <a16:creationId xmlns:a16="http://schemas.microsoft.com/office/drawing/2014/main" id="{6C188393-F356-4F5D-80C7-5DAA7302CAFB}"/>
              </a:ext>
            </a:extLst>
          </p:cNvPr>
          <p:cNvSpPr txBox="1">
            <a:spLocks noChangeArrowheads="1"/>
          </p:cNvSpPr>
          <p:nvPr userDrawn="1"/>
        </p:nvSpPr>
        <p:spPr bwMode="auto">
          <a:xfrm>
            <a:off x="6674070" y="6432821"/>
            <a:ext cx="5386698" cy="32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de-DE" altLang="de-DE" sz="2133" b="1" dirty="0">
                <a:solidFill>
                  <a:schemeClr val="tx1"/>
                </a:solidFill>
              </a:rPr>
              <a:t>https://github.com/enggsajjad/psa/wiki</a:t>
            </a:r>
          </a:p>
        </p:txBody>
      </p:sp>
      <p:pic>
        <p:nvPicPr>
          <p:cNvPr id="12" name="Grafik 11">
            <a:extLst>
              <a:ext uri="{FF2B5EF4-FFF2-40B4-BE49-F238E27FC236}">
                <a16:creationId xmlns:a16="http://schemas.microsoft.com/office/drawing/2014/main" id="{F170E65B-29E8-4B34-8C2D-4A01E1FD964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8000" y="479852"/>
            <a:ext cx="2162067" cy="1001397"/>
          </a:xfrm>
          <a:prstGeom prst="rect">
            <a:avLst/>
          </a:prstGeom>
        </p:spPr>
      </p:pic>
      <p:pic>
        <p:nvPicPr>
          <p:cNvPr id="4" name="Picture 2">
            <a:extLst>
              <a:ext uri="{FF2B5EF4-FFF2-40B4-BE49-F238E27FC236}">
                <a16:creationId xmlns:a16="http://schemas.microsoft.com/office/drawing/2014/main" id="{10D96D6E-7659-C6A9-71AA-5AFFF81B1C9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757834" y="247863"/>
            <a:ext cx="1558487" cy="1558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56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33400" y="1583512"/>
            <a:ext cx="11125200" cy="4486472"/>
          </a:xfrm>
        </p:spPr>
        <p:txBody>
          <a:bodyPr/>
          <a:lstStyle>
            <a:lvl1pPr>
              <a:defRPr/>
            </a:lvl1pPr>
            <a:lvl2pPr>
              <a:defRPr/>
            </a:lvl2pPr>
            <a:lvl3pPr>
              <a:defRPr/>
            </a:lvl3pPr>
            <a:lvl4pPr>
              <a:defRPr/>
            </a:lvl4pPr>
            <a:lvl5pPr>
              <a:defRPr sz="2100"/>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4" name="Date Placeholder 3"/>
          <p:cNvSpPr>
            <a:spLocks noGrp="1"/>
          </p:cNvSpPr>
          <p:nvPr>
            <p:ph type="dt" sz="half" idx="10"/>
          </p:nvPr>
        </p:nvSpPr>
        <p:spPr>
          <a:xfrm>
            <a:off x="836313" y="6329811"/>
            <a:ext cx="1370340" cy="528189"/>
          </a:xfrm>
          <a:prstGeom prst="rect">
            <a:avLst/>
          </a:prstGeom>
        </p:spPr>
        <p:txBody>
          <a:bodyPr/>
          <a:lstStyle/>
          <a:p>
            <a:fld id="{972A1FD8-603F-438E-AC40-DD7043440C8D}" type="datetime4">
              <a:rPr lang="en-US" noProof="0" smtClean="0"/>
              <a:t>September 22, 2023</a:t>
            </a:fld>
            <a:endParaRPr lang="en-US" noProof="0" dirty="0"/>
          </a:p>
        </p:txBody>
      </p:sp>
      <p:sp>
        <p:nvSpPr>
          <p:cNvPr id="6" name="Slide Number Placeholder 5"/>
          <p:cNvSpPr>
            <a:spLocks noGrp="1"/>
          </p:cNvSpPr>
          <p:nvPr>
            <p:ph type="sldNum" sz="quarter" idx="12"/>
          </p:nvPr>
        </p:nvSpPr>
        <p:spPr>
          <a:xfrm>
            <a:off x="288000" y="6329811"/>
            <a:ext cx="435157" cy="528189"/>
          </a:xfrm>
          <a:prstGeom prst="rect">
            <a:avLst/>
          </a:prstGeom>
        </p:spPr>
        <p:txBody>
          <a:bodyPr/>
          <a:lstStyle>
            <a:lvl1pPr>
              <a:defRPr/>
            </a:lvl1pPr>
          </a:lstStyle>
          <a:p>
            <a:fld id="{61696EC4-B4CF-4701-AD06-A8439D6D8E12}" type="slidenum">
              <a:rPr lang="en-US" noProof="0" smtClean="0"/>
              <a:t>‹#›</a:t>
            </a:fld>
            <a:endParaRPr lang="en-US" noProof="0"/>
          </a:p>
        </p:txBody>
      </p:sp>
      <p:sp>
        <p:nvSpPr>
          <p:cNvPr id="7" name="Title Placeholder 1">
            <a:extLst>
              <a:ext uri="{FF2B5EF4-FFF2-40B4-BE49-F238E27FC236}">
                <a16:creationId xmlns:a16="http://schemas.microsoft.com/office/drawing/2014/main" id="{340BE303-A4F2-4BCB-AF82-DC9DDFB7C7E7}"/>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cxnSp>
        <p:nvCxnSpPr>
          <p:cNvPr id="8" name="Straight Connector 7">
            <a:extLst>
              <a:ext uri="{FF2B5EF4-FFF2-40B4-BE49-F238E27FC236}">
                <a16:creationId xmlns:a16="http://schemas.microsoft.com/office/drawing/2014/main" id="{3E61A5BC-99AE-511D-6CE5-941C0C04664C}"/>
              </a:ext>
            </a:extLst>
          </p:cNvPr>
          <p:cNvCxnSpPr>
            <a:cxnSpLocks/>
          </p:cNvCxnSpPr>
          <p:nvPr userDrawn="1"/>
        </p:nvCxnSpPr>
        <p:spPr>
          <a:xfrm>
            <a:off x="528000" y="1162619"/>
            <a:ext cx="9847900" cy="0"/>
          </a:xfrm>
          <a:prstGeom prst="line">
            <a:avLst/>
          </a:prstGeom>
          <a:ln w="69850" cmpd="thickThi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395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533400" y="1583512"/>
            <a:ext cx="5486400" cy="4593452"/>
          </a:xfrm>
        </p:spPr>
        <p:txBody>
          <a:bodyPr/>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4" name="Content Placeholder 3"/>
          <p:cNvSpPr>
            <a:spLocks noGrp="1"/>
          </p:cNvSpPr>
          <p:nvPr>
            <p:ph sz="half" idx="2" hasCustomPrompt="1"/>
          </p:nvPr>
        </p:nvSpPr>
        <p:spPr>
          <a:xfrm>
            <a:off x="6172201" y="1583512"/>
            <a:ext cx="5486399" cy="4593452"/>
          </a:xfrm>
        </p:spPr>
        <p:txBody>
          <a:bodyPr/>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5" name="Date Placeholder 4"/>
          <p:cNvSpPr>
            <a:spLocks noGrp="1"/>
          </p:cNvSpPr>
          <p:nvPr>
            <p:ph type="dt" sz="half" idx="10"/>
          </p:nvPr>
        </p:nvSpPr>
        <p:spPr>
          <a:xfrm>
            <a:off x="836313" y="6329811"/>
            <a:ext cx="1370340" cy="528189"/>
          </a:xfrm>
          <a:prstGeom prst="rect">
            <a:avLst/>
          </a:prstGeom>
        </p:spPr>
        <p:txBody>
          <a:bodyPr/>
          <a:lstStyle/>
          <a:p>
            <a:fld id="{15654299-21F5-4380-A5B0-36A76B3ABC3F}" type="datetime4">
              <a:rPr lang="en-US" smtClean="0"/>
              <a:t>September 22, 2023</a:t>
            </a:fld>
            <a:endParaRPr lang="de-DE"/>
          </a:p>
        </p:txBody>
      </p:sp>
      <p:sp>
        <p:nvSpPr>
          <p:cNvPr id="7" name="Slide Number Placeholder 6"/>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9" name="Title Placeholder 1">
            <a:extLst>
              <a:ext uri="{FF2B5EF4-FFF2-40B4-BE49-F238E27FC236}">
                <a16:creationId xmlns:a16="http://schemas.microsoft.com/office/drawing/2014/main" id="{6862948F-D5FC-499A-8B74-0B5A4CF727CD}"/>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Tree>
    <p:extLst>
      <p:ext uri="{BB962C8B-B14F-4D97-AF65-F5344CB8AC3E}">
        <p14:creationId xmlns:p14="http://schemas.microsoft.com/office/powerpoint/2010/main" val="2866386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8" name="Bildplatzhalter 4"/>
          <p:cNvSpPr>
            <a:spLocks noGrp="1"/>
          </p:cNvSpPr>
          <p:nvPr>
            <p:ph type="pic" sz="quarter" idx="13" hasCustomPrompt="1"/>
          </p:nvPr>
        </p:nvSpPr>
        <p:spPr>
          <a:xfrm>
            <a:off x="6207759" y="1584471"/>
            <a:ext cx="5467775" cy="4611218"/>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dirty="0"/>
              <a:t>Please insert a picture in the master slide</a:t>
            </a:r>
          </a:p>
        </p:txBody>
      </p:sp>
      <p:sp>
        <p:nvSpPr>
          <p:cNvPr id="3" name="Content Placeholder 2"/>
          <p:cNvSpPr>
            <a:spLocks noGrp="1"/>
          </p:cNvSpPr>
          <p:nvPr>
            <p:ph sz="half" idx="1" hasCustomPrompt="1"/>
          </p:nvPr>
        </p:nvSpPr>
        <p:spPr>
          <a:xfrm>
            <a:off x="533400" y="1583512"/>
            <a:ext cx="5486400" cy="4593452"/>
          </a:xfrm>
        </p:spPr>
        <p:txBody>
          <a:bodyPr/>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5" name="Date Placeholder 4"/>
          <p:cNvSpPr>
            <a:spLocks noGrp="1"/>
          </p:cNvSpPr>
          <p:nvPr>
            <p:ph type="dt" sz="half" idx="10"/>
          </p:nvPr>
        </p:nvSpPr>
        <p:spPr>
          <a:xfrm>
            <a:off x="836313" y="6329811"/>
            <a:ext cx="1370340" cy="528189"/>
          </a:xfrm>
          <a:prstGeom prst="rect">
            <a:avLst/>
          </a:prstGeom>
        </p:spPr>
        <p:txBody>
          <a:bodyPr/>
          <a:lstStyle/>
          <a:p>
            <a:fld id="{3DB31224-A2BA-46E6-8C08-B9EBE4CA9847}" type="datetime4">
              <a:rPr lang="en-US" smtClean="0"/>
              <a:t>September 22, 2023</a:t>
            </a:fld>
            <a:endParaRPr lang="de-DE"/>
          </a:p>
        </p:txBody>
      </p:sp>
      <p:sp>
        <p:nvSpPr>
          <p:cNvPr id="7" name="Slide Number Placeholder 6"/>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9" name="Title Placeholder 1">
            <a:extLst>
              <a:ext uri="{FF2B5EF4-FFF2-40B4-BE49-F238E27FC236}">
                <a16:creationId xmlns:a16="http://schemas.microsoft.com/office/drawing/2014/main" id="{6862948F-D5FC-499A-8B74-0B5A4CF727CD}"/>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Tree>
    <p:extLst>
      <p:ext uri="{BB962C8B-B14F-4D97-AF65-F5344CB8AC3E}">
        <p14:creationId xmlns:p14="http://schemas.microsoft.com/office/powerpoint/2010/main" val="372711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3400" y="1583512"/>
            <a:ext cx="5464176" cy="823912"/>
          </a:xfrm>
        </p:spPr>
        <p:txBody>
          <a:bodyPr anchor="b">
            <a:normAutofit/>
          </a:bodyPr>
          <a:lstStyle>
            <a:lvl1pPr marL="0" indent="0">
              <a:buNone/>
              <a:defRPr sz="2600" b="1"/>
            </a:lvl1pPr>
            <a:lvl2pPr marL="457173" indent="0">
              <a:buNone/>
              <a:defRPr sz="1999" b="1"/>
            </a:lvl2pPr>
            <a:lvl3pPr marL="914347" indent="0">
              <a:buNone/>
              <a:defRPr sz="1799" b="1"/>
            </a:lvl3pPr>
            <a:lvl4pPr marL="1371519" indent="0">
              <a:buNone/>
              <a:defRPr sz="1599" b="1"/>
            </a:lvl4pPr>
            <a:lvl5pPr marL="1828693" indent="0">
              <a:buNone/>
              <a:defRPr sz="1599" b="1"/>
            </a:lvl5pPr>
            <a:lvl6pPr marL="2285866" indent="0">
              <a:buNone/>
              <a:defRPr sz="1599" b="1"/>
            </a:lvl6pPr>
            <a:lvl7pPr marL="2743040" indent="0">
              <a:buNone/>
              <a:defRPr sz="1599" b="1"/>
            </a:lvl7pPr>
            <a:lvl8pPr marL="3200213" indent="0">
              <a:buNone/>
              <a:defRPr sz="1599" b="1"/>
            </a:lvl8pPr>
            <a:lvl9pPr marL="3657387" indent="0">
              <a:buNone/>
              <a:defRPr sz="1599" b="1"/>
            </a:lvl9pPr>
          </a:lstStyle>
          <a:p>
            <a:pPr lvl="0"/>
            <a:r>
              <a:rPr lang="en-US" altLang="de-DE" dirty="0"/>
              <a:t>Click to add subline</a:t>
            </a:r>
          </a:p>
        </p:txBody>
      </p:sp>
      <p:sp>
        <p:nvSpPr>
          <p:cNvPr id="4" name="Content Placeholder 3"/>
          <p:cNvSpPr>
            <a:spLocks noGrp="1"/>
          </p:cNvSpPr>
          <p:nvPr>
            <p:ph sz="half" idx="2" hasCustomPrompt="1"/>
          </p:nvPr>
        </p:nvSpPr>
        <p:spPr>
          <a:xfrm>
            <a:off x="533400" y="2582458"/>
            <a:ext cx="5464176" cy="3607205"/>
          </a:xfrm>
        </p:spPr>
        <p:txBody>
          <a:bodyPr/>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5" name="Text Placeholder 4"/>
          <p:cNvSpPr>
            <a:spLocks noGrp="1"/>
          </p:cNvSpPr>
          <p:nvPr>
            <p:ph type="body" sz="quarter" idx="3" hasCustomPrompt="1"/>
          </p:nvPr>
        </p:nvSpPr>
        <p:spPr>
          <a:xfrm>
            <a:off x="6194424" y="1583512"/>
            <a:ext cx="5464176" cy="823912"/>
          </a:xfrm>
        </p:spPr>
        <p:txBody>
          <a:bodyPr anchor="b">
            <a:normAutofit/>
          </a:bodyPr>
          <a:lstStyle>
            <a:lvl1pPr marL="0" indent="0">
              <a:buNone/>
              <a:defRPr sz="2600" b="1"/>
            </a:lvl1pPr>
            <a:lvl2pPr marL="457173" indent="0">
              <a:buNone/>
              <a:defRPr sz="1999" b="1"/>
            </a:lvl2pPr>
            <a:lvl3pPr marL="914347" indent="0">
              <a:buNone/>
              <a:defRPr sz="1799" b="1"/>
            </a:lvl3pPr>
            <a:lvl4pPr marL="1371519" indent="0">
              <a:buNone/>
              <a:defRPr sz="1599" b="1"/>
            </a:lvl4pPr>
            <a:lvl5pPr marL="1828693" indent="0">
              <a:buNone/>
              <a:defRPr sz="1599" b="1"/>
            </a:lvl5pPr>
            <a:lvl6pPr marL="2285866" indent="0">
              <a:buNone/>
              <a:defRPr sz="1599" b="1"/>
            </a:lvl6pPr>
            <a:lvl7pPr marL="2743040" indent="0">
              <a:buNone/>
              <a:defRPr sz="1599" b="1"/>
            </a:lvl7pPr>
            <a:lvl8pPr marL="3200213" indent="0">
              <a:buNone/>
              <a:defRPr sz="1599" b="1"/>
            </a:lvl8pPr>
            <a:lvl9pPr marL="3657387" indent="0">
              <a:buNone/>
              <a:defRPr sz="1599" b="1"/>
            </a:lvl9pPr>
          </a:lstStyle>
          <a:p>
            <a:pPr lvl="0"/>
            <a:r>
              <a:rPr lang="en-US" altLang="de-DE" dirty="0"/>
              <a:t>Click to add subline</a:t>
            </a:r>
          </a:p>
        </p:txBody>
      </p:sp>
      <p:sp>
        <p:nvSpPr>
          <p:cNvPr id="6" name="Content Placeholder 5"/>
          <p:cNvSpPr>
            <a:spLocks noGrp="1"/>
          </p:cNvSpPr>
          <p:nvPr>
            <p:ph sz="quarter" idx="4" hasCustomPrompt="1"/>
          </p:nvPr>
        </p:nvSpPr>
        <p:spPr>
          <a:xfrm>
            <a:off x="6194424" y="2582458"/>
            <a:ext cx="5464176" cy="3607206"/>
          </a:xfrm>
        </p:spPr>
        <p:txBody>
          <a:bodyPr/>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7" name="Date Placeholder 6"/>
          <p:cNvSpPr>
            <a:spLocks noGrp="1"/>
          </p:cNvSpPr>
          <p:nvPr>
            <p:ph type="dt" sz="half" idx="10"/>
          </p:nvPr>
        </p:nvSpPr>
        <p:spPr>
          <a:xfrm>
            <a:off x="836313" y="6329811"/>
            <a:ext cx="1370340" cy="528189"/>
          </a:xfrm>
          <a:prstGeom prst="rect">
            <a:avLst/>
          </a:prstGeom>
        </p:spPr>
        <p:txBody>
          <a:bodyPr/>
          <a:lstStyle/>
          <a:p>
            <a:fld id="{4335A851-D77C-41AE-86D7-230684EEBDD1}" type="datetime4">
              <a:rPr lang="en-US" smtClean="0"/>
              <a:t>September 22, 2023</a:t>
            </a:fld>
            <a:endParaRPr lang="de-DE"/>
          </a:p>
        </p:txBody>
      </p:sp>
      <p:sp>
        <p:nvSpPr>
          <p:cNvPr id="9" name="Slide Number Placeholder 8"/>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11" name="Title Placeholder 1">
            <a:extLst>
              <a:ext uri="{FF2B5EF4-FFF2-40B4-BE49-F238E27FC236}">
                <a16:creationId xmlns:a16="http://schemas.microsoft.com/office/drawing/2014/main" id="{7E438375-C357-462F-AB62-257249F8E3AC}"/>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Tree>
    <p:extLst>
      <p:ext uri="{BB962C8B-B14F-4D97-AF65-F5344CB8AC3E}">
        <p14:creationId xmlns:p14="http://schemas.microsoft.com/office/powerpoint/2010/main" val="308144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Vergleich">
    <p:spTree>
      <p:nvGrpSpPr>
        <p:cNvPr id="1" name=""/>
        <p:cNvGrpSpPr/>
        <p:nvPr/>
      </p:nvGrpSpPr>
      <p:grpSpPr>
        <a:xfrm>
          <a:off x="0" y="0"/>
          <a:ext cx="0" cy="0"/>
          <a:chOff x="0" y="0"/>
          <a:chExt cx="0" cy="0"/>
        </a:xfrm>
      </p:grpSpPr>
      <p:sp>
        <p:nvSpPr>
          <p:cNvPr id="10" name="Bildplatzhalter 4"/>
          <p:cNvSpPr>
            <a:spLocks noGrp="1"/>
          </p:cNvSpPr>
          <p:nvPr>
            <p:ph type="pic" sz="quarter" idx="13" hasCustomPrompt="1"/>
          </p:nvPr>
        </p:nvSpPr>
        <p:spPr>
          <a:xfrm>
            <a:off x="6207759" y="2590003"/>
            <a:ext cx="5467775" cy="3605685"/>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dirty="0"/>
              <a:t>Please insert a picture in the master slide</a:t>
            </a:r>
          </a:p>
        </p:txBody>
      </p:sp>
      <p:sp>
        <p:nvSpPr>
          <p:cNvPr id="3" name="Text Placeholder 2"/>
          <p:cNvSpPr>
            <a:spLocks noGrp="1"/>
          </p:cNvSpPr>
          <p:nvPr>
            <p:ph type="body" idx="1" hasCustomPrompt="1"/>
          </p:nvPr>
        </p:nvSpPr>
        <p:spPr>
          <a:xfrm>
            <a:off x="533400" y="1583512"/>
            <a:ext cx="5464176" cy="823912"/>
          </a:xfrm>
        </p:spPr>
        <p:txBody>
          <a:bodyPr anchor="b">
            <a:normAutofit/>
          </a:bodyPr>
          <a:lstStyle>
            <a:lvl1pPr marL="0" indent="0">
              <a:buNone/>
              <a:defRPr sz="2600" b="1"/>
            </a:lvl1pPr>
            <a:lvl2pPr marL="457173" indent="0">
              <a:buNone/>
              <a:defRPr sz="1999" b="1"/>
            </a:lvl2pPr>
            <a:lvl3pPr marL="914347" indent="0">
              <a:buNone/>
              <a:defRPr sz="1799" b="1"/>
            </a:lvl3pPr>
            <a:lvl4pPr marL="1371519" indent="0">
              <a:buNone/>
              <a:defRPr sz="1599" b="1"/>
            </a:lvl4pPr>
            <a:lvl5pPr marL="1828693" indent="0">
              <a:buNone/>
              <a:defRPr sz="1599" b="1"/>
            </a:lvl5pPr>
            <a:lvl6pPr marL="2285866" indent="0">
              <a:buNone/>
              <a:defRPr sz="1599" b="1"/>
            </a:lvl6pPr>
            <a:lvl7pPr marL="2743040" indent="0">
              <a:buNone/>
              <a:defRPr sz="1599" b="1"/>
            </a:lvl7pPr>
            <a:lvl8pPr marL="3200213" indent="0">
              <a:buNone/>
              <a:defRPr sz="1599" b="1"/>
            </a:lvl8pPr>
            <a:lvl9pPr marL="3657387" indent="0">
              <a:buNone/>
              <a:defRPr sz="1599" b="1"/>
            </a:lvl9pPr>
          </a:lstStyle>
          <a:p>
            <a:pPr lvl="0"/>
            <a:r>
              <a:rPr lang="en-US" altLang="de-DE" dirty="0"/>
              <a:t>Click to add subline</a:t>
            </a:r>
          </a:p>
        </p:txBody>
      </p:sp>
      <p:sp>
        <p:nvSpPr>
          <p:cNvPr id="4" name="Content Placeholder 3"/>
          <p:cNvSpPr>
            <a:spLocks noGrp="1"/>
          </p:cNvSpPr>
          <p:nvPr>
            <p:ph sz="half" idx="2" hasCustomPrompt="1"/>
          </p:nvPr>
        </p:nvSpPr>
        <p:spPr>
          <a:xfrm>
            <a:off x="533400" y="2582458"/>
            <a:ext cx="5464176" cy="3607205"/>
          </a:xfrm>
        </p:spPr>
        <p:txBody>
          <a:bodyPr/>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5" name="Text Placeholder 4"/>
          <p:cNvSpPr>
            <a:spLocks noGrp="1"/>
          </p:cNvSpPr>
          <p:nvPr>
            <p:ph type="body" sz="quarter" idx="3" hasCustomPrompt="1"/>
          </p:nvPr>
        </p:nvSpPr>
        <p:spPr>
          <a:xfrm>
            <a:off x="6194424" y="1583512"/>
            <a:ext cx="5464176" cy="823912"/>
          </a:xfrm>
        </p:spPr>
        <p:txBody>
          <a:bodyPr anchor="b">
            <a:normAutofit/>
          </a:bodyPr>
          <a:lstStyle>
            <a:lvl1pPr marL="0" indent="0">
              <a:buNone/>
              <a:defRPr sz="2600" b="1"/>
            </a:lvl1pPr>
            <a:lvl2pPr marL="457173" indent="0">
              <a:buNone/>
              <a:defRPr sz="1999" b="1"/>
            </a:lvl2pPr>
            <a:lvl3pPr marL="914347" indent="0">
              <a:buNone/>
              <a:defRPr sz="1799" b="1"/>
            </a:lvl3pPr>
            <a:lvl4pPr marL="1371519" indent="0">
              <a:buNone/>
              <a:defRPr sz="1599" b="1"/>
            </a:lvl4pPr>
            <a:lvl5pPr marL="1828693" indent="0">
              <a:buNone/>
              <a:defRPr sz="1599" b="1"/>
            </a:lvl5pPr>
            <a:lvl6pPr marL="2285866" indent="0">
              <a:buNone/>
              <a:defRPr sz="1599" b="1"/>
            </a:lvl6pPr>
            <a:lvl7pPr marL="2743040" indent="0">
              <a:buNone/>
              <a:defRPr sz="1599" b="1"/>
            </a:lvl7pPr>
            <a:lvl8pPr marL="3200213" indent="0">
              <a:buNone/>
              <a:defRPr sz="1599" b="1"/>
            </a:lvl8pPr>
            <a:lvl9pPr marL="3657387" indent="0">
              <a:buNone/>
              <a:defRPr sz="1599" b="1"/>
            </a:lvl9pPr>
          </a:lstStyle>
          <a:p>
            <a:pPr lvl="0"/>
            <a:r>
              <a:rPr lang="en-US" altLang="de-DE" dirty="0"/>
              <a:t>Click to add subline</a:t>
            </a:r>
          </a:p>
        </p:txBody>
      </p:sp>
      <p:sp>
        <p:nvSpPr>
          <p:cNvPr id="7" name="Date Placeholder 6"/>
          <p:cNvSpPr>
            <a:spLocks noGrp="1"/>
          </p:cNvSpPr>
          <p:nvPr>
            <p:ph type="dt" sz="half" idx="10"/>
          </p:nvPr>
        </p:nvSpPr>
        <p:spPr>
          <a:xfrm>
            <a:off x="836313" y="6329811"/>
            <a:ext cx="1370340" cy="528189"/>
          </a:xfrm>
          <a:prstGeom prst="rect">
            <a:avLst/>
          </a:prstGeom>
        </p:spPr>
        <p:txBody>
          <a:bodyPr/>
          <a:lstStyle/>
          <a:p>
            <a:fld id="{12D4E77B-683C-46D8-9FBD-45D28C443896}" type="datetime4">
              <a:rPr lang="en-US" smtClean="0"/>
              <a:t>September 22, 2023</a:t>
            </a:fld>
            <a:endParaRPr lang="de-DE"/>
          </a:p>
        </p:txBody>
      </p:sp>
      <p:sp>
        <p:nvSpPr>
          <p:cNvPr id="9" name="Slide Number Placeholder 8"/>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11" name="Title Placeholder 1">
            <a:extLst>
              <a:ext uri="{FF2B5EF4-FFF2-40B4-BE49-F238E27FC236}">
                <a16:creationId xmlns:a16="http://schemas.microsoft.com/office/drawing/2014/main" id="{7E438375-C357-462F-AB62-257249F8E3AC}"/>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p>
        </p:txBody>
      </p:sp>
    </p:spTree>
    <p:extLst>
      <p:ext uri="{BB962C8B-B14F-4D97-AF65-F5344CB8AC3E}">
        <p14:creationId xmlns:p14="http://schemas.microsoft.com/office/powerpoint/2010/main" val="94747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6313" y="6329811"/>
            <a:ext cx="1370340" cy="528189"/>
          </a:xfrm>
          <a:prstGeom prst="rect">
            <a:avLst/>
          </a:prstGeom>
        </p:spPr>
        <p:txBody>
          <a:bodyPr/>
          <a:lstStyle/>
          <a:p>
            <a:fld id="{648B8F8E-2E80-4FE8-B44D-BD31B836C218}" type="datetime4">
              <a:rPr lang="en-US" smtClean="0"/>
              <a:t>September 22, 2023</a:t>
            </a:fld>
            <a:endParaRPr lang="de-DE"/>
          </a:p>
        </p:txBody>
      </p:sp>
      <p:sp>
        <p:nvSpPr>
          <p:cNvPr id="5" name="Slide Number Placeholder 4"/>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
        <p:nvSpPr>
          <p:cNvPr id="8" name="Bildplatzhalter 3"/>
          <p:cNvSpPr>
            <a:spLocks noGrp="1"/>
          </p:cNvSpPr>
          <p:nvPr>
            <p:ph type="pic" sz="quarter" idx="14"/>
          </p:nvPr>
        </p:nvSpPr>
        <p:spPr>
          <a:xfrm>
            <a:off x="0" y="1770680"/>
            <a:ext cx="12192000" cy="4404693"/>
          </a:xfrm>
          <a:solidFill>
            <a:srgbClr val="FF99FF"/>
          </a:solidFill>
        </p:spPr>
        <p:txBody>
          <a:bodyPr anchor="t"/>
          <a:lstStyle>
            <a:lvl1pPr marL="0" indent="0" algn="ctr">
              <a:buFont typeface="Arial" panose="020B0604020202020204" pitchFamily="34" charset="0"/>
              <a:buNone/>
              <a:defRPr/>
            </a:lvl1pPr>
          </a:lstStyle>
          <a:p>
            <a:endParaRPr lang="de-DE" dirty="0"/>
          </a:p>
          <a:p>
            <a:r>
              <a:rPr lang="en-US" dirty="0"/>
              <a:t>Please insert a picture in the master slide</a:t>
            </a:r>
          </a:p>
        </p:txBody>
      </p:sp>
    </p:spTree>
    <p:extLst>
      <p:ext uri="{BB962C8B-B14F-4D97-AF65-F5344CB8AC3E}">
        <p14:creationId xmlns:p14="http://schemas.microsoft.com/office/powerpoint/2010/main" val="96995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Nur Titel">
    <p:spTree>
      <p:nvGrpSpPr>
        <p:cNvPr id="1" name=""/>
        <p:cNvGrpSpPr/>
        <p:nvPr/>
      </p:nvGrpSpPr>
      <p:grpSpPr>
        <a:xfrm>
          <a:off x="0" y="0"/>
          <a:ext cx="0" cy="0"/>
          <a:chOff x="0" y="0"/>
          <a:chExt cx="0" cy="0"/>
        </a:xfrm>
      </p:grpSpPr>
      <p:pic>
        <p:nvPicPr>
          <p:cNvPr id="6" name="Bildplatzhalter 6">
            <a:extLst>
              <a:ext uri="{FF2B5EF4-FFF2-40B4-BE49-F238E27FC236}">
                <a16:creationId xmlns:a16="http://schemas.microsoft.com/office/drawing/2014/main" id="{AD469279-E5C8-404C-94A7-9CE4F8C2FF7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9757" b="21796"/>
          <a:stretch/>
        </p:blipFill>
        <p:spPr>
          <a:xfrm>
            <a:off x="0" y="1770680"/>
            <a:ext cx="12191999" cy="4404693"/>
          </a:xfrm>
          <a:prstGeom prst="rect">
            <a:avLst/>
          </a:prstGeom>
        </p:spPr>
      </p:pic>
      <p:sp>
        <p:nvSpPr>
          <p:cNvPr id="5" name="Slide Number Placeholder 4"/>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
        <p:nvSpPr>
          <p:cNvPr id="2" name="Date Placeholder 2">
            <a:extLst>
              <a:ext uri="{FF2B5EF4-FFF2-40B4-BE49-F238E27FC236}">
                <a16:creationId xmlns:a16="http://schemas.microsoft.com/office/drawing/2014/main" id="{DCD3550A-9DFC-21E6-28D9-30307EDFE011}"/>
              </a:ext>
            </a:extLst>
          </p:cNvPr>
          <p:cNvSpPr>
            <a:spLocks noGrp="1"/>
          </p:cNvSpPr>
          <p:nvPr>
            <p:ph type="dt" sz="half" idx="10"/>
          </p:nvPr>
        </p:nvSpPr>
        <p:spPr>
          <a:xfrm>
            <a:off x="836313" y="6329811"/>
            <a:ext cx="1370340" cy="528189"/>
          </a:xfrm>
          <a:prstGeom prst="rect">
            <a:avLst/>
          </a:prstGeom>
        </p:spPr>
        <p:txBody>
          <a:bodyPr/>
          <a:lstStyle/>
          <a:p>
            <a:fld id="{6AE96706-7997-401A-B3C6-DD0629218309}" type="datetime4">
              <a:rPr lang="en-US" smtClean="0"/>
              <a:t>September 22, 2023</a:t>
            </a:fld>
            <a:endParaRPr lang="de-DE"/>
          </a:p>
        </p:txBody>
      </p:sp>
    </p:spTree>
    <p:extLst>
      <p:ext uri="{BB962C8B-B14F-4D97-AF65-F5344CB8AC3E}">
        <p14:creationId xmlns:p14="http://schemas.microsoft.com/office/powerpoint/2010/main" val="3928442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hyperlink" Target="https://github.com/enggsajjad/psa/wiki"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8000" y="394871"/>
            <a:ext cx="9158904" cy="767748"/>
          </a:xfrm>
          <a:prstGeom prst="rect">
            <a:avLst/>
          </a:prstGeom>
        </p:spPr>
        <p:txBody>
          <a:bodyPr vert="horz" lIns="0" tIns="0" rIns="0" bIns="0" rtlCol="0" anchor="b">
            <a:normAutofit/>
          </a:bodyPr>
          <a:lstStyle/>
          <a:p>
            <a:r>
              <a:rPr lang="en-US" altLang="de-DE" dirty="0"/>
              <a:t>Click to add title</a:t>
            </a:r>
            <a:endParaRPr lang="en-US" dirty="0"/>
          </a:p>
        </p:txBody>
      </p:sp>
      <p:sp>
        <p:nvSpPr>
          <p:cNvPr id="3" name="Text Placeholder 2"/>
          <p:cNvSpPr>
            <a:spLocks noGrp="1"/>
          </p:cNvSpPr>
          <p:nvPr>
            <p:ph type="body" idx="1"/>
          </p:nvPr>
        </p:nvSpPr>
        <p:spPr>
          <a:xfrm>
            <a:off x="528001" y="1582633"/>
            <a:ext cx="11135999" cy="4523445"/>
          </a:xfrm>
          <a:prstGeom prst="rect">
            <a:avLst/>
          </a:prstGeom>
        </p:spPr>
        <p:txBody>
          <a:bodyPr vert="horz" lIns="0" tIns="0" rIns="0" bIns="0" rtlCol="0">
            <a:normAutofit/>
          </a:bodyPr>
          <a:lstStyle/>
          <a:p>
            <a:pPr lvl="0"/>
            <a:r>
              <a:rPr lang="de-DE" altLang="de-DE" dirty="0"/>
              <a:t>Karlsruher Institute </a:t>
            </a:r>
            <a:r>
              <a:rPr lang="de-DE" altLang="de-DE" dirty="0" err="1"/>
              <a:t>for</a:t>
            </a:r>
            <a:r>
              <a:rPr lang="de-DE" altLang="de-DE" dirty="0"/>
              <a:t> Technology (KIT).</a:t>
            </a:r>
          </a:p>
          <a:p>
            <a:pPr lvl="1"/>
            <a:r>
              <a:rPr lang="en-US" altLang="de-DE" dirty="0"/>
              <a:t>Second level</a:t>
            </a:r>
          </a:p>
          <a:p>
            <a:pPr lvl="2"/>
            <a:r>
              <a:rPr lang="en-US" altLang="de-DE" dirty="0"/>
              <a:t>Third level</a:t>
            </a:r>
          </a:p>
          <a:p>
            <a:pPr lvl="3"/>
            <a:r>
              <a:rPr lang="en-US" altLang="de-DE" dirty="0"/>
              <a:t>Fourth level           </a:t>
            </a:r>
          </a:p>
        </p:txBody>
      </p:sp>
      <p:cxnSp>
        <p:nvCxnSpPr>
          <p:cNvPr id="12" name="Gerade Verbindung 11"/>
          <p:cNvCxnSpPr/>
          <p:nvPr userDrawn="1"/>
        </p:nvCxnSpPr>
        <p:spPr>
          <a:xfrm>
            <a:off x="143930" y="6319881"/>
            <a:ext cx="11904143"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Date Placeholder 3"/>
          <p:cNvSpPr>
            <a:spLocks noGrp="1"/>
          </p:cNvSpPr>
          <p:nvPr>
            <p:ph type="dt" sz="half" idx="2"/>
          </p:nvPr>
        </p:nvSpPr>
        <p:spPr>
          <a:xfrm>
            <a:off x="836313" y="6329811"/>
            <a:ext cx="1370340" cy="528189"/>
          </a:xfrm>
          <a:prstGeom prst="rect">
            <a:avLst/>
          </a:prstGeom>
        </p:spPr>
        <p:txBody>
          <a:bodyPr vert="horz" lIns="0" tIns="0" rIns="0" bIns="0" rtlCol="0" anchor="ctr"/>
          <a:lstStyle>
            <a:lvl1pPr algn="l">
              <a:defRPr sz="1200">
                <a:solidFill>
                  <a:schemeClr val="tx1"/>
                </a:solidFill>
              </a:defRPr>
            </a:lvl1pPr>
          </a:lstStyle>
          <a:p>
            <a:fld id="{B594C81A-DFE5-4252-ACE3-7B558C600C33}" type="datetime4">
              <a:rPr lang="en-US" smtClean="0"/>
              <a:t>September 22, 2023</a:t>
            </a:fld>
            <a:endParaRPr lang="en-US" dirty="0"/>
          </a:p>
        </p:txBody>
      </p:sp>
      <p:sp>
        <p:nvSpPr>
          <p:cNvPr id="16" name="Slide Number Placeholder 5"/>
          <p:cNvSpPr>
            <a:spLocks noGrp="1"/>
          </p:cNvSpPr>
          <p:nvPr>
            <p:ph type="sldNum" sz="quarter" idx="4"/>
          </p:nvPr>
        </p:nvSpPr>
        <p:spPr>
          <a:xfrm>
            <a:off x="288000" y="6329811"/>
            <a:ext cx="435157" cy="528189"/>
          </a:xfrm>
          <a:prstGeom prst="rect">
            <a:avLst/>
          </a:prstGeom>
        </p:spPr>
        <p:txBody>
          <a:bodyPr vert="horz" lIns="0" tIns="0" rIns="0" bIns="0" rtlCol="0" anchor="ctr"/>
          <a:lstStyle>
            <a:lvl1pPr algn="l">
              <a:defRPr sz="1200" b="1">
                <a:solidFill>
                  <a:schemeClr val="tx1"/>
                </a:solidFill>
              </a:defRPr>
            </a:lvl1pPr>
          </a:lstStyle>
          <a:p>
            <a:fld id="{61696EC4-B4CF-4701-AD06-A8439D6D8E12}" type="slidenum">
              <a:rPr lang="en-US" smtClean="0"/>
              <a:pPr/>
              <a:t>‹#›</a:t>
            </a:fld>
            <a:endParaRPr lang="en-US" dirty="0"/>
          </a:p>
        </p:txBody>
      </p:sp>
      <p:sp>
        <p:nvSpPr>
          <p:cNvPr id="17" name="Footer Placeholder 4">
            <a:extLst>
              <a:ext uri="{FF2B5EF4-FFF2-40B4-BE49-F238E27FC236}">
                <a16:creationId xmlns:a16="http://schemas.microsoft.com/office/drawing/2014/main" id="{74D87B36-D57F-487F-9086-156B2F77E750}"/>
              </a:ext>
            </a:extLst>
          </p:cNvPr>
          <p:cNvSpPr txBox="1">
            <a:spLocks/>
          </p:cNvSpPr>
          <p:nvPr userDrawn="1"/>
        </p:nvSpPr>
        <p:spPr>
          <a:xfrm>
            <a:off x="2267108" y="6329811"/>
            <a:ext cx="4908393" cy="528189"/>
          </a:xfrm>
          <a:prstGeom prst="rect">
            <a:avLst/>
          </a:prstGeom>
        </p:spPr>
        <p:txBody>
          <a:bodyPr vert="horz" lIns="0" tIns="0" rIns="0" bIns="0" rtlCol="0" anchor="ctr"/>
          <a:lstStyle>
            <a:defPPr>
              <a:defRPr lang="en-US"/>
            </a:defPPr>
            <a:lvl1pPr marL="0" algn="l" defTabSz="457200" rtl="0" eaLnBrk="1" latinLnBrk="0" hangingPunct="1">
              <a:defRPr sz="9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200" dirty="0"/>
              <a:t>Sajjad Hussain</a:t>
            </a:r>
          </a:p>
        </p:txBody>
      </p:sp>
      <p:sp>
        <p:nvSpPr>
          <p:cNvPr id="18" name="Fußzeilenplatzhalter 4">
            <a:extLst>
              <a:ext uri="{FF2B5EF4-FFF2-40B4-BE49-F238E27FC236}">
                <a16:creationId xmlns:a16="http://schemas.microsoft.com/office/drawing/2014/main" id="{AE6A56DB-B5EE-4225-952A-4A1FEE4F4716}"/>
              </a:ext>
            </a:extLst>
          </p:cNvPr>
          <p:cNvSpPr txBox="1">
            <a:spLocks/>
          </p:cNvSpPr>
          <p:nvPr userDrawn="1"/>
        </p:nvSpPr>
        <p:spPr>
          <a:xfrm>
            <a:off x="7289801" y="6329811"/>
            <a:ext cx="4326737" cy="528189"/>
          </a:xfrm>
          <a:prstGeom prst="rect">
            <a:avLst/>
          </a:prstGeom>
        </p:spPr>
        <p:txBody>
          <a:bodyPr vert="horz" lIns="0" tIns="0" rIns="0" bIns="0" rtlCol="0" anchor="ctr"/>
          <a:lstStyle>
            <a:defPPr>
              <a:defRPr lang="de-DE"/>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1" hangingPunct="1">
              <a:spcBef>
                <a:spcPct val="50000"/>
              </a:spcBef>
            </a:pPr>
            <a:r>
              <a:rPr lang="en-US" altLang="de-DE" sz="1200" dirty="0">
                <a:hlinkClick r:id="rId19"/>
              </a:rPr>
              <a:t>https://github.com/enggsajjad/psa/wiki</a:t>
            </a:r>
            <a:r>
              <a:rPr lang="en-US" altLang="de-DE" sz="1200" dirty="0"/>
              <a:t> </a:t>
            </a:r>
          </a:p>
        </p:txBody>
      </p:sp>
      <p:pic>
        <p:nvPicPr>
          <p:cNvPr id="4" name="Picture 2">
            <a:extLst>
              <a:ext uri="{FF2B5EF4-FFF2-40B4-BE49-F238E27FC236}">
                <a16:creationId xmlns:a16="http://schemas.microsoft.com/office/drawing/2014/main" id="{EB97F1E6-EAEF-9939-8F55-31692911A087}"/>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10442700" y="194992"/>
            <a:ext cx="1173838" cy="11738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5642DF76-A6F3-82E1-2050-F5683DD388C6}"/>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11730838" y="6352651"/>
            <a:ext cx="461162" cy="461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340467"/>
      </p:ext>
    </p:extLst>
  </p:cSld>
  <p:clrMap bg1="lt1" tx1="dk1" bg2="lt2" tx2="dk2" accent1="accent1" accent2="accent2" accent3="accent3" accent4="accent4" accent5="accent5" accent6="accent6" hlink="hlink" folHlink="folHlink"/>
  <p:sldLayoutIdLst>
    <p:sldLayoutId id="2147483674" r:id="rId1"/>
    <p:sldLayoutId id="2147483690" r:id="rId2"/>
    <p:sldLayoutId id="2147483675" r:id="rId3"/>
    <p:sldLayoutId id="2147483677" r:id="rId4"/>
    <p:sldLayoutId id="2147483687" r:id="rId5"/>
    <p:sldLayoutId id="2147483678" r:id="rId6"/>
    <p:sldLayoutId id="2147483686" r:id="rId7"/>
    <p:sldLayoutId id="2147483688" r:id="rId8"/>
    <p:sldLayoutId id="2147483691" r:id="rId9"/>
    <p:sldLayoutId id="2147483689" r:id="rId10"/>
    <p:sldLayoutId id="2147483692" r:id="rId11"/>
    <p:sldLayoutId id="2147483679" r:id="rId12"/>
    <p:sldLayoutId id="2147483680" r:id="rId13"/>
    <p:sldLayoutId id="2147483681" r:id="rId14"/>
    <p:sldLayoutId id="2147483682" r:id="rId15"/>
    <p:sldLayoutId id="2147483683" r:id="rId16"/>
    <p:sldLayoutId id="2147483684" r:id="rId17"/>
  </p:sldLayoutIdLst>
  <p:hf hdr="0" ftr="0"/>
  <p:txStyles>
    <p:titleStyle>
      <a:lvl1pPr algn="l" defTabSz="914347" rtl="0" eaLnBrk="1" latinLnBrk="0" hangingPunct="1">
        <a:lnSpc>
          <a:spcPct val="90000"/>
        </a:lnSpc>
        <a:spcBef>
          <a:spcPct val="0"/>
        </a:spcBef>
        <a:buNone/>
        <a:defRPr lang="en-US" sz="3199" b="1" kern="1200" dirty="0">
          <a:solidFill>
            <a:schemeClr val="tx1"/>
          </a:solidFill>
          <a:latin typeface="+mn-lt"/>
          <a:ea typeface="+mj-ea"/>
          <a:cs typeface="Arial" panose="020B0604020202020204" pitchFamily="34" charset="0"/>
        </a:defRPr>
      </a:lvl1pPr>
    </p:titleStyle>
    <p:bodyStyle>
      <a:lvl1pPr marL="271448" indent="-271448" algn="l" defTabSz="914347" rtl="0" eaLnBrk="1" latinLnBrk="0" hangingPunct="1">
        <a:lnSpc>
          <a:spcPct val="90000"/>
        </a:lnSpc>
        <a:spcBef>
          <a:spcPts val="480"/>
        </a:spcBef>
        <a:buSzPct val="88000"/>
        <a:buFontTx/>
        <a:buBlip>
          <a:blip r:embed="rId21"/>
        </a:buBlip>
        <a:defRPr sz="2600" kern="1200">
          <a:solidFill>
            <a:schemeClr val="tx1"/>
          </a:solidFill>
          <a:latin typeface="+mn-lt"/>
          <a:ea typeface="+mn-ea"/>
          <a:cs typeface="+mn-cs"/>
        </a:defRPr>
      </a:lvl1pPr>
      <a:lvl2pPr marL="627027" indent="-271448" algn="l" defTabSz="914347" rtl="0" eaLnBrk="1" latinLnBrk="0" hangingPunct="1">
        <a:lnSpc>
          <a:spcPct val="90000"/>
        </a:lnSpc>
        <a:spcBef>
          <a:spcPts val="480"/>
        </a:spcBef>
        <a:buSzPct val="88000"/>
        <a:buFontTx/>
        <a:buBlip>
          <a:blip r:embed="rId21"/>
        </a:buBlip>
        <a:defRPr sz="2399" kern="1200">
          <a:solidFill>
            <a:schemeClr val="tx1"/>
          </a:solidFill>
          <a:latin typeface="+mn-lt"/>
          <a:ea typeface="+mn-ea"/>
          <a:cs typeface="+mn-cs"/>
        </a:defRPr>
      </a:lvl2pPr>
      <a:lvl3pPr marL="982606" indent="-265098" algn="l" defTabSz="898472" rtl="0" eaLnBrk="1" latinLnBrk="0" hangingPunct="1">
        <a:lnSpc>
          <a:spcPct val="90000"/>
        </a:lnSpc>
        <a:spcBef>
          <a:spcPts val="480"/>
        </a:spcBef>
        <a:buSzPct val="88000"/>
        <a:buFontTx/>
        <a:buBlip>
          <a:blip r:embed="rId21"/>
        </a:buBlip>
        <a:defRPr sz="2100" kern="1200">
          <a:solidFill>
            <a:schemeClr val="tx1"/>
          </a:solidFill>
          <a:latin typeface="+mn-lt"/>
          <a:ea typeface="+mn-ea"/>
          <a:cs typeface="+mn-cs"/>
        </a:defRPr>
      </a:lvl3pPr>
      <a:lvl4pPr marL="1344535" indent="-271448" algn="l" defTabSz="914347" rtl="0" eaLnBrk="1" latinLnBrk="0" hangingPunct="1">
        <a:lnSpc>
          <a:spcPct val="90000"/>
        </a:lnSpc>
        <a:spcBef>
          <a:spcPts val="480"/>
        </a:spcBef>
        <a:buSzPct val="88000"/>
        <a:buFontTx/>
        <a:buBlip>
          <a:blip r:embed="rId21"/>
        </a:buBlip>
        <a:defRPr sz="2100" kern="1200">
          <a:solidFill>
            <a:schemeClr val="tx1"/>
          </a:solidFill>
          <a:latin typeface="+mn-lt"/>
          <a:ea typeface="+mn-ea"/>
          <a:cs typeface="+mn-cs"/>
        </a:defRPr>
      </a:lvl4pPr>
      <a:lvl5pPr marL="1700114" indent="-265098" algn="l" defTabSz="914347" rtl="0" eaLnBrk="1" latinLnBrk="0" hangingPunct="1">
        <a:lnSpc>
          <a:spcPct val="90000"/>
        </a:lnSpc>
        <a:spcBef>
          <a:spcPts val="480"/>
        </a:spcBef>
        <a:buSzPct val="88000"/>
        <a:buFontTx/>
        <a:buBlip>
          <a:blip r:embed="rId21"/>
        </a:buBlip>
        <a:defRPr sz="1599" kern="1200">
          <a:solidFill>
            <a:schemeClr val="tx1"/>
          </a:solidFill>
          <a:latin typeface="+mn-lt"/>
          <a:ea typeface="+mn-ea"/>
          <a:cs typeface="+mn-cs"/>
        </a:defRPr>
      </a:lvl5pPr>
      <a:lvl6pPr marL="2514453"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626"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800"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973"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347" rtl="0" eaLnBrk="1" latinLnBrk="0" hangingPunct="1">
        <a:defRPr sz="1799" kern="1200">
          <a:solidFill>
            <a:schemeClr val="tx1"/>
          </a:solidFill>
          <a:latin typeface="+mn-lt"/>
          <a:ea typeface="+mn-ea"/>
          <a:cs typeface="+mn-cs"/>
        </a:defRPr>
      </a:lvl1pPr>
      <a:lvl2pPr marL="457173" algn="l" defTabSz="914347" rtl="0" eaLnBrk="1" latinLnBrk="0" hangingPunct="1">
        <a:defRPr sz="1799" kern="1200">
          <a:solidFill>
            <a:schemeClr val="tx1"/>
          </a:solidFill>
          <a:latin typeface="+mn-lt"/>
          <a:ea typeface="+mn-ea"/>
          <a:cs typeface="+mn-cs"/>
        </a:defRPr>
      </a:lvl2pPr>
      <a:lvl3pPr marL="914347" algn="l" defTabSz="914347" rtl="0" eaLnBrk="1" latinLnBrk="0" hangingPunct="1">
        <a:defRPr sz="1799" kern="1200">
          <a:solidFill>
            <a:schemeClr val="tx1"/>
          </a:solidFill>
          <a:latin typeface="+mn-lt"/>
          <a:ea typeface="+mn-ea"/>
          <a:cs typeface="+mn-cs"/>
        </a:defRPr>
      </a:lvl3pPr>
      <a:lvl4pPr marL="1371519" algn="l" defTabSz="914347" rtl="0" eaLnBrk="1" latinLnBrk="0" hangingPunct="1">
        <a:defRPr sz="1799" kern="1200">
          <a:solidFill>
            <a:schemeClr val="tx1"/>
          </a:solidFill>
          <a:latin typeface="+mn-lt"/>
          <a:ea typeface="+mn-ea"/>
          <a:cs typeface="+mn-cs"/>
        </a:defRPr>
      </a:lvl4pPr>
      <a:lvl5pPr marL="1828693" algn="l" defTabSz="914347" rtl="0" eaLnBrk="1" latinLnBrk="0" hangingPunct="1">
        <a:defRPr sz="1799" kern="1200">
          <a:solidFill>
            <a:schemeClr val="tx1"/>
          </a:solidFill>
          <a:latin typeface="+mn-lt"/>
          <a:ea typeface="+mn-ea"/>
          <a:cs typeface="+mn-cs"/>
        </a:defRPr>
      </a:lvl5pPr>
      <a:lvl6pPr marL="2285866" algn="l" defTabSz="914347" rtl="0" eaLnBrk="1" latinLnBrk="0" hangingPunct="1">
        <a:defRPr sz="1799" kern="1200">
          <a:solidFill>
            <a:schemeClr val="tx1"/>
          </a:solidFill>
          <a:latin typeface="+mn-lt"/>
          <a:ea typeface="+mn-ea"/>
          <a:cs typeface="+mn-cs"/>
        </a:defRPr>
      </a:lvl6pPr>
      <a:lvl7pPr marL="2743040" algn="l" defTabSz="914347" rtl="0" eaLnBrk="1" latinLnBrk="0" hangingPunct="1">
        <a:defRPr sz="1799" kern="1200">
          <a:solidFill>
            <a:schemeClr val="tx1"/>
          </a:solidFill>
          <a:latin typeface="+mn-lt"/>
          <a:ea typeface="+mn-ea"/>
          <a:cs typeface="+mn-cs"/>
        </a:defRPr>
      </a:lvl7pPr>
      <a:lvl8pPr marL="3200213" algn="l" defTabSz="914347" rtl="0" eaLnBrk="1" latinLnBrk="0" hangingPunct="1">
        <a:defRPr sz="1799" kern="1200">
          <a:solidFill>
            <a:schemeClr val="tx1"/>
          </a:solidFill>
          <a:latin typeface="+mn-lt"/>
          <a:ea typeface="+mn-ea"/>
          <a:cs typeface="+mn-cs"/>
        </a:defRPr>
      </a:lvl8pPr>
      <a:lvl9pPr marL="3657387" algn="l" defTabSz="914347"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9" userDrawn="1">
          <p15:clr>
            <a:srgbClr val="F26B43"/>
          </p15:clr>
        </p15:guide>
        <p15:guide id="3" orient="horz" pos="618" userDrawn="1">
          <p15:clr>
            <a:srgbClr val="F26B43"/>
          </p15:clr>
        </p15:guide>
        <p15:guide id="4" pos="6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eb1.karlsruhe.de/service/Buergerdienste/leistung.php?id=6002495#:~:text=F%C3%BCllen%20Sie%20bitte%20den%20Meldeschein,guter%20Qualit%C3%A4t%20sowie%20die%20Wohnungsgeberbest%C3%A4tigung." TargetMode="External"/><Relationship Id="rId2" Type="http://schemas.openxmlformats.org/officeDocument/2006/relationships/hyperlink" Target="https://www.karlsruhe.de/stadt-rathaus/service-buergerinformation/terminvereinbarung"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intl.kit.edu/istudies/3371.php" TargetMode="External"/><Relationship Id="rId2" Type="http://schemas.openxmlformats.org/officeDocument/2006/relationships/hyperlink" Target="https://tempus-termine.com/termine/index.php?anlagennr=29&amp;anwendung=1&amp;infotext=bb" TargetMode="External"/><Relationship Id="rId1" Type="http://schemas.openxmlformats.org/officeDocument/2006/relationships/slideLayout" Target="../slideLayouts/slideLayout3.xml"/><Relationship Id="rId4" Type="http://schemas.openxmlformats.org/officeDocument/2006/relationships/hyperlink" Target="https://www.intl.kit.edu/istudies/12699.php"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enggsajjad/psa/wiki/Food" TargetMode="External"/><Relationship Id="rId2" Type="http://schemas.openxmlformats.org/officeDocument/2006/relationships/hyperlink" Target="https://github.com/enggsajjad/psa/wiki/Tickets" TargetMode="External"/><Relationship Id="rId1" Type="http://schemas.openxmlformats.org/officeDocument/2006/relationships/slideLayout" Target="../slideLayouts/slideLayout3.xml"/><Relationship Id="rId5" Type="http://schemas.openxmlformats.org/officeDocument/2006/relationships/hyperlink" Target="https://github.com/enggsajjad/psa/wiki/Doctors" TargetMode="External"/><Relationship Id="rId4" Type="http://schemas.openxmlformats.org/officeDocument/2006/relationships/hyperlink" Target="https://github.com/enggsajjad/psa/wiki/Mosques"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www.careerserviceportal.kit.edu/de/jobboerse/"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chat.whatsapp.com/ENMO8tiRtx9D9jThWsymay" TargetMode="External"/><Relationship Id="rId2" Type="http://schemas.openxmlformats.org/officeDocument/2006/relationships/hyperlink" Target="https://www.facebook.com/groups/PSAKarlsruhe" TargetMode="External"/><Relationship Id="rId1" Type="http://schemas.openxmlformats.org/officeDocument/2006/relationships/slideLayout" Target="../slideLayouts/slideLayout3.xml"/><Relationship Id="rId4" Type="http://schemas.openxmlformats.org/officeDocument/2006/relationships/hyperlink" Target="https://github.com/enggsajjad/psa/wik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enggsajjad/psa/wiki/First-Time-to-Karlsruhe"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bahn.com/en"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ilias.studium.kit.edu" TargetMode="External"/><Relationship Id="rId2" Type="http://schemas.openxmlformats.org/officeDocument/2006/relationships/hyperlink" Target="https://campus.studium.kit.edu/" TargetMode="External"/><Relationship Id="rId1" Type="http://schemas.openxmlformats.org/officeDocument/2006/relationships/slideLayout" Target="../slideLayouts/slideLayout3.xml"/><Relationship Id="rId6" Type="http://schemas.openxmlformats.org/officeDocument/2006/relationships/hyperlink" Target="https://www.intl.kit.edu/istudies/9074.php" TargetMode="External"/><Relationship Id="rId5" Type="http://schemas.openxmlformats.org/officeDocument/2006/relationships/hyperlink" Target="https://www.intl.kit.edu/istudies/3167.php" TargetMode="External"/><Relationship Id="rId4" Type="http://schemas.openxmlformats.org/officeDocument/2006/relationships/hyperlink" Target="https://www.intl.kit.edu/istudies/"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insterburg.org/index.html" TargetMode="External"/><Relationship Id="rId3" Type="http://schemas.openxmlformats.org/officeDocument/2006/relationships/hyperlink" Target="http://www.wg-gesucht.de/" TargetMode="External"/><Relationship Id="rId7" Type="http://schemas.openxmlformats.org/officeDocument/2006/relationships/hyperlink" Target="https://familienheim-karlsruhe.de/" TargetMode="External"/><Relationship Id="rId2" Type="http://schemas.openxmlformats.org/officeDocument/2006/relationships/hyperlink" Target="https://www.sw-ka.de/en/" TargetMode="External"/><Relationship Id="rId1" Type="http://schemas.openxmlformats.org/officeDocument/2006/relationships/slideLayout" Target="../slideLayouts/slideLayout3.xml"/><Relationship Id="rId6" Type="http://schemas.openxmlformats.org/officeDocument/2006/relationships/hyperlink" Target="https://www.hadiko.de/" TargetMode="External"/><Relationship Id="rId5" Type="http://schemas.openxmlformats.org/officeDocument/2006/relationships/hyperlink" Target="https://github.com/enggsajjad/psa/wiki/Accomodation" TargetMode="External"/><Relationship Id="rId4" Type="http://schemas.openxmlformats.org/officeDocument/2006/relationships/hyperlink" Target="http://www.immobilienscout24.de/" TargetMode="External"/><Relationship Id="rId9" Type="http://schemas.openxmlformats.org/officeDocument/2006/relationships/hyperlink" Target="https://kar.whka.d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large building with a fountain in front of it with Karlsruhe Palace in the background&#10;&#10;Description automatically generated">
            <a:extLst>
              <a:ext uri="{FF2B5EF4-FFF2-40B4-BE49-F238E27FC236}">
                <a16:creationId xmlns:a16="http://schemas.microsoft.com/office/drawing/2014/main" id="{ECE5BD7B-E0CA-A7D0-35FC-45968FD5D6F5}"/>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7416" b="32151"/>
          <a:stretch/>
        </p:blipFill>
        <p:spPr>
          <a:xfrm>
            <a:off x="156308" y="2861188"/>
            <a:ext cx="11904459" cy="3464634"/>
          </a:xfrm>
          <a:noFill/>
        </p:spPr>
      </p:pic>
      <p:sp>
        <p:nvSpPr>
          <p:cNvPr id="3" name="Textplatzhalter 2"/>
          <p:cNvSpPr>
            <a:spLocks noGrp="1"/>
          </p:cNvSpPr>
          <p:nvPr>
            <p:ph type="body" sz="quarter" idx="11"/>
          </p:nvPr>
        </p:nvSpPr>
        <p:spPr>
          <a:xfrm>
            <a:off x="487258" y="1650322"/>
            <a:ext cx="11366076" cy="380035"/>
          </a:xfrm>
        </p:spPr>
        <p:txBody>
          <a:bodyPr>
            <a:normAutofit/>
          </a:bodyPr>
          <a:lstStyle/>
          <a:p>
            <a:r>
              <a:rPr lang="en-GB" sz="2600" dirty="0">
                <a:latin typeface="Söhne"/>
              </a:rPr>
              <a:t>Beginning my Journey in Karlsruhe, Germany:  </a:t>
            </a:r>
            <a:r>
              <a:rPr lang="en-GB" sz="2600" i="0" dirty="0">
                <a:effectLst/>
                <a:latin typeface="Söhne"/>
              </a:rPr>
              <a:t>A Newcomer's Guide</a:t>
            </a:r>
            <a:endParaRPr lang="de-DE" sz="2600" dirty="0"/>
          </a:p>
        </p:txBody>
      </p:sp>
      <p:sp>
        <p:nvSpPr>
          <p:cNvPr id="4" name="Textplatzhalter 3"/>
          <p:cNvSpPr>
            <a:spLocks noGrp="1"/>
          </p:cNvSpPr>
          <p:nvPr>
            <p:ph type="body" sz="quarter" idx="13"/>
          </p:nvPr>
        </p:nvSpPr>
        <p:spPr>
          <a:xfrm>
            <a:off x="499101" y="1923843"/>
            <a:ext cx="11354233" cy="679663"/>
          </a:xfrm>
        </p:spPr>
        <p:txBody>
          <a:bodyPr>
            <a:normAutofit/>
          </a:bodyPr>
          <a:lstStyle/>
          <a:p>
            <a:endParaRPr lang="en-US" sz="2400" dirty="0"/>
          </a:p>
          <a:p>
            <a:r>
              <a:rPr lang="de-DE" sz="1800" dirty="0">
                <a:latin typeface="Söhne"/>
              </a:rPr>
              <a:t>Sajjad Hussain, M. Ali Bijrani</a:t>
            </a:r>
          </a:p>
        </p:txBody>
      </p:sp>
    </p:spTree>
    <p:extLst>
      <p:ext uri="{BB962C8B-B14F-4D97-AF65-F5344CB8AC3E}">
        <p14:creationId xmlns:p14="http://schemas.microsoft.com/office/powerpoint/2010/main" val="283892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A8DFA1D-1E67-ED4F-853D-A810F491A61D}"/>
              </a:ext>
            </a:extLst>
          </p:cNvPr>
          <p:cNvSpPr>
            <a:spLocks noGrp="1"/>
          </p:cNvSpPr>
          <p:nvPr>
            <p:ph type="dt" sz="half" idx="10"/>
          </p:nvPr>
        </p:nvSpPr>
        <p:spPr/>
        <p:txBody>
          <a:bodyPr/>
          <a:lstStyle/>
          <a:p>
            <a:fld id="{D081D90B-27A7-49E8-9856-FB81265ECD30}" type="datetime4">
              <a:rPr lang="en-US" noProof="0" smtClean="0"/>
              <a:t>September 22, 2023</a:t>
            </a:fld>
            <a:endParaRPr lang="en-US" noProof="0"/>
          </a:p>
        </p:txBody>
      </p:sp>
      <p:sp>
        <p:nvSpPr>
          <p:cNvPr id="4" name="Foliennummernplatzhalter 3">
            <a:extLst>
              <a:ext uri="{FF2B5EF4-FFF2-40B4-BE49-F238E27FC236}">
                <a16:creationId xmlns:a16="http://schemas.microsoft.com/office/drawing/2014/main" id="{83129646-DAB2-7B4D-8450-A969602B4375}"/>
              </a:ext>
            </a:extLst>
          </p:cNvPr>
          <p:cNvSpPr>
            <a:spLocks noGrp="1"/>
          </p:cNvSpPr>
          <p:nvPr>
            <p:ph type="sldNum" sz="quarter" idx="12"/>
          </p:nvPr>
        </p:nvSpPr>
        <p:spPr/>
        <p:txBody>
          <a:bodyPr/>
          <a:lstStyle/>
          <a:p>
            <a:fld id="{61696EC4-B4CF-4701-AD06-A8439D6D8E12}" type="slidenum">
              <a:rPr lang="en-US" noProof="0" smtClean="0"/>
              <a:t>10</a:t>
            </a:fld>
            <a:endParaRPr lang="en-US" noProof="0"/>
          </a:p>
        </p:txBody>
      </p:sp>
      <p:sp>
        <p:nvSpPr>
          <p:cNvPr id="5" name="Titel 4">
            <a:extLst>
              <a:ext uri="{FF2B5EF4-FFF2-40B4-BE49-F238E27FC236}">
                <a16:creationId xmlns:a16="http://schemas.microsoft.com/office/drawing/2014/main" id="{48E15B8B-7C43-A64A-B8B9-EB7D076B693C}"/>
              </a:ext>
            </a:extLst>
          </p:cNvPr>
          <p:cNvSpPr>
            <a:spLocks noGrp="1"/>
          </p:cNvSpPr>
          <p:nvPr>
            <p:ph type="title"/>
          </p:nvPr>
        </p:nvSpPr>
        <p:spPr/>
        <p:txBody>
          <a:bodyPr/>
          <a:lstStyle/>
          <a:p>
            <a:r>
              <a:rPr lang="en-US" dirty="0"/>
              <a:t>City Registrations and Visa Extension</a:t>
            </a:r>
          </a:p>
        </p:txBody>
      </p:sp>
      <p:sp>
        <p:nvSpPr>
          <p:cNvPr id="22" name="Inhaltsplatzhalter 21">
            <a:extLst>
              <a:ext uri="{FF2B5EF4-FFF2-40B4-BE49-F238E27FC236}">
                <a16:creationId xmlns:a16="http://schemas.microsoft.com/office/drawing/2014/main" id="{A9612B7C-EC98-4662-B14C-93340D22F09D}"/>
              </a:ext>
            </a:extLst>
          </p:cNvPr>
          <p:cNvSpPr>
            <a:spLocks noGrp="1"/>
          </p:cNvSpPr>
          <p:nvPr>
            <p:ph idx="1"/>
          </p:nvPr>
        </p:nvSpPr>
        <p:spPr>
          <a:xfrm>
            <a:off x="533400" y="1196072"/>
            <a:ext cx="11125200" cy="5167192"/>
          </a:xfrm>
        </p:spPr>
        <p:txBody>
          <a:bodyPr>
            <a:normAutofit fontScale="92500" lnSpcReduction="10000"/>
          </a:bodyPr>
          <a:lstStyle/>
          <a:p>
            <a:pPr algn="l"/>
            <a:r>
              <a:rPr lang="en-GB" b="1" i="0" dirty="0">
                <a:solidFill>
                  <a:srgbClr val="1F2328"/>
                </a:solidFill>
                <a:effectLst/>
                <a:latin typeface="-apple-system"/>
              </a:rPr>
              <a:t>City Registration</a:t>
            </a:r>
          </a:p>
          <a:p>
            <a:pPr lvl="1"/>
            <a:r>
              <a:rPr lang="en-GB" b="0" i="0" dirty="0">
                <a:solidFill>
                  <a:srgbClr val="1F2328"/>
                </a:solidFill>
                <a:effectLst/>
                <a:latin typeface="-apple-system"/>
              </a:rPr>
              <a:t>This step is called Anmeldung, and you will be issued a document called the Meldebescheinigung.</a:t>
            </a:r>
          </a:p>
          <a:p>
            <a:pPr lvl="1"/>
            <a:r>
              <a:rPr lang="en-GB" b="0" i="0">
                <a:solidFill>
                  <a:srgbClr val="1F2328"/>
                </a:solidFill>
                <a:effectLst/>
                <a:latin typeface="-apple-system"/>
              </a:rPr>
              <a:t>If you move to another apartment, you must register at your new residence within two weeks.</a:t>
            </a:r>
            <a:endParaRPr lang="en-GB" b="0" i="0" dirty="0">
              <a:solidFill>
                <a:srgbClr val="1F2328"/>
              </a:solidFill>
              <a:effectLst/>
              <a:latin typeface="-apple-system"/>
            </a:endParaRPr>
          </a:p>
          <a:p>
            <a:pPr algn="l"/>
            <a:r>
              <a:rPr lang="en-GB" b="1" i="0" dirty="0">
                <a:solidFill>
                  <a:srgbClr val="1F2328"/>
                </a:solidFill>
                <a:effectLst/>
                <a:latin typeface="-apple-system"/>
              </a:rPr>
              <a:t>What document should I take with me when I register?</a:t>
            </a:r>
            <a:endParaRPr lang="en-GB" b="0" i="0" dirty="0">
              <a:solidFill>
                <a:srgbClr val="1F2328"/>
              </a:solidFill>
              <a:effectLst/>
              <a:latin typeface="-apple-system"/>
            </a:endParaRPr>
          </a:p>
          <a:p>
            <a:pPr lvl="1"/>
            <a:r>
              <a:rPr lang="en-GB" dirty="0">
                <a:solidFill>
                  <a:srgbClr val="1F2328"/>
                </a:solidFill>
                <a:latin typeface="-apple-system"/>
              </a:rPr>
              <a:t>Passport</a:t>
            </a:r>
          </a:p>
          <a:p>
            <a:pPr lvl="1"/>
            <a:r>
              <a:rPr lang="en-GB" dirty="0">
                <a:solidFill>
                  <a:srgbClr val="1F2328"/>
                </a:solidFill>
                <a:latin typeface="-apple-system"/>
              </a:rPr>
              <a:t>Confirmation from your landlord (e.g. Rental Contract)</a:t>
            </a:r>
          </a:p>
          <a:p>
            <a:r>
              <a:rPr lang="en-GB" b="1" i="0" dirty="0">
                <a:solidFill>
                  <a:srgbClr val="1F2328"/>
                </a:solidFill>
                <a:effectLst/>
                <a:latin typeface="-apple-system"/>
              </a:rPr>
              <a:t>Make an appointment:</a:t>
            </a:r>
            <a:r>
              <a:rPr lang="en-GB" b="0" i="0" dirty="0">
                <a:solidFill>
                  <a:srgbClr val="1F2328"/>
                </a:solidFill>
                <a:effectLst/>
                <a:latin typeface="-apple-system"/>
              </a:rPr>
              <a:t> It is often a good idea to make an appointment at your local citizens’ office before going. You can do this either by telephone – dial 115 (telephone service centre for the city and district of Karlsruhe) – or online at </a:t>
            </a:r>
            <a:r>
              <a:rPr lang="en-GB" b="0" i="0" u="none" strike="noStrike" dirty="0">
                <a:effectLst/>
                <a:latin typeface="-apple-system"/>
                <a:hlinkClick r:id="rId2"/>
              </a:rPr>
              <a:t>https://www.karlsruhe.de/stadt-rathaus/service-buergerinformation/terminvereinbarung</a:t>
            </a:r>
            <a:r>
              <a:rPr lang="en-GB" b="0" i="0" dirty="0">
                <a:solidFill>
                  <a:srgbClr val="1F2328"/>
                </a:solidFill>
                <a:effectLst/>
                <a:latin typeface="-apple-system"/>
              </a:rPr>
              <a:t> Further information at </a:t>
            </a:r>
            <a:r>
              <a:rPr lang="en-GB" b="0" i="0" u="none" strike="noStrike" dirty="0" err="1">
                <a:effectLst/>
                <a:latin typeface="-apple-system"/>
                <a:hlinkClick r:id="rId3"/>
              </a:rPr>
              <a:t>Bürgerservice</a:t>
            </a:r>
            <a:r>
              <a:rPr lang="en-GB" b="0" i="0" u="none" strike="noStrike" dirty="0">
                <a:effectLst/>
                <a:latin typeface="-apple-system"/>
                <a:hlinkClick r:id="rId3"/>
              </a:rPr>
              <a:t> Karlsruhe</a:t>
            </a:r>
            <a:r>
              <a:rPr lang="en-GB" b="0" i="0" dirty="0">
                <a:solidFill>
                  <a:srgbClr val="1F2328"/>
                </a:solidFill>
                <a:effectLst/>
                <a:latin typeface="-apple-system"/>
              </a:rPr>
              <a:t>.</a:t>
            </a:r>
          </a:p>
          <a:p>
            <a:r>
              <a:rPr lang="en-GB" dirty="0">
                <a:solidFill>
                  <a:srgbClr val="1F2328"/>
                </a:solidFill>
                <a:latin typeface="-apple-system"/>
              </a:rPr>
              <a:t>Important documents you get after registration: </a:t>
            </a:r>
          </a:p>
          <a:p>
            <a:pPr lvl="1"/>
            <a:r>
              <a:rPr lang="en-GB" b="0" i="0" dirty="0">
                <a:solidFill>
                  <a:srgbClr val="FF0000"/>
                </a:solidFill>
                <a:effectLst/>
                <a:latin typeface="-apple-system"/>
              </a:rPr>
              <a:t>Registration Certificate</a:t>
            </a:r>
            <a:r>
              <a:rPr lang="en-GB" b="0" i="0" dirty="0">
                <a:solidFill>
                  <a:srgbClr val="1F2328"/>
                </a:solidFill>
                <a:effectLst/>
                <a:latin typeface="-apple-system"/>
              </a:rPr>
              <a:t>, </a:t>
            </a:r>
            <a:r>
              <a:rPr lang="en-GB" b="0" i="0" dirty="0">
                <a:solidFill>
                  <a:srgbClr val="FF0000"/>
                </a:solidFill>
                <a:effectLst/>
                <a:latin typeface="-apple-system"/>
              </a:rPr>
              <a:t>Tax-ID</a:t>
            </a:r>
            <a:r>
              <a:rPr lang="en-GB" b="0" i="0" dirty="0">
                <a:solidFill>
                  <a:srgbClr val="1F2328"/>
                </a:solidFill>
                <a:effectLst/>
                <a:latin typeface="-apple-system"/>
              </a:rPr>
              <a:t> i.e., </a:t>
            </a:r>
            <a:r>
              <a:rPr lang="de-DE" b="0" i="0" dirty="0">
                <a:solidFill>
                  <a:srgbClr val="1F2328"/>
                </a:solidFill>
                <a:effectLst/>
                <a:latin typeface="-apple-system"/>
              </a:rPr>
              <a:t>Steueridentifikationsnummer (Steuer-ID) </a:t>
            </a:r>
            <a:r>
              <a:rPr lang="en-GB" b="0" i="0" dirty="0">
                <a:solidFill>
                  <a:srgbClr val="1F2328"/>
                </a:solidFill>
                <a:effectLst/>
                <a:latin typeface="-apple-system"/>
              </a:rPr>
              <a:t>etc. </a:t>
            </a:r>
          </a:p>
        </p:txBody>
      </p:sp>
    </p:spTree>
    <p:extLst>
      <p:ext uri="{BB962C8B-B14F-4D97-AF65-F5344CB8AC3E}">
        <p14:creationId xmlns:p14="http://schemas.microsoft.com/office/powerpoint/2010/main" val="3826364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B2C3C1-8FE5-413E-B738-509BD7AA8361}"/>
              </a:ext>
            </a:extLst>
          </p:cNvPr>
          <p:cNvSpPr>
            <a:spLocks noGrp="1"/>
          </p:cNvSpPr>
          <p:nvPr>
            <p:ph idx="1"/>
          </p:nvPr>
        </p:nvSpPr>
        <p:spPr/>
        <p:txBody>
          <a:bodyPr>
            <a:normAutofit fontScale="77500" lnSpcReduction="20000"/>
          </a:bodyPr>
          <a:lstStyle/>
          <a:p>
            <a:pPr algn="l"/>
            <a:r>
              <a:rPr lang="en-GB" b="1" i="0" dirty="0">
                <a:solidFill>
                  <a:srgbClr val="1F2328"/>
                </a:solidFill>
                <a:effectLst/>
                <a:latin typeface="-apple-system"/>
              </a:rPr>
              <a:t>Health Insurances</a:t>
            </a:r>
          </a:p>
          <a:p>
            <a:pPr algn="just"/>
            <a:r>
              <a:rPr lang="en-GB" b="0" i="0" dirty="0">
                <a:solidFill>
                  <a:srgbClr val="1F2328"/>
                </a:solidFill>
                <a:effectLst/>
                <a:latin typeface="-apple-system"/>
              </a:rPr>
              <a:t>Health insurance is a basic requirement in Deutschland . For its activation , you would need City registration, University Enrolment  letter and bank details. They will issue you a letter immediately  which you can use for Medical </a:t>
            </a:r>
            <a:r>
              <a:rPr lang="en-GB" dirty="0">
                <a:solidFill>
                  <a:srgbClr val="1F2328"/>
                </a:solidFill>
                <a:latin typeface="-apple-system"/>
              </a:rPr>
              <a:t>treatment. If you don’t provide Bank details, then you would have to pay your health insurance contribution for the whole semester at once.</a:t>
            </a:r>
            <a:r>
              <a:rPr lang="en-GB" b="0" i="0" dirty="0">
                <a:solidFill>
                  <a:srgbClr val="1F2328"/>
                </a:solidFill>
                <a:effectLst/>
                <a:latin typeface="-apple-system"/>
              </a:rPr>
              <a:t> After Health Insurance Activation, the insurance card will follow within a couple of weeks via post. Few health insurance companies:</a:t>
            </a:r>
          </a:p>
          <a:p>
            <a:pPr lvl="1"/>
            <a:r>
              <a:rPr lang="en-GB" sz="2500" dirty="0"/>
              <a:t>TK (Public)</a:t>
            </a:r>
          </a:p>
          <a:p>
            <a:pPr lvl="1"/>
            <a:r>
              <a:rPr lang="en-GB" sz="2500" dirty="0"/>
              <a:t>AOK (Public)</a:t>
            </a:r>
          </a:p>
          <a:p>
            <a:pPr lvl="1"/>
            <a:r>
              <a:rPr lang="en-GB" sz="2500" dirty="0" err="1"/>
              <a:t>Mawista</a:t>
            </a:r>
            <a:r>
              <a:rPr lang="en-GB" sz="2500" dirty="0"/>
              <a:t> (Private)</a:t>
            </a:r>
          </a:p>
          <a:p>
            <a:pPr marL="355579" lvl="1" indent="0">
              <a:buNone/>
            </a:pPr>
            <a:endParaRPr lang="en-GB" sz="2500" dirty="0"/>
          </a:p>
          <a:p>
            <a:pPr algn="l"/>
            <a:r>
              <a:rPr lang="en-GB" b="1" i="0" dirty="0">
                <a:solidFill>
                  <a:srgbClr val="1F2328"/>
                </a:solidFill>
                <a:effectLst/>
                <a:latin typeface="-apple-system"/>
              </a:rPr>
              <a:t>Bank Accounts</a:t>
            </a:r>
          </a:p>
          <a:p>
            <a:pPr algn="l"/>
            <a:r>
              <a:rPr lang="en-GB" b="0" i="0" dirty="0">
                <a:solidFill>
                  <a:srgbClr val="1F2328"/>
                </a:solidFill>
                <a:effectLst/>
                <a:latin typeface="-apple-system"/>
              </a:rPr>
              <a:t>You can open a bank account at the bank of your choice. You should ask to open a giro account that comes with an EC-card so that you can benefit from cashless payment. You need following documents:</a:t>
            </a:r>
          </a:p>
          <a:p>
            <a:pPr lvl="1"/>
            <a:r>
              <a:rPr lang="en-GB" sz="2400" dirty="0"/>
              <a:t>Passport</a:t>
            </a:r>
          </a:p>
          <a:p>
            <a:pPr lvl="1"/>
            <a:r>
              <a:rPr lang="en-GB" sz="2400" dirty="0"/>
              <a:t>Enrolment letter</a:t>
            </a:r>
          </a:p>
          <a:p>
            <a:pPr lvl="1"/>
            <a:r>
              <a:rPr lang="en-GB" sz="2400" dirty="0"/>
              <a:t>Rental agreement/ City Registration</a:t>
            </a:r>
          </a:p>
          <a:p>
            <a:pPr lvl="1"/>
            <a:r>
              <a:rPr lang="en-GB" sz="2400" dirty="0"/>
              <a:t>Tax ID</a:t>
            </a:r>
          </a:p>
          <a:p>
            <a:endParaRPr lang="en-GB" dirty="0"/>
          </a:p>
        </p:txBody>
      </p:sp>
      <p:sp>
        <p:nvSpPr>
          <p:cNvPr id="3" name="Date Placeholder 2">
            <a:extLst>
              <a:ext uri="{FF2B5EF4-FFF2-40B4-BE49-F238E27FC236}">
                <a16:creationId xmlns:a16="http://schemas.microsoft.com/office/drawing/2014/main" id="{87C25C55-890A-67F5-B208-CE4B4DD802C7}"/>
              </a:ext>
            </a:extLst>
          </p:cNvPr>
          <p:cNvSpPr>
            <a:spLocks noGrp="1"/>
          </p:cNvSpPr>
          <p:nvPr>
            <p:ph type="dt" sz="half" idx="10"/>
          </p:nvPr>
        </p:nvSpPr>
        <p:spPr/>
        <p:txBody>
          <a:bodyPr/>
          <a:lstStyle/>
          <a:p>
            <a:fld id="{972A1FD8-603F-438E-AC40-DD7043440C8D}" type="datetime4">
              <a:rPr lang="en-US" noProof="0" smtClean="0"/>
              <a:t>September 22, 2023</a:t>
            </a:fld>
            <a:endParaRPr lang="en-US" noProof="0" dirty="0"/>
          </a:p>
        </p:txBody>
      </p:sp>
      <p:sp>
        <p:nvSpPr>
          <p:cNvPr id="4" name="Slide Number Placeholder 3">
            <a:extLst>
              <a:ext uri="{FF2B5EF4-FFF2-40B4-BE49-F238E27FC236}">
                <a16:creationId xmlns:a16="http://schemas.microsoft.com/office/drawing/2014/main" id="{584AA124-7216-078C-CCEF-69D0D10623FD}"/>
              </a:ext>
            </a:extLst>
          </p:cNvPr>
          <p:cNvSpPr>
            <a:spLocks noGrp="1"/>
          </p:cNvSpPr>
          <p:nvPr>
            <p:ph type="sldNum" sz="quarter" idx="12"/>
          </p:nvPr>
        </p:nvSpPr>
        <p:spPr/>
        <p:txBody>
          <a:bodyPr/>
          <a:lstStyle/>
          <a:p>
            <a:fld id="{61696EC4-B4CF-4701-AD06-A8439D6D8E12}" type="slidenum">
              <a:rPr lang="en-US" noProof="0" smtClean="0"/>
              <a:t>11</a:t>
            </a:fld>
            <a:endParaRPr lang="en-US" noProof="0"/>
          </a:p>
        </p:txBody>
      </p:sp>
      <p:sp>
        <p:nvSpPr>
          <p:cNvPr id="5" name="Title 4">
            <a:extLst>
              <a:ext uri="{FF2B5EF4-FFF2-40B4-BE49-F238E27FC236}">
                <a16:creationId xmlns:a16="http://schemas.microsoft.com/office/drawing/2014/main" id="{F6B6BB26-E879-AD60-50D1-A68F24F10656}"/>
              </a:ext>
            </a:extLst>
          </p:cNvPr>
          <p:cNvSpPr>
            <a:spLocks noGrp="1"/>
          </p:cNvSpPr>
          <p:nvPr>
            <p:ph type="title"/>
          </p:nvPr>
        </p:nvSpPr>
        <p:spPr/>
        <p:txBody>
          <a:bodyPr/>
          <a:lstStyle/>
          <a:p>
            <a:r>
              <a:rPr lang="en-GB" dirty="0"/>
              <a:t>Health Insurance and Bank Account.</a:t>
            </a:r>
          </a:p>
        </p:txBody>
      </p:sp>
    </p:spTree>
    <p:extLst>
      <p:ext uri="{BB962C8B-B14F-4D97-AF65-F5344CB8AC3E}">
        <p14:creationId xmlns:p14="http://schemas.microsoft.com/office/powerpoint/2010/main" val="1513056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A8DFA1D-1E67-ED4F-853D-A810F491A61D}"/>
              </a:ext>
            </a:extLst>
          </p:cNvPr>
          <p:cNvSpPr>
            <a:spLocks noGrp="1"/>
          </p:cNvSpPr>
          <p:nvPr>
            <p:ph type="dt" sz="half" idx="10"/>
          </p:nvPr>
        </p:nvSpPr>
        <p:spPr/>
        <p:txBody>
          <a:bodyPr/>
          <a:lstStyle/>
          <a:p>
            <a:fld id="{D081D90B-27A7-49E8-9856-FB81265ECD30}" type="datetime4">
              <a:rPr lang="en-US" noProof="0" smtClean="0"/>
              <a:t>September 22, 2023</a:t>
            </a:fld>
            <a:endParaRPr lang="en-US" noProof="0"/>
          </a:p>
        </p:txBody>
      </p:sp>
      <p:sp>
        <p:nvSpPr>
          <p:cNvPr id="4" name="Foliennummernplatzhalter 3">
            <a:extLst>
              <a:ext uri="{FF2B5EF4-FFF2-40B4-BE49-F238E27FC236}">
                <a16:creationId xmlns:a16="http://schemas.microsoft.com/office/drawing/2014/main" id="{83129646-DAB2-7B4D-8450-A969602B4375}"/>
              </a:ext>
            </a:extLst>
          </p:cNvPr>
          <p:cNvSpPr>
            <a:spLocks noGrp="1"/>
          </p:cNvSpPr>
          <p:nvPr>
            <p:ph type="sldNum" sz="quarter" idx="12"/>
          </p:nvPr>
        </p:nvSpPr>
        <p:spPr/>
        <p:txBody>
          <a:bodyPr/>
          <a:lstStyle/>
          <a:p>
            <a:fld id="{61696EC4-B4CF-4701-AD06-A8439D6D8E12}" type="slidenum">
              <a:rPr lang="en-US" noProof="0" smtClean="0"/>
              <a:t>12</a:t>
            </a:fld>
            <a:endParaRPr lang="en-US" noProof="0"/>
          </a:p>
        </p:txBody>
      </p:sp>
      <p:sp>
        <p:nvSpPr>
          <p:cNvPr id="5" name="Titel 4">
            <a:extLst>
              <a:ext uri="{FF2B5EF4-FFF2-40B4-BE49-F238E27FC236}">
                <a16:creationId xmlns:a16="http://schemas.microsoft.com/office/drawing/2014/main" id="{48E15B8B-7C43-A64A-B8B9-EB7D076B693C}"/>
              </a:ext>
            </a:extLst>
          </p:cNvPr>
          <p:cNvSpPr>
            <a:spLocks noGrp="1"/>
          </p:cNvSpPr>
          <p:nvPr>
            <p:ph type="title"/>
          </p:nvPr>
        </p:nvSpPr>
        <p:spPr/>
        <p:txBody>
          <a:bodyPr/>
          <a:lstStyle/>
          <a:p>
            <a:r>
              <a:rPr lang="en-US" dirty="0"/>
              <a:t>City Registrations and Visa Extension</a:t>
            </a:r>
          </a:p>
        </p:txBody>
      </p:sp>
      <p:sp>
        <p:nvSpPr>
          <p:cNvPr id="22" name="Inhaltsplatzhalter 21">
            <a:extLst>
              <a:ext uri="{FF2B5EF4-FFF2-40B4-BE49-F238E27FC236}">
                <a16:creationId xmlns:a16="http://schemas.microsoft.com/office/drawing/2014/main" id="{A9612B7C-EC98-4662-B14C-93340D22F09D}"/>
              </a:ext>
            </a:extLst>
          </p:cNvPr>
          <p:cNvSpPr>
            <a:spLocks noGrp="1"/>
          </p:cNvSpPr>
          <p:nvPr>
            <p:ph idx="1"/>
          </p:nvPr>
        </p:nvSpPr>
        <p:spPr>
          <a:xfrm>
            <a:off x="533400" y="1184921"/>
            <a:ext cx="11125200" cy="5167192"/>
          </a:xfrm>
        </p:spPr>
        <p:txBody>
          <a:bodyPr>
            <a:normAutofit fontScale="92500" lnSpcReduction="10000"/>
          </a:bodyPr>
          <a:lstStyle/>
          <a:p>
            <a:pPr algn="l"/>
            <a:r>
              <a:rPr lang="en-GB" b="1" i="0" dirty="0">
                <a:solidFill>
                  <a:srgbClr val="1F2328"/>
                </a:solidFill>
                <a:effectLst/>
                <a:latin typeface="-apple-system"/>
              </a:rPr>
              <a:t>Applying for a Residence Permit</a:t>
            </a:r>
          </a:p>
          <a:p>
            <a:pPr lvl="1"/>
            <a:r>
              <a:rPr lang="en-GB" b="0" i="0" dirty="0">
                <a:solidFill>
                  <a:srgbClr val="1F2328"/>
                </a:solidFill>
                <a:effectLst/>
                <a:latin typeface="-apple-system"/>
              </a:rPr>
              <a:t>The student visa issued from Pakistan is for 90 days and it is recommended to apply for a residence permit (</a:t>
            </a:r>
            <a:r>
              <a:rPr lang="en-GB" b="0" i="0" dirty="0" err="1">
                <a:solidFill>
                  <a:srgbClr val="1F2328"/>
                </a:solidFill>
                <a:effectLst/>
                <a:latin typeface="-apple-system"/>
              </a:rPr>
              <a:t>Aufenthaltstitel</a:t>
            </a:r>
            <a:r>
              <a:rPr lang="en-GB" b="0" i="0" dirty="0">
                <a:solidFill>
                  <a:srgbClr val="1F2328"/>
                </a:solidFill>
                <a:effectLst/>
                <a:latin typeface="-apple-system"/>
              </a:rPr>
              <a:t>) as soon as you can.</a:t>
            </a:r>
          </a:p>
          <a:p>
            <a:pPr algn="l"/>
            <a:r>
              <a:rPr lang="en-GB" b="1" i="0" dirty="0">
                <a:solidFill>
                  <a:srgbClr val="1F2328"/>
                </a:solidFill>
                <a:effectLst/>
                <a:latin typeface="-apple-system"/>
              </a:rPr>
              <a:t>Where do you have to register if you are not from an EU country?</a:t>
            </a:r>
            <a:r>
              <a:rPr lang="en-GB" b="0" i="0" dirty="0">
                <a:solidFill>
                  <a:srgbClr val="1F2328"/>
                </a:solidFill>
                <a:effectLst/>
                <a:latin typeface="-apple-system"/>
              </a:rPr>
              <a:t> If you are a citizen of a country outside the EU and are entering Germany to live here permanently, you must register with the local </a:t>
            </a:r>
            <a:r>
              <a:rPr lang="en-GB" b="0" i="0" dirty="0" err="1">
                <a:solidFill>
                  <a:srgbClr val="1F2328"/>
                </a:solidFill>
                <a:effectLst/>
                <a:latin typeface="-apple-system"/>
              </a:rPr>
              <a:t>Ausländerbehörde</a:t>
            </a:r>
            <a:r>
              <a:rPr lang="en-GB" b="0" i="0" dirty="0">
                <a:solidFill>
                  <a:srgbClr val="1F2328"/>
                </a:solidFill>
                <a:effectLst/>
                <a:latin typeface="-apple-system"/>
              </a:rPr>
              <a:t> (</a:t>
            </a:r>
            <a:r>
              <a:rPr lang="en-GB" b="0" i="0" dirty="0" err="1">
                <a:solidFill>
                  <a:srgbClr val="1F2328"/>
                </a:solidFill>
                <a:effectLst/>
                <a:latin typeface="-apple-system"/>
              </a:rPr>
              <a:t>Foreign’s</a:t>
            </a:r>
            <a:r>
              <a:rPr lang="en-GB" b="0" i="0" dirty="0">
                <a:solidFill>
                  <a:srgbClr val="1F2328"/>
                </a:solidFill>
                <a:effectLst/>
                <a:latin typeface="-apple-system"/>
              </a:rPr>
              <a:t> Registration Office). They will issue you with an </a:t>
            </a:r>
            <a:r>
              <a:rPr lang="en-GB" b="0" i="0" dirty="0" err="1">
                <a:solidFill>
                  <a:srgbClr val="1F2328"/>
                </a:solidFill>
                <a:effectLst/>
                <a:latin typeface="-apple-system"/>
              </a:rPr>
              <a:t>Aufenthaltstitel</a:t>
            </a:r>
            <a:r>
              <a:rPr lang="en-GB" b="0" i="0" dirty="0">
                <a:solidFill>
                  <a:srgbClr val="1F2328"/>
                </a:solidFill>
                <a:effectLst/>
                <a:latin typeface="-apple-system"/>
              </a:rPr>
              <a:t> (residence permit).</a:t>
            </a:r>
          </a:p>
          <a:p>
            <a:pPr algn="l"/>
            <a:r>
              <a:rPr lang="en-GB" b="0" i="0" dirty="0">
                <a:solidFill>
                  <a:srgbClr val="1F2328"/>
                </a:solidFill>
                <a:effectLst/>
                <a:latin typeface="-apple-system"/>
              </a:rPr>
              <a:t>Please make an appointment in advance either by phone – Tel. 115 – or online at </a:t>
            </a:r>
            <a:r>
              <a:rPr lang="en-GB" b="0" i="0" u="none" strike="noStrike" dirty="0">
                <a:effectLst/>
                <a:latin typeface="-apple-system"/>
                <a:hlinkClick r:id="rId2"/>
              </a:rPr>
              <a:t>https://tempus-termine.com/termine/index.php?anlagennr=29&amp;anwendung=1&amp;infotext=bb</a:t>
            </a:r>
            <a:endParaRPr lang="en-GB" u="none" strike="noStrike" dirty="0">
              <a:solidFill>
                <a:srgbClr val="1F2328"/>
              </a:solidFill>
              <a:latin typeface="-apple-system"/>
            </a:endParaRPr>
          </a:p>
          <a:p>
            <a:pPr algn="l"/>
            <a:r>
              <a:rPr lang="en-GB" b="0" i="0" dirty="0">
                <a:solidFill>
                  <a:srgbClr val="1F2328"/>
                </a:solidFill>
                <a:effectLst/>
                <a:latin typeface="-apple-system"/>
              </a:rPr>
              <a:t>Approval for Residence permit is generally issued at the time of your appointment  after paying ~100 Euro fees. While for the Card, you shall have to take separate appointment usually after 4-6 weeks to receive it.</a:t>
            </a:r>
          </a:p>
          <a:p>
            <a:pPr algn="l"/>
            <a:r>
              <a:rPr lang="en-GB" b="0" i="0" dirty="0">
                <a:solidFill>
                  <a:srgbClr val="1F2328"/>
                </a:solidFill>
                <a:effectLst/>
                <a:latin typeface="-apple-system"/>
              </a:rPr>
              <a:t>Further details:</a:t>
            </a:r>
          </a:p>
          <a:p>
            <a:pPr lvl="1"/>
            <a:r>
              <a:rPr lang="en-GB" b="0" i="0" u="none" strike="noStrike" dirty="0">
                <a:solidFill>
                  <a:srgbClr val="1F2328"/>
                </a:solidFill>
                <a:effectLst/>
                <a:latin typeface="-apple-system"/>
                <a:hlinkClick r:id="rId3"/>
              </a:rPr>
              <a:t>Residency permit</a:t>
            </a:r>
            <a:endParaRPr lang="en-GB" dirty="0">
              <a:solidFill>
                <a:srgbClr val="1F2328"/>
              </a:solidFill>
              <a:latin typeface="-apple-system"/>
            </a:endParaRPr>
          </a:p>
          <a:p>
            <a:pPr lvl="1"/>
            <a:r>
              <a:rPr lang="en-GB" b="0" i="0" u="none" strike="noStrike" dirty="0">
                <a:solidFill>
                  <a:srgbClr val="1F2328"/>
                </a:solidFill>
                <a:effectLst/>
                <a:latin typeface="-apple-system"/>
                <a:hlinkClick r:id="rId4"/>
              </a:rPr>
              <a:t>Residence in Germany</a:t>
            </a:r>
            <a:endParaRPr lang="en-GB" b="0" i="0" dirty="0">
              <a:solidFill>
                <a:srgbClr val="1F2328"/>
              </a:solidFill>
              <a:effectLst/>
              <a:latin typeface="-apple-system"/>
            </a:endParaRPr>
          </a:p>
        </p:txBody>
      </p:sp>
    </p:spTree>
    <p:extLst>
      <p:ext uri="{BB962C8B-B14F-4D97-AF65-F5344CB8AC3E}">
        <p14:creationId xmlns:p14="http://schemas.microsoft.com/office/powerpoint/2010/main" val="995987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A8DFA1D-1E67-ED4F-853D-A810F491A61D}"/>
              </a:ext>
            </a:extLst>
          </p:cNvPr>
          <p:cNvSpPr>
            <a:spLocks noGrp="1"/>
          </p:cNvSpPr>
          <p:nvPr>
            <p:ph type="dt" sz="half" idx="10"/>
          </p:nvPr>
        </p:nvSpPr>
        <p:spPr/>
        <p:txBody>
          <a:bodyPr/>
          <a:lstStyle/>
          <a:p>
            <a:fld id="{D081D90B-27A7-49E8-9856-FB81265ECD30}" type="datetime4">
              <a:rPr lang="en-US" noProof="0" smtClean="0"/>
              <a:t>September 22, 2023</a:t>
            </a:fld>
            <a:endParaRPr lang="en-US" noProof="0"/>
          </a:p>
        </p:txBody>
      </p:sp>
      <p:sp>
        <p:nvSpPr>
          <p:cNvPr id="4" name="Foliennummernplatzhalter 3">
            <a:extLst>
              <a:ext uri="{FF2B5EF4-FFF2-40B4-BE49-F238E27FC236}">
                <a16:creationId xmlns:a16="http://schemas.microsoft.com/office/drawing/2014/main" id="{83129646-DAB2-7B4D-8450-A969602B4375}"/>
              </a:ext>
            </a:extLst>
          </p:cNvPr>
          <p:cNvSpPr>
            <a:spLocks noGrp="1"/>
          </p:cNvSpPr>
          <p:nvPr>
            <p:ph type="sldNum" sz="quarter" idx="12"/>
          </p:nvPr>
        </p:nvSpPr>
        <p:spPr/>
        <p:txBody>
          <a:bodyPr/>
          <a:lstStyle/>
          <a:p>
            <a:fld id="{61696EC4-B4CF-4701-AD06-A8439D6D8E12}" type="slidenum">
              <a:rPr lang="en-US" noProof="0" smtClean="0"/>
              <a:t>13</a:t>
            </a:fld>
            <a:endParaRPr lang="en-US" noProof="0"/>
          </a:p>
        </p:txBody>
      </p:sp>
      <p:sp>
        <p:nvSpPr>
          <p:cNvPr id="5" name="Titel 4">
            <a:extLst>
              <a:ext uri="{FF2B5EF4-FFF2-40B4-BE49-F238E27FC236}">
                <a16:creationId xmlns:a16="http://schemas.microsoft.com/office/drawing/2014/main" id="{48E15B8B-7C43-A64A-B8B9-EB7D076B693C}"/>
              </a:ext>
            </a:extLst>
          </p:cNvPr>
          <p:cNvSpPr>
            <a:spLocks noGrp="1"/>
          </p:cNvSpPr>
          <p:nvPr>
            <p:ph type="title"/>
          </p:nvPr>
        </p:nvSpPr>
        <p:spPr/>
        <p:txBody>
          <a:bodyPr/>
          <a:lstStyle/>
          <a:p>
            <a:r>
              <a:rPr lang="en-US" dirty="0"/>
              <a:t>Travelling, Food, Mosques, Doctors etc.</a:t>
            </a:r>
          </a:p>
        </p:txBody>
      </p:sp>
      <p:sp>
        <p:nvSpPr>
          <p:cNvPr id="22" name="Inhaltsplatzhalter 21">
            <a:extLst>
              <a:ext uri="{FF2B5EF4-FFF2-40B4-BE49-F238E27FC236}">
                <a16:creationId xmlns:a16="http://schemas.microsoft.com/office/drawing/2014/main" id="{A9612B7C-EC98-4662-B14C-93340D22F09D}"/>
              </a:ext>
            </a:extLst>
          </p:cNvPr>
          <p:cNvSpPr>
            <a:spLocks noGrp="1"/>
          </p:cNvSpPr>
          <p:nvPr>
            <p:ph idx="1"/>
          </p:nvPr>
        </p:nvSpPr>
        <p:spPr>
          <a:xfrm>
            <a:off x="533400" y="1207223"/>
            <a:ext cx="11125200" cy="5167192"/>
          </a:xfrm>
        </p:spPr>
        <p:txBody>
          <a:bodyPr>
            <a:normAutofit lnSpcReduction="10000"/>
          </a:bodyPr>
          <a:lstStyle/>
          <a:p>
            <a:r>
              <a:rPr lang="en-US" dirty="0"/>
              <a:t>Traveling Tickets</a:t>
            </a:r>
          </a:p>
          <a:p>
            <a:pPr lvl="1"/>
            <a:r>
              <a:rPr lang="en-US" dirty="0"/>
              <a:t>There are various semester and monthly tickets for Karlsruhe region, Baden- Wurttemberg State or whole Germany, for details visit: </a:t>
            </a:r>
            <a:r>
              <a:rPr lang="en-US" dirty="0">
                <a:hlinkClick r:id="rId2"/>
              </a:rPr>
              <a:t>https://github.com/enggsajjad/psa/wiki/Tickets</a:t>
            </a:r>
            <a:r>
              <a:rPr lang="en-US" dirty="0"/>
              <a:t> </a:t>
            </a:r>
          </a:p>
          <a:p>
            <a:r>
              <a:rPr lang="en-US" dirty="0"/>
              <a:t>Halal Food</a:t>
            </a:r>
          </a:p>
          <a:p>
            <a:pPr lvl="1"/>
            <a:r>
              <a:rPr lang="en-US" dirty="0"/>
              <a:t>There are many Halal/Asian shop and restaurant, have a look at </a:t>
            </a:r>
            <a:r>
              <a:rPr lang="en-US" dirty="0">
                <a:hlinkClick r:id="rId3"/>
              </a:rPr>
              <a:t>https://github.com/enggsajjad/psa/wiki/Food</a:t>
            </a:r>
            <a:r>
              <a:rPr lang="en-US" dirty="0"/>
              <a:t> </a:t>
            </a:r>
          </a:p>
          <a:p>
            <a:r>
              <a:rPr lang="en-US" dirty="0"/>
              <a:t>Mosques, Prayers</a:t>
            </a:r>
          </a:p>
          <a:p>
            <a:pPr lvl="2"/>
            <a:r>
              <a:rPr lang="en-US" dirty="0"/>
              <a:t>There are many mosques, have a look at this: </a:t>
            </a:r>
            <a:r>
              <a:rPr lang="en-US" dirty="0">
                <a:hlinkClick r:id="rId4"/>
              </a:rPr>
              <a:t>https://github.com/enggsajjad/psa/wiki/Mosques</a:t>
            </a:r>
            <a:r>
              <a:rPr lang="en-US" dirty="0"/>
              <a:t> </a:t>
            </a:r>
          </a:p>
          <a:p>
            <a:pPr lvl="2"/>
            <a:r>
              <a:rPr lang="en-US" dirty="0"/>
              <a:t>There is a Friday prayer at AKK hall at KIT, and there is a regular place to offer namaz at KIT library.</a:t>
            </a:r>
          </a:p>
          <a:p>
            <a:r>
              <a:rPr lang="en-US" dirty="0"/>
              <a:t>Doctors</a:t>
            </a:r>
          </a:p>
          <a:p>
            <a:pPr lvl="1"/>
            <a:r>
              <a:rPr lang="en-US" dirty="0"/>
              <a:t>Here are some recommended doctors: </a:t>
            </a:r>
            <a:r>
              <a:rPr lang="en-US" dirty="0">
                <a:hlinkClick r:id="rId5"/>
              </a:rPr>
              <a:t>https://github.com/enggsajjad/psa/wiki/Doctors</a:t>
            </a:r>
            <a:r>
              <a:rPr lang="en-US" dirty="0"/>
              <a:t> </a:t>
            </a:r>
          </a:p>
        </p:txBody>
      </p:sp>
    </p:spTree>
    <p:extLst>
      <p:ext uri="{BB962C8B-B14F-4D97-AF65-F5344CB8AC3E}">
        <p14:creationId xmlns:p14="http://schemas.microsoft.com/office/powerpoint/2010/main" val="241479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A8DFA1D-1E67-ED4F-853D-A810F491A61D}"/>
              </a:ext>
            </a:extLst>
          </p:cNvPr>
          <p:cNvSpPr>
            <a:spLocks noGrp="1"/>
          </p:cNvSpPr>
          <p:nvPr>
            <p:ph type="dt" sz="half" idx="10"/>
          </p:nvPr>
        </p:nvSpPr>
        <p:spPr/>
        <p:txBody>
          <a:bodyPr/>
          <a:lstStyle/>
          <a:p>
            <a:fld id="{D081D90B-27A7-49E8-9856-FB81265ECD30}" type="datetime4">
              <a:rPr lang="en-US" noProof="0" smtClean="0"/>
              <a:t>September 22, 2023</a:t>
            </a:fld>
            <a:endParaRPr lang="en-US" noProof="0"/>
          </a:p>
        </p:txBody>
      </p:sp>
      <p:sp>
        <p:nvSpPr>
          <p:cNvPr id="4" name="Foliennummernplatzhalter 3">
            <a:extLst>
              <a:ext uri="{FF2B5EF4-FFF2-40B4-BE49-F238E27FC236}">
                <a16:creationId xmlns:a16="http://schemas.microsoft.com/office/drawing/2014/main" id="{83129646-DAB2-7B4D-8450-A969602B4375}"/>
              </a:ext>
            </a:extLst>
          </p:cNvPr>
          <p:cNvSpPr>
            <a:spLocks noGrp="1"/>
          </p:cNvSpPr>
          <p:nvPr>
            <p:ph type="sldNum" sz="quarter" idx="12"/>
          </p:nvPr>
        </p:nvSpPr>
        <p:spPr/>
        <p:txBody>
          <a:bodyPr/>
          <a:lstStyle/>
          <a:p>
            <a:fld id="{61696EC4-B4CF-4701-AD06-A8439D6D8E12}" type="slidenum">
              <a:rPr lang="en-US" noProof="0" smtClean="0"/>
              <a:t>14</a:t>
            </a:fld>
            <a:endParaRPr lang="en-US" noProof="0"/>
          </a:p>
        </p:txBody>
      </p:sp>
      <p:sp>
        <p:nvSpPr>
          <p:cNvPr id="5" name="Titel 4">
            <a:extLst>
              <a:ext uri="{FF2B5EF4-FFF2-40B4-BE49-F238E27FC236}">
                <a16:creationId xmlns:a16="http://schemas.microsoft.com/office/drawing/2014/main" id="{48E15B8B-7C43-A64A-B8B9-EB7D076B693C}"/>
              </a:ext>
            </a:extLst>
          </p:cNvPr>
          <p:cNvSpPr>
            <a:spLocks noGrp="1"/>
          </p:cNvSpPr>
          <p:nvPr>
            <p:ph type="title"/>
          </p:nvPr>
        </p:nvSpPr>
        <p:spPr/>
        <p:txBody>
          <a:bodyPr/>
          <a:lstStyle/>
          <a:p>
            <a:r>
              <a:rPr lang="en-US" dirty="0"/>
              <a:t>Student Jobs</a:t>
            </a:r>
          </a:p>
        </p:txBody>
      </p:sp>
      <p:sp>
        <p:nvSpPr>
          <p:cNvPr id="22" name="Inhaltsplatzhalter 21">
            <a:extLst>
              <a:ext uri="{FF2B5EF4-FFF2-40B4-BE49-F238E27FC236}">
                <a16:creationId xmlns:a16="http://schemas.microsoft.com/office/drawing/2014/main" id="{A9612B7C-EC98-4662-B14C-93340D22F09D}"/>
              </a:ext>
            </a:extLst>
          </p:cNvPr>
          <p:cNvSpPr>
            <a:spLocks noGrp="1"/>
          </p:cNvSpPr>
          <p:nvPr>
            <p:ph idx="1"/>
          </p:nvPr>
        </p:nvSpPr>
        <p:spPr>
          <a:xfrm>
            <a:off x="533400" y="1218374"/>
            <a:ext cx="11125200" cy="5167192"/>
          </a:xfrm>
        </p:spPr>
        <p:txBody>
          <a:bodyPr>
            <a:normAutofit fontScale="85000" lnSpcReduction="20000"/>
          </a:bodyPr>
          <a:lstStyle/>
          <a:p>
            <a:r>
              <a:rPr lang="en-GB" dirty="0"/>
              <a:t>Rules</a:t>
            </a:r>
          </a:p>
          <a:p>
            <a:pPr lvl="1"/>
            <a:r>
              <a:rPr lang="en-GB" dirty="0"/>
              <a:t>Students are allowed to work 80hr per month.</a:t>
            </a:r>
          </a:p>
          <a:p>
            <a:pPr lvl="1"/>
            <a:r>
              <a:rPr lang="en-GB" dirty="0"/>
              <a:t>By default the Tax Class is 1. (Tax-ID is a must).</a:t>
            </a:r>
          </a:p>
          <a:p>
            <a:pPr lvl="1"/>
            <a:r>
              <a:rPr lang="en-GB" dirty="0"/>
              <a:t>In vacations, students can also work beyond 80hr per month.</a:t>
            </a:r>
          </a:p>
          <a:p>
            <a:pPr lvl="1"/>
            <a:r>
              <a:rPr lang="en-GB" dirty="0"/>
              <a:t>There is no tax deduction if you are earning 520EUR per month. If you earn beyond this amount, the tax deductions will be accordingly</a:t>
            </a:r>
          </a:p>
          <a:p>
            <a:r>
              <a:rPr lang="en-GB" dirty="0"/>
              <a:t>HiWi: "Hilfswissenschaftler" (student research assistant)</a:t>
            </a:r>
          </a:p>
          <a:p>
            <a:pPr lvl="1"/>
            <a:r>
              <a:rPr lang="en-GB" u="sng" dirty="0"/>
              <a:t>The Most Recommended (</a:t>
            </a:r>
            <a:r>
              <a:rPr lang="en-GB" b="0" i="0" u="none" strike="noStrike" dirty="0">
                <a:solidFill>
                  <a:srgbClr val="1F2328"/>
                </a:solidFill>
                <a:effectLst/>
                <a:latin typeface="-apple-system"/>
                <a:hlinkClick r:id="rId2"/>
              </a:rPr>
              <a:t>KIT Carrier Portal</a:t>
            </a:r>
            <a:r>
              <a:rPr lang="en-GB" b="0" i="0" u="none" strike="noStrike" dirty="0">
                <a:solidFill>
                  <a:srgbClr val="1F2328"/>
                </a:solidFill>
                <a:effectLst/>
                <a:latin typeface="-apple-system"/>
              </a:rPr>
              <a:t>)</a:t>
            </a:r>
            <a:endParaRPr lang="en-GB" u="sng" dirty="0"/>
          </a:p>
          <a:p>
            <a:pPr lvl="1"/>
            <a:r>
              <a:rPr lang="en-GB" dirty="0"/>
              <a:t>These kind of jobs will enhance your expertise</a:t>
            </a:r>
          </a:p>
          <a:p>
            <a:pPr lvl="1"/>
            <a:r>
              <a:rPr lang="en-GB" dirty="0"/>
              <a:t>Will benefit you in getting thesis/job in future</a:t>
            </a:r>
          </a:p>
          <a:p>
            <a:pPr lvl="1"/>
            <a:r>
              <a:rPr lang="en-GB" dirty="0"/>
              <a:t>Less laborious, and can work from home</a:t>
            </a:r>
          </a:p>
          <a:p>
            <a:r>
              <a:rPr lang="en-GB" dirty="0"/>
              <a:t>Odd Jobs</a:t>
            </a:r>
          </a:p>
          <a:p>
            <a:pPr lvl="1"/>
            <a:r>
              <a:rPr lang="en-GB" dirty="0"/>
              <a:t>beside HiWi these jobs are easy to get and it’s very easy money for students, and a student can get around 500-1000 euros more or less per month. Best Common jobs Destination are:</a:t>
            </a:r>
          </a:p>
          <a:p>
            <a:pPr lvl="2"/>
            <a:r>
              <a:rPr lang="en-GB" dirty="0"/>
              <a:t>Subway, McDonalds, Burger King etc.</a:t>
            </a:r>
          </a:p>
          <a:p>
            <a:pPr lvl="2"/>
            <a:r>
              <a:rPr lang="en-GB" dirty="0"/>
              <a:t>Packaging companies etc.</a:t>
            </a:r>
          </a:p>
          <a:p>
            <a:pPr lvl="2"/>
            <a:r>
              <a:rPr lang="en-GB" dirty="0"/>
              <a:t>Pakistani/Indian Restaurants</a:t>
            </a:r>
          </a:p>
          <a:p>
            <a:pPr lvl="2"/>
            <a:r>
              <a:rPr lang="en-GB" dirty="0"/>
              <a:t>Food Delivery, e.g., Lieferando, Flink etc.</a:t>
            </a:r>
            <a:endParaRPr lang="en-US" dirty="0"/>
          </a:p>
          <a:p>
            <a:r>
              <a:rPr lang="en-US" dirty="0"/>
              <a:t>General Requirements: Tax ID, Bank Account, Health Insurance</a:t>
            </a:r>
          </a:p>
        </p:txBody>
      </p:sp>
    </p:spTree>
    <p:extLst>
      <p:ext uri="{BB962C8B-B14F-4D97-AF65-F5344CB8AC3E}">
        <p14:creationId xmlns:p14="http://schemas.microsoft.com/office/powerpoint/2010/main" val="3699006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A8DFA1D-1E67-ED4F-853D-A810F491A61D}"/>
              </a:ext>
            </a:extLst>
          </p:cNvPr>
          <p:cNvSpPr>
            <a:spLocks noGrp="1"/>
          </p:cNvSpPr>
          <p:nvPr>
            <p:ph type="dt" sz="half" idx="10"/>
          </p:nvPr>
        </p:nvSpPr>
        <p:spPr/>
        <p:txBody>
          <a:bodyPr/>
          <a:lstStyle/>
          <a:p>
            <a:fld id="{D081D90B-27A7-49E8-9856-FB81265ECD30}" type="datetime4">
              <a:rPr lang="en-US" noProof="0" smtClean="0"/>
              <a:t>September 22, 2023</a:t>
            </a:fld>
            <a:endParaRPr lang="en-US" noProof="0"/>
          </a:p>
        </p:txBody>
      </p:sp>
      <p:sp>
        <p:nvSpPr>
          <p:cNvPr id="4" name="Foliennummernplatzhalter 3">
            <a:extLst>
              <a:ext uri="{FF2B5EF4-FFF2-40B4-BE49-F238E27FC236}">
                <a16:creationId xmlns:a16="http://schemas.microsoft.com/office/drawing/2014/main" id="{83129646-DAB2-7B4D-8450-A969602B4375}"/>
              </a:ext>
            </a:extLst>
          </p:cNvPr>
          <p:cNvSpPr>
            <a:spLocks noGrp="1"/>
          </p:cNvSpPr>
          <p:nvPr>
            <p:ph type="sldNum" sz="quarter" idx="12"/>
          </p:nvPr>
        </p:nvSpPr>
        <p:spPr/>
        <p:txBody>
          <a:bodyPr/>
          <a:lstStyle/>
          <a:p>
            <a:fld id="{61696EC4-B4CF-4701-AD06-A8439D6D8E12}" type="slidenum">
              <a:rPr lang="en-US" noProof="0" smtClean="0"/>
              <a:t>15</a:t>
            </a:fld>
            <a:endParaRPr lang="en-US" noProof="0"/>
          </a:p>
        </p:txBody>
      </p:sp>
      <p:sp>
        <p:nvSpPr>
          <p:cNvPr id="5" name="Titel 4">
            <a:extLst>
              <a:ext uri="{FF2B5EF4-FFF2-40B4-BE49-F238E27FC236}">
                <a16:creationId xmlns:a16="http://schemas.microsoft.com/office/drawing/2014/main" id="{48E15B8B-7C43-A64A-B8B9-EB7D076B693C}"/>
              </a:ext>
            </a:extLst>
          </p:cNvPr>
          <p:cNvSpPr>
            <a:spLocks noGrp="1"/>
          </p:cNvSpPr>
          <p:nvPr>
            <p:ph type="title"/>
          </p:nvPr>
        </p:nvSpPr>
        <p:spPr/>
        <p:txBody>
          <a:bodyPr/>
          <a:lstStyle/>
          <a:p>
            <a:r>
              <a:rPr lang="en-US" dirty="0"/>
              <a:t>Motivational Speech by an Alumni</a:t>
            </a:r>
          </a:p>
        </p:txBody>
      </p:sp>
      <p:sp>
        <p:nvSpPr>
          <p:cNvPr id="22" name="Inhaltsplatzhalter 21">
            <a:extLst>
              <a:ext uri="{FF2B5EF4-FFF2-40B4-BE49-F238E27FC236}">
                <a16:creationId xmlns:a16="http://schemas.microsoft.com/office/drawing/2014/main" id="{A9612B7C-EC98-4662-B14C-93340D22F09D}"/>
              </a:ext>
            </a:extLst>
          </p:cNvPr>
          <p:cNvSpPr>
            <a:spLocks noGrp="1"/>
          </p:cNvSpPr>
          <p:nvPr>
            <p:ph idx="1"/>
          </p:nvPr>
        </p:nvSpPr>
        <p:spPr>
          <a:xfrm>
            <a:off x="533400" y="1196072"/>
            <a:ext cx="11125200" cy="5167192"/>
          </a:xfrm>
        </p:spPr>
        <p:txBody>
          <a:bodyPr>
            <a:normAutofit/>
          </a:bodyPr>
          <a:lstStyle/>
          <a:p>
            <a:r>
              <a:rPr lang="en-US" dirty="0"/>
              <a:t>Motivational Speech by an Alumni</a:t>
            </a:r>
          </a:p>
          <a:p>
            <a:pPr lvl="1"/>
            <a:r>
              <a:rPr lang="en-US" dirty="0"/>
              <a:t>Carrier Counseling (Coming Soon….)</a:t>
            </a:r>
          </a:p>
          <a:p>
            <a:pPr lvl="1"/>
            <a:r>
              <a:rPr lang="en-US" dirty="0"/>
              <a:t>Future Perspectives</a:t>
            </a:r>
          </a:p>
        </p:txBody>
      </p:sp>
    </p:spTree>
    <p:extLst>
      <p:ext uri="{BB962C8B-B14F-4D97-AF65-F5344CB8AC3E}">
        <p14:creationId xmlns:p14="http://schemas.microsoft.com/office/powerpoint/2010/main" val="2053063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A8DFA1D-1E67-ED4F-853D-A810F491A61D}"/>
              </a:ext>
            </a:extLst>
          </p:cNvPr>
          <p:cNvSpPr>
            <a:spLocks noGrp="1"/>
          </p:cNvSpPr>
          <p:nvPr>
            <p:ph type="dt" sz="half" idx="10"/>
          </p:nvPr>
        </p:nvSpPr>
        <p:spPr>
          <a:xfrm>
            <a:off x="836313" y="6329811"/>
            <a:ext cx="1370340" cy="528189"/>
          </a:xfrm>
        </p:spPr>
        <p:txBody>
          <a:bodyPr anchor="ctr">
            <a:normAutofit/>
          </a:bodyPr>
          <a:lstStyle/>
          <a:p>
            <a:pPr>
              <a:spcAft>
                <a:spcPts val="600"/>
              </a:spcAft>
            </a:pPr>
            <a:fld id="{D081D90B-27A7-49E8-9856-FB81265ECD30}" type="datetime4">
              <a:rPr lang="en-US" noProof="0" smtClean="0"/>
              <a:pPr>
                <a:spcAft>
                  <a:spcPts val="600"/>
                </a:spcAft>
              </a:pPr>
              <a:t>September 22, 2023</a:t>
            </a:fld>
            <a:endParaRPr lang="en-US" noProof="0"/>
          </a:p>
        </p:txBody>
      </p:sp>
      <p:sp>
        <p:nvSpPr>
          <p:cNvPr id="4" name="Foliennummernplatzhalter 3">
            <a:extLst>
              <a:ext uri="{FF2B5EF4-FFF2-40B4-BE49-F238E27FC236}">
                <a16:creationId xmlns:a16="http://schemas.microsoft.com/office/drawing/2014/main" id="{83129646-DAB2-7B4D-8450-A969602B4375}"/>
              </a:ext>
            </a:extLst>
          </p:cNvPr>
          <p:cNvSpPr>
            <a:spLocks noGrp="1"/>
          </p:cNvSpPr>
          <p:nvPr>
            <p:ph type="sldNum" sz="quarter" idx="12"/>
          </p:nvPr>
        </p:nvSpPr>
        <p:spPr>
          <a:xfrm>
            <a:off x="288000" y="6329811"/>
            <a:ext cx="435157" cy="528189"/>
          </a:xfrm>
        </p:spPr>
        <p:txBody>
          <a:bodyPr anchor="ctr">
            <a:normAutofit/>
          </a:bodyPr>
          <a:lstStyle/>
          <a:p>
            <a:pPr>
              <a:spcAft>
                <a:spcPts val="600"/>
              </a:spcAft>
            </a:pPr>
            <a:fld id="{61696EC4-B4CF-4701-AD06-A8439D6D8E12}" type="slidenum">
              <a:rPr lang="en-US" noProof="0" smtClean="0"/>
              <a:pPr>
                <a:spcAft>
                  <a:spcPts val="600"/>
                </a:spcAft>
              </a:pPr>
              <a:t>2</a:t>
            </a:fld>
            <a:endParaRPr lang="en-US" noProof="0"/>
          </a:p>
        </p:txBody>
      </p:sp>
      <p:sp>
        <p:nvSpPr>
          <p:cNvPr id="5" name="Titel 4">
            <a:extLst>
              <a:ext uri="{FF2B5EF4-FFF2-40B4-BE49-F238E27FC236}">
                <a16:creationId xmlns:a16="http://schemas.microsoft.com/office/drawing/2014/main" id="{48E15B8B-7C43-A64A-B8B9-EB7D076B693C}"/>
              </a:ext>
            </a:extLst>
          </p:cNvPr>
          <p:cNvSpPr>
            <a:spLocks noGrp="1"/>
          </p:cNvSpPr>
          <p:nvPr>
            <p:ph type="title"/>
          </p:nvPr>
        </p:nvSpPr>
        <p:spPr>
          <a:xfrm>
            <a:off x="528000" y="394871"/>
            <a:ext cx="9158904" cy="767748"/>
          </a:xfrm>
        </p:spPr>
        <p:txBody>
          <a:bodyPr anchor="b">
            <a:normAutofit/>
          </a:bodyPr>
          <a:lstStyle/>
          <a:p>
            <a:r>
              <a:rPr lang="en-GB" sz="2700"/>
              <a:t>Agenda - Topics addressed during the presentation</a:t>
            </a:r>
            <a:endParaRPr lang="de-DE" sz="2700"/>
          </a:p>
        </p:txBody>
      </p:sp>
      <p:graphicFrame>
        <p:nvGraphicFramePr>
          <p:cNvPr id="26" name="Inhaltsplatzhalter 21">
            <a:extLst>
              <a:ext uri="{FF2B5EF4-FFF2-40B4-BE49-F238E27FC236}">
                <a16:creationId xmlns:a16="http://schemas.microsoft.com/office/drawing/2014/main" id="{E3EBDA9F-C51A-E21F-DB17-85639D0F7CAD}"/>
              </a:ext>
            </a:extLst>
          </p:cNvPr>
          <p:cNvGraphicFramePr>
            <a:graphicFrameLocks noGrp="1"/>
          </p:cNvGraphicFramePr>
          <p:nvPr>
            <p:ph idx="1"/>
            <p:extLst>
              <p:ext uri="{D42A27DB-BD31-4B8C-83A1-F6EECF244321}">
                <p14:modId xmlns:p14="http://schemas.microsoft.com/office/powerpoint/2010/main" val="2973334430"/>
              </p:ext>
            </p:extLst>
          </p:nvPr>
        </p:nvGraphicFramePr>
        <p:xfrm>
          <a:off x="723157" y="1583511"/>
          <a:ext cx="10935443" cy="4277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989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A8DFA1D-1E67-ED4F-853D-A810F491A61D}"/>
              </a:ext>
            </a:extLst>
          </p:cNvPr>
          <p:cNvSpPr>
            <a:spLocks noGrp="1"/>
          </p:cNvSpPr>
          <p:nvPr>
            <p:ph type="dt" sz="half" idx="10"/>
          </p:nvPr>
        </p:nvSpPr>
        <p:spPr/>
        <p:txBody>
          <a:bodyPr/>
          <a:lstStyle/>
          <a:p>
            <a:fld id="{D081D90B-27A7-49E8-9856-FB81265ECD30}" type="datetime4">
              <a:rPr lang="en-US" noProof="0" smtClean="0"/>
              <a:t>September 22, 2023</a:t>
            </a:fld>
            <a:endParaRPr lang="en-US" noProof="0"/>
          </a:p>
        </p:txBody>
      </p:sp>
      <p:sp>
        <p:nvSpPr>
          <p:cNvPr id="4" name="Foliennummernplatzhalter 3">
            <a:extLst>
              <a:ext uri="{FF2B5EF4-FFF2-40B4-BE49-F238E27FC236}">
                <a16:creationId xmlns:a16="http://schemas.microsoft.com/office/drawing/2014/main" id="{83129646-DAB2-7B4D-8450-A969602B4375}"/>
              </a:ext>
            </a:extLst>
          </p:cNvPr>
          <p:cNvSpPr>
            <a:spLocks noGrp="1"/>
          </p:cNvSpPr>
          <p:nvPr>
            <p:ph type="sldNum" sz="quarter" idx="12"/>
          </p:nvPr>
        </p:nvSpPr>
        <p:spPr/>
        <p:txBody>
          <a:bodyPr/>
          <a:lstStyle/>
          <a:p>
            <a:fld id="{61696EC4-B4CF-4701-AD06-A8439D6D8E12}" type="slidenum">
              <a:rPr lang="en-US" noProof="0" smtClean="0"/>
              <a:t>3</a:t>
            </a:fld>
            <a:endParaRPr lang="en-US" noProof="0"/>
          </a:p>
        </p:txBody>
      </p:sp>
      <p:sp>
        <p:nvSpPr>
          <p:cNvPr id="5" name="Titel 4">
            <a:extLst>
              <a:ext uri="{FF2B5EF4-FFF2-40B4-BE49-F238E27FC236}">
                <a16:creationId xmlns:a16="http://schemas.microsoft.com/office/drawing/2014/main" id="{48E15B8B-7C43-A64A-B8B9-EB7D076B693C}"/>
              </a:ext>
            </a:extLst>
          </p:cNvPr>
          <p:cNvSpPr>
            <a:spLocks noGrp="1"/>
          </p:cNvSpPr>
          <p:nvPr>
            <p:ph type="title"/>
          </p:nvPr>
        </p:nvSpPr>
        <p:spPr/>
        <p:txBody>
          <a:bodyPr/>
          <a:lstStyle/>
          <a:p>
            <a:r>
              <a:rPr lang="en-US" dirty="0"/>
              <a:t>Welcome </a:t>
            </a:r>
            <a:r>
              <a:rPr lang="en-US" dirty="0">
                <a:sym typeface="Wingdings" panose="05000000000000000000" pitchFamily="2" charset="2"/>
              </a:rPr>
              <a:t></a:t>
            </a:r>
            <a:endParaRPr lang="de-DE" dirty="0"/>
          </a:p>
        </p:txBody>
      </p:sp>
      <p:sp>
        <p:nvSpPr>
          <p:cNvPr id="22" name="Inhaltsplatzhalter 21">
            <a:extLst>
              <a:ext uri="{FF2B5EF4-FFF2-40B4-BE49-F238E27FC236}">
                <a16:creationId xmlns:a16="http://schemas.microsoft.com/office/drawing/2014/main" id="{A9612B7C-EC98-4662-B14C-93340D22F09D}"/>
              </a:ext>
            </a:extLst>
          </p:cNvPr>
          <p:cNvSpPr>
            <a:spLocks noGrp="1"/>
          </p:cNvSpPr>
          <p:nvPr>
            <p:ph idx="1"/>
          </p:nvPr>
        </p:nvSpPr>
        <p:spPr>
          <a:xfrm>
            <a:off x="533400" y="1162619"/>
            <a:ext cx="11125200" cy="5167192"/>
          </a:xfrm>
        </p:spPr>
        <p:txBody>
          <a:bodyPr>
            <a:normAutofit fontScale="92500" lnSpcReduction="20000"/>
          </a:bodyPr>
          <a:lstStyle/>
          <a:p>
            <a:pPr marL="0" indent="0">
              <a:buNone/>
            </a:pPr>
            <a:endParaRPr lang="en-US" dirty="0">
              <a:solidFill>
                <a:srgbClr val="00B050"/>
              </a:solidFill>
            </a:endParaRPr>
          </a:p>
          <a:p>
            <a:pPr marL="0" indent="0" algn="just">
              <a:buNone/>
            </a:pPr>
            <a:r>
              <a:rPr lang="en-US" dirty="0">
                <a:solidFill>
                  <a:srgbClr val="00B050"/>
                </a:solidFill>
              </a:rPr>
              <a:t>We cordially welcome you all and would love to help/guide all the students and new-commers here at Karlsruhe who are going to start anew chapter of their life.</a:t>
            </a:r>
          </a:p>
          <a:p>
            <a:pPr marL="0" indent="0" algn="ctr">
              <a:buNone/>
            </a:pPr>
            <a:endParaRPr lang="en-US" dirty="0">
              <a:solidFill>
                <a:srgbClr val="00B050"/>
              </a:solidFill>
            </a:endParaRPr>
          </a:p>
          <a:p>
            <a:pPr marL="0" indent="0">
              <a:buNone/>
            </a:pPr>
            <a:r>
              <a:rPr lang="en-US" dirty="0"/>
              <a:t>Please join following forums for seeking advise and guidance from Seniors.</a:t>
            </a:r>
          </a:p>
          <a:p>
            <a:r>
              <a:rPr lang="en-US" dirty="0"/>
              <a:t>Facebook Page:</a:t>
            </a:r>
          </a:p>
          <a:p>
            <a:pPr lvl="1"/>
            <a:r>
              <a:rPr lang="en-GB" dirty="0">
                <a:hlinkClick r:id="rId2"/>
              </a:rPr>
              <a:t>PSA Karlsruhe | Facebook</a:t>
            </a:r>
            <a:endParaRPr lang="en-US" dirty="0"/>
          </a:p>
          <a:p>
            <a:r>
              <a:rPr lang="en-US" dirty="0"/>
              <a:t>WhatsApp:</a:t>
            </a:r>
          </a:p>
          <a:p>
            <a:pPr lvl="1"/>
            <a:r>
              <a:rPr lang="en-US" dirty="0">
                <a:hlinkClick r:id="rId3"/>
              </a:rPr>
              <a:t>https://chat.whatsapp.com/ENMO8tiRtx9D9jThWsymay</a:t>
            </a:r>
            <a:r>
              <a:rPr lang="en-US" dirty="0"/>
              <a:t> </a:t>
            </a:r>
          </a:p>
          <a:p>
            <a:r>
              <a:rPr lang="en-US" dirty="0"/>
              <a:t>Related Information (PSA-wiki):</a:t>
            </a:r>
          </a:p>
          <a:p>
            <a:pPr lvl="1"/>
            <a:r>
              <a:rPr lang="en-US" dirty="0">
                <a:hlinkClick r:id="rId4"/>
              </a:rPr>
              <a:t>https://github.com/enggsajjad/psa/wiki</a:t>
            </a:r>
            <a:r>
              <a:rPr lang="en-US" dirty="0"/>
              <a:t> </a:t>
            </a:r>
          </a:p>
          <a:p>
            <a:pPr marL="0" indent="0">
              <a:buNone/>
            </a:pPr>
            <a:endParaRPr lang="en-US" dirty="0">
              <a:solidFill>
                <a:srgbClr val="00B050"/>
              </a:solidFill>
            </a:endParaRPr>
          </a:p>
          <a:p>
            <a:pPr marL="0" indent="0">
              <a:buNone/>
            </a:pPr>
            <a:r>
              <a:rPr lang="en-US" dirty="0">
                <a:solidFill>
                  <a:srgbClr val="00B050"/>
                </a:solidFill>
              </a:rPr>
              <a:t> </a:t>
            </a:r>
            <a:r>
              <a:rPr lang="en-US" b="1" dirty="0"/>
              <a:t>Note:</a:t>
            </a:r>
          </a:p>
          <a:p>
            <a:pPr>
              <a:buFont typeface="Wingdings" panose="05000000000000000000" pitchFamily="2" charset="2"/>
              <a:buChar char="q"/>
            </a:pPr>
            <a:r>
              <a:rPr lang="en-GB" dirty="0">
                <a:solidFill>
                  <a:srgbClr val="FF0000"/>
                </a:solidFill>
              </a:rPr>
              <a:t>“We are happy to always help you rather work for you!” </a:t>
            </a:r>
            <a:r>
              <a:rPr lang="en-GB" dirty="0" err="1">
                <a:solidFill>
                  <a:srgbClr val="FF0000"/>
                </a:solidFill>
              </a:rPr>
              <a:t>Dr.</a:t>
            </a:r>
            <a:r>
              <a:rPr lang="en-GB" dirty="0">
                <a:solidFill>
                  <a:srgbClr val="FF0000"/>
                </a:solidFill>
              </a:rPr>
              <a:t> G.A.</a:t>
            </a:r>
          </a:p>
          <a:p>
            <a:pPr>
              <a:buFont typeface="Wingdings" panose="05000000000000000000" pitchFamily="2" charset="2"/>
              <a:buChar char="q"/>
            </a:pPr>
            <a:r>
              <a:rPr lang="en-GB" dirty="0">
                <a:solidFill>
                  <a:srgbClr val="FF0000"/>
                </a:solidFill>
              </a:rPr>
              <a:t>We kindly request that you show consideration and refrain from inundating us with excessive messages and calls. Always drop a text first.</a:t>
            </a:r>
            <a:endParaRPr lang="en-US" dirty="0">
              <a:solidFill>
                <a:srgbClr val="FF0000"/>
              </a:solidFill>
            </a:endParaRPr>
          </a:p>
        </p:txBody>
      </p:sp>
    </p:spTree>
    <p:extLst>
      <p:ext uri="{BB962C8B-B14F-4D97-AF65-F5344CB8AC3E}">
        <p14:creationId xmlns:p14="http://schemas.microsoft.com/office/powerpoint/2010/main" val="1340152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A8DFA1D-1E67-ED4F-853D-A810F491A61D}"/>
              </a:ext>
            </a:extLst>
          </p:cNvPr>
          <p:cNvSpPr>
            <a:spLocks noGrp="1"/>
          </p:cNvSpPr>
          <p:nvPr>
            <p:ph type="dt" sz="half" idx="10"/>
          </p:nvPr>
        </p:nvSpPr>
        <p:spPr/>
        <p:txBody>
          <a:bodyPr/>
          <a:lstStyle/>
          <a:p>
            <a:fld id="{D081D90B-27A7-49E8-9856-FB81265ECD30}" type="datetime4">
              <a:rPr lang="en-US" noProof="0" smtClean="0"/>
              <a:t>September 22, 2023</a:t>
            </a:fld>
            <a:endParaRPr lang="en-US" noProof="0"/>
          </a:p>
        </p:txBody>
      </p:sp>
      <p:sp>
        <p:nvSpPr>
          <p:cNvPr id="4" name="Foliennummernplatzhalter 3">
            <a:extLst>
              <a:ext uri="{FF2B5EF4-FFF2-40B4-BE49-F238E27FC236}">
                <a16:creationId xmlns:a16="http://schemas.microsoft.com/office/drawing/2014/main" id="{83129646-DAB2-7B4D-8450-A969602B4375}"/>
              </a:ext>
            </a:extLst>
          </p:cNvPr>
          <p:cNvSpPr>
            <a:spLocks noGrp="1"/>
          </p:cNvSpPr>
          <p:nvPr>
            <p:ph type="sldNum" sz="quarter" idx="12"/>
          </p:nvPr>
        </p:nvSpPr>
        <p:spPr/>
        <p:txBody>
          <a:bodyPr/>
          <a:lstStyle/>
          <a:p>
            <a:fld id="{61696EC4-B4CF-4701-AD06-A8439D6D8E12}" type="slidenum">
              <a:rPr lang="en-US" noProof="0" smtClean="0"/>
              <a:t>4</a:t>
            </a:fld>
            <a:endParaRPr lang="en-US" noProof="0"/>
          </a:p>
        </p:txBody>
      </p:sp>
      <p:sp>
        <p:nvSpPr>
          <p:cNvPr id="5" name="Titel 4">
            <a:extLst>
              <a:ext uri="{FF2B5EF4-FFF2-40B4-BE49-F238E27FC236}">
                <a16:creationId xmlns:a16="http://schemas.microsoft.com/office/drawing/2014/main" id="{48E15B8B-7C43-A64A-B8B9-EB7D076B693C}"/>
              </a:ext>
            </a:extLst>
          </p:cNvPr>
          <p:cNvSpPr>
            <a:spLocks noGrp="1"/>
          </p:cNvSpPr>
          <p:nvPr>
            <p:ph type="title"/>
          </p:nvPr>
        </p:nvSpPr>
        <p:spPr>
          <a:xfrm>
            <a:off x="528000" y="365374"/>
            <a:ext cx="9158904" cy="767748"/>
          </a:xfrm>
        </p:spPr>
        <p:txBody>
          <a:bodyPr>
            <a:normAutofit/>
          </a:bodyPr>
          <a:lstStyle/>
          <a:p>
            <a:r>
              <a:rPr lang="en-US" dirty="0"/>
              <a:t>Before Arriving to Germany – To Do list</a:t>
            </a:r>
            <a:endParaRPr lang="de-DE" dirty="0"/>
          </a:p>
        </p:txBody>
      </p:sp>
      <p:sp>
        <p:nvSpPr>
          <p:cNvPr id="22" name="Inhaltsplatzhalter 21">
            <a:extLst>
              <a:ext uri="{FF2B5EF4-FFF2-40B4-BE49-F238E27FC236}">
                <a16:creationId xmlns:a16="http://schemas.microsoft.com/office/drawing/2014/main" id="{A9612B7C-EC98-4662-B14C-93340D22F09D}"/>
              </a:ext>
            </a:extLst>
          </p:cNvPr>
          <p:cNvSpPr>
            <a:spLocks noGrp="1"/>
          </p:cNvSpPr>
          <p:nvPr>
            <p:ph idx="1"/>
          </p:nvPr>
        </p:nvSpPr>
        <p:spPr>
          <a:xfrm>
            <a:off x="505578" y="1426713"/>
            <a:ext cx="11125200" cy="5167192"/>
          </a:xfrm>
        </p:spPr>
        <p:txBody>
          <a:bodyPr>
            <a:normAutofit/>
          </a:bodyPr>
          <a:lstStyle/>
          <a:p>
            <a:pPr algn="just"/>
            <a:r>
              <a:rPr lang="en-GB" dirty="0">
                <a:solidFill>
                  <a:srgbClr val="1F2328"/>
                </a:solidFill>
                <a:latin typeface="-apple-system"/>
              </a:rPr>
              <a:t>Ensure your University Admission is secure and adhere to the instructions outlined in the Admission letter.</a:t>
            </a:r>
          </a:p>
          <a:p>
            <a:pPr algn="just"/>
            <a:r>
              <a:rPr lang="en-GB" dirty="0">
                <a:solidFill>
                  <a:srgbClr val="1F2328"/>
                </a:solidFill>
                <a:latin typeface="-apple-system"/>
              </a:rPr>
              <a:t>Apply for Visa  promptly after securing admission</a:t>
            </a:r>
          </a:p>
          <a:p>
            <a:pPr algn="just"/>
            <a:r>
              <a:rPr lang="en-GB" dirty="0">
                <a:solidFill>
                  <a:srgbClr val="1F2328"/>
                </a:solidFill>
                <a:latin typeface="-apple-system"/>
              </a:rPr>
              <a:t>Connect with fellow students at the University, especially those in the same course.</a:t>
            </a:r>
          </a:p>
          <a:p>
            <a:pPr lvl="1" algn="just">
              <a:buFont typeface="Wingdings" panose="05000000000000000000" pitchFamily="2" charset="2"/>
              <a:buChar char="Ø"/>
            </a:pPr>
            <a:r>
              <a:rPr lang="en-GB" sz="2600" dirty="0">
                <a:solidFill>
                  <a:srgbClr val="1F2328"/>
                </a:solidFill>
                <a:latin typeface="-apple-system"/>
              </a:rPr>
              <a:t>Ideally, you should have made mind about your specialization before reaching in Germany</a:t>
            </a:r>
          </a:p>
          <a:p>
            <a:pPr algn="just"/>
            <a:r>
              <a:rPr lang="en-GB" dirty="0">
                <a:solidFill>
                  <a:srgbClr val="1F2328"/>
                </a:solidFill>
                <a:latin typeface="-apple-system"/>
              </a:rPr>
              <a:t>Search for the accommodation (links provided in the slides)</a:t>
            </a:r>
          </a:p>
        </p:txBody>
      </p:sp>
    </p:spTree>
    <p:extLst>
      <p:ext uri="{BB962C8B-B14F-4D97-AF65-F5344CB8AC3E}">
        <p14:creationId xmlns:p14="http://schemas.microsoft.com/office/powerpoint/2010/main" val="3044555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A8DFA1D-1E67-ED4F-853D-A810F491A61D}"/>
              </a:ext>
            </a:extLst>
          </p:cNvPr>
          <p:cNvSpPr>
            <a:spLocks noGrp="1"/>
          </p:cNvSpPr>
          <p:nvPr>
            <p:ph type="dt" sz="half" idx="10"/>
          </p:nvPr>
        </p:nvSpPr>
        <p:spPr/>
        <p:txBody>
          <a:bodyPr/>
          <a:lstStyle/>
          <a:p>
            <a:fld id="{D081D90B-27A7-49E8-9856-FB81265ECD30}" type="datetime4">
              <a:rPr lang="en-US" noProof="0" smtClean="0"/>
              <a:t>September 22, 2023</a:t>
            </a:fld>
            <a:endParaRPr lang="en-US" noProof="0"/>
          </a:p>
        </p:txBody>
      </p:sp>
      <p:sp>
        <p:nvSpPr>
          <p:cNvPr id="4" name="Foliennummernplatzhalter 3">
            <a:extLst>
              <a:ext uri="{FF2B5EF4-FFF2-40B4-BE49-F238E27FC236}">
                <a16:creationId xmlns:a16="http://schemas.microsoft.com/office/drawing/2014/main" id="{83129646-DAB2-7B4D-8450-A969602B4375}"/>
              </a:ext>
            </a:extLst>
          </p:cNvPr>
          <p:cNvSpPr>
            <a:spLocks noGrp="1"/>
          </p:cNvSpPr>
          <p:nvPr>
            <p:ph type="sldNum" sz="quarter" idx="12"/>
          </p:nvPr>
        </p:nvSpPr>
        <p:spPr/>
        <p:txBody>
          <a:bodyPr/>
          <a:lstStyle/>
          <a:p>
            <a:fld id="{61696EC4-B4CF-4701-AD06-A8439D6D8E12}" type="slidenum">
              <a:rPr lang="en-US" noProof="0" smtClean="0"/>
              <a:t>5</a:t>
            </a:fld>
            <a:endParaRPr lang="en-US" noProof="0"/>
          </a:p>
        </p:txBody>
      </p:sp>
      <p:sp>
        <p:nvSpPr>
          <p:cNvPr id="5" name="Titel 4">
            <a:extLst>
              <a:ext uri="{FF2B5EF4-FFF2-40B4-BE49-F238E27FC236}">
                <a16:creationId xmlns:a16="http://schemas.microsoft.com/office/drawing/2014/main" id="{48E15B8B-7C43-A64A-B8B9-EB7D076B693C}"/>
              </a:ext>
            </a:extLst>
          </p:cNvPr>
          <p:cNvSpPr>
            <a:spLocks noGrp="1"/>
          </p:cNvSpPr>
          <p:nvPr>
            <p:ph type="title"/>
          </p:nvPr>
        </p:nvSpPr>
        <p:spPr>
          <a:xfrm>
            <a:off x="528000" y="365374"/>
            <a:ext cx="9158904" cy="767748"/>
          </a:xfrm>
        </p:spPr>
        <p:txBody>
          <a:bodyPr>
            <a:normAutofit fontScale="90000"/>
          </a:bodyPr>
          <a:lstStyle/>
          <a:p>
            <a:r>
              <a:rPr lang="en-GB" dirty="0"/>
              <a:t>After Receiving Your German Study Visa: To Do List</a:t>
            </a:r>
            <a:endParaRPr lang="de-DE" dirty="0"/>
          </a:p>
        </p:txBody>
      </p:sp>
      <p:sp>
        <p:nvSpPr>
          <p:cNvPr id="22" name="Inhaltsplatzhalter 21">
            <a:extLst>
              <a:ext uri="{FF2B5EF4-FFF2-40B4-BE49-F238E27FC236}">
                <a16:creationId xmlns:a16="http://schemas.microsoft.com/office/drawing/2014/main" id="{A9612B7C-EC98-4662-B14C-93340D22F09D}"/>
              </a:ext>
            </a:extLst>
          </p:cNvPr>
          <p:cNvSpPr>
            <a:spLocks noGrp="1"/>
          </p:cNvSpPr>
          <p:nvPr>
            <p:ph idx="1"/>
          </p:nvPr>
        </p:nvSpPr>
        <p:spPr>
          <a:xfrm>
            <a:off x="533400" y="1162619"/>
            <a:ext cx="11125200" cy="5167192"/>
          </a:xfrm>
        </p:spPr>
        <p:txBody>
          <a:bodyPr>
            <a:normAutofit fontScale="92500" lnSpcReduction="20000"/>
          </a:bodyPr>
          <a:lstStyle/>
          <a:p>
            <a:pPr algn="l"/>
            <a:endParaRPr lang="en-GB" b="0" i="0" dirty="0">
              <a:solidFill>
                <a:srgbClr val="1F2328"/>
              </a:solidFill>
              <a:effectLst/>
              <a:latin typeface="-apple-system"/>
            </a:endParaRPr>
          </a:p>
          <a:p>
            <a:pPr algn="l"/>
            <a:r>
              <a:rPr lang="en-GB" b="0" i="0" dirty="0">
                <a:solidFill>
                  <a:srgbClr val="1F2328"/>
                </a:solidFill>
                <a:effectLst/>
                <a:latin typeface="-apple-system"/>
              </a:rPr>
              <a:t>Ideally, You should  finalize your accommodation before booking your flight ticket.</a:t>
            </a:r>
          </a:p>
          <a:p>
            <a:pPr algn="l"/>
            <a:r>
              <a:rPr lang="en-GB" b="0" i="0" dirty="0">
                <a:solidFill>
                  <a:srgbClr val="1F2328"/>
                </a:solidFill>
                <a:effectLst/>
                <a:latin typeface="-apple-system"/>
              </a:rPr>
              <a:t>On the day of arrival in Germany, book your transfer train from the Airport to your accommodation (You can do it while in </a:t>
            </a:r>
            <a:r>
              <a:rPr lang="en-GB" dirty="0">
                <a:solidFill>
                  <a:srgbClr val="1F2328"/>
                </a:solidFill>
                <a:latin typeface="-apple-system"/>
              </a:rPr>
              <a:t>P</a:t>
            </a:r>
            <a:r>
              <a:rPr lang="en-GB" b="0" i="0" dirty="0">
                <a:solidFill>
                  <a:srgbClr val="1F2328"/>
                </a:solidFill>
                <a:effectLst/>
                <a:latin typeface="-apple-system"/>
              </a:rPr>
              <a:t>akistan also)</a:t>
            </a:r>
          </a:p>
          <a:p>
            <a:pPr lvl="1">
              <a:buFont typeface="Wingdings" panose="05000000000000000000" pitchFamily="2" charset="2"/>
              <a:buChar char="Ø"/>
            </a:pPr>
            <a:r>
              <a:rPr lang="en-GB" b="0" i="0" dirty="0">
                <a:solidFill>
                  <a:srgbClr val="1F2328"/>
                </a:solidFill>
                <a:effectLst/>
                <a:latin typeface="-apple-system"/>
              </a:rPr>
              <a:t>It is recommended that your print  travel plan  as you shall  have no Internet access on Pakistani Phone number and here free internet access is available at limited places only.</a:t>
            </a:r>
          </a:p>
          <a:p>
            <a:pPr lvl="1">
              <a:buFont typeface="Wingdings" panose="05000000000000000000" pitchFamily="2" charset="2"/>
              <a:buChar char="Ø"/>
            </a:pPr>
            <a:r>
              <a:rPr lang="en-GB" b="0" i="0" dirty="0">
                <a:solidFill>
                  <a:srgbClr val="1F2328"/>
                </a:solidFill>
                <a:effectLst/>
                <a:latin typeface="-apple-system"/>
              </a:rPr>
              <a:t>Request  your Seniors to receive you at the Karlsruhe </a:t>
            </a:r>
            <a:r>
              <a:rPr lang="en-GB" dirty="0">
                <a:solidFill>
                  <a:srgbClr val="1F2328"/>
                </a:solidFill>
                <a:latin typeface="-apple-system"/>
              </a:rPr>
              <a:t>H</a:t>
            </a:r>
            <a:r>
              <a:rPr lang="en-GB" b="0" i="0" dirty="0">
                <a:solidFill>
                  <a:srgbClr val="1F2328"/>
                </a:solidFill>
                <a:effectLst/>
                <a:latin typeface="-apple-system"/>
              </a:rPr>
              <a:t>auptbahnhof.</a:t>
            </a:r>
          </a:p>
          <a:p>
            <a:pPr algn="l"/>
            <a:r>
              <a:rPr lang="en-GB" dirty="0">
                <a:solidFill>
                  <a:srgbClr val="1F2328"/>
                </a:solidFill>
                <a:latin typeface="-apple-system"/>
              </a:rPr>
              <a:t>Depending on where you land, t</a:t>
            </a:r>
            <a:r>
              <a:rPr lang="en-GB" b="0" i="0" dirty="0">
                <a:solidFill>
                  <a:srgbClr val="1F2328"/>
                </a:solidFill>
                <a:effectLst/>
                <a:latin typeface="-apple-system"/>
              </a:rPr>
              <a:t>here are various ways to </a:t>
            </a:r>
            <a:r>
              <a:rPr lang="en-GB" dirty="0">
                <a:solidFill>
                  <a:srgbClr val="1F2328"/>
                </a:solidFill>
                <a:latin typeface="-apple-system"/>
              </a:rPr>
              <a:t>reach Karlsruhe </a:t>
            </a:r>
            <a:r>
              <a:rPr lang="en-GB" b="0" i="0" dirty="0">
                <a:solidFill>
                  <a:srgbClr val="1F2328"/>
                </a:solidFill>
                <a:effectLst/>
                <a:latin typeface="-apple-system"/>
              </a:rPr>
              <a:t>from the Airport (please </a:t>
            </a:r>
            <a:r>
              <a:rPr lang="en-GB" dirty="0">
                <a:solidFill>
                  <a:srgbClr val="1F2328"/>
                </a:solidFill>
                <a:latin typeface="-apple-system"/>
              </a:rPr>
              <a:t>Check</a:t>
            </a:r>
            <a:r>
              <a:rPr lang="en-GB" b="0" i="0" dirty="0">
                <a:solidFill>
                  <a:srgbClr val="1F2328"/>
                </a:solidFill>
                <a:effectLst/>
                <a:latin typeface="-apple-system"/>
              </a:rPr>
              <a:t> </a:t>
            </a:r>
            <a:r>
              <a:rPr lang="en-GB" b="0" i="0" u="none" strike="noStrike" dirty="0">
                <a:solidFill>
                  <a:srgbClr val="1F2328"/>
                </a:solidFill>
                <a:effectLst/>
                <a:latin typeface="-apple-system"/>
                <a:hlinkClick r:id="rId2"/>
              </a:rPr>
              <a:t>First Time to Karlsruhe</a:t>
            </a:r>
            <a:r>
              <a:rPr lang="en-GB" b="0" i="0" dirty="0">
                <a:solidFill>
                  <a:srgbClr val="1F2328"/>
                </a:solidFill>
                <a:effectLst/>
                <a:latin typeface="-apple-system"/>
              </a:rPr>
              <a:t>).</a:t>
            </a:r>
          </a:p>
          <a:p>
            <a:pPr algn="l"/>
            <a:r>
              <a:rPr lang="en-GB" b="1" i="0" dirty="0">
                <a:solidFill>
                  <a:srgbClr val="1F2328"/>
                </a:solidFill>
                <a:effectLst/>
                <a:latin typeface="-apple-system"/>
              </a:rPr>
              <a:t>What </a:t>
            </a:r>
            <a:r>
              <a:rPr lang="en-GB" b="1" dirty="0">
                <a:solidFill>
                  <a:srgbClr val="1F2328"/>
                </a:solidFill>
                <a:latin typeface="-apple-system"/>
              </a:rPr>
              <a:t>you may</a:t>
            </a:r>
            <a:r>
              <a:rPr lang="en-GB" b="1" i="0" dirty="0">
                <a:solidFill>
                  <a:srgbClr val="1F2328"/>
                </a:solidFill>
                <a:effectLst/>
                <a:latin typeface="-apple-system"/>
              </a:rPr>
              <a:t> bring with you:</a:t>
            </a:r>
          </a:p>
          <a:p>
            <a:pPr lvl="1"/>
            <a:r>
              <a:rPr lang="en-GB" b="0" i="0" dirty="0">
                <a:solidFill>
                  <a:srgbClr val="1F2328"/>
                </a:solidFill>
                <a:effectLst/>
                <a:latin typeface="-apple-system"/>
              </a:rPr>
              <a:t>Making sure you bring all you need; will help you settle in quicker. Ultimately you decide what you will need to bring and what you can find here once you arrive, but we have made the following suggestions.</a:t>
            </a:r>
          </a:p>
          <a:p>
            <a:pPr lvl="1"/>
            <a:r>
              <a:rPr lang="en-GB" dirty="0">
                <a:solidFill>
                  <a:srgbClr val="1F2328"/>
                </a:solidFill>
                <a:latin typeface="-apple-system"/>
              </a:rPr>
              <a:t>Clothes, Jackets, Shoes</a:t>
            </a:r>
          </a:p>
          <a:p>
            <a:pPr lvl="1"/>
            <a:r>
              <a:rPr lang="en-GB" b="0" i="0" dirty="0">
                <a:solidFill>
                  <a:srgbClr val="1F2328"/>
                </a:solidFill>
                <a:effectLst/>
                <a:latin typeface="-apple-system"/>
              </a:rPr>
              <a:t>Pot, Pan, Plates, Cups</a:t>
            </a:r>
          </a:p>
          <a:p>
            <a:pPr lvl="1"/>
            <a:r>
              <a:rPr lang="en-GB" dirty="0">
                <a:solidFill>
                  <a:srgbClr val="1F2328"/>
                </a:solidFill>
                <a:latin typeface="-apple-system"/>
              </a:rPr>
              <a:t>Spices, Medicine</a:t>
            </a:r>
          </a:p>
          <a:p>
            <a:r>
              <a:rPr lang="en-GB" b="1" i="0" dirty="0">
                <a:solidFill>
                  <a:srgbClr val="1F2328"/>
                </a:solidFill>
                <a:effectLst/>
                <a:latin typeface="-apple-system"/>
              </a:rPr>
              <a:t>Sufficient financial means for two-three months </a:t>
            </a:r>
          </a:p>
          <a:p>
            <a:pPr marL="0" indent="0">
              <a:buNone/>
            </a:pPr>
            <a:endParaRPr lang="en-GB" b="0" i="0" dirty="0">
              <a:solidFill>
                <a:srgbClr val="1F2328"/>
              </a:solidFill>
              <a:effectLst/>
              <a:latin typeface="-apple-system"/>
            </a:endParaRPr>
          </a:p>
        </p:txBody>
      </p:sp>
    </p:spTree>
    <p:extLst>
      <p:ext uri="{BB962C8B-B14F-4D97-AF65-F5344CB8AC3E}">
        <p14:creationId xmlns:p14="http://schemas.microsoft.com/office/powerpoint/2010/main" val="3667315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A8DFA1D-1E67-ED4F-853D-A810F491A61D}"/>
              </a:ext>
            </a:extLst>
          </p:cNvPr>
          <p:cNvSpPr>
            <a:spLocks noGrp="1"/>
          </p:cNvSpPr>
          <p:nvPr>
            <p:ph type="dt" sz="half" idx="10"/>
          </p:nvPr>
        </p:nvSpPr>
        <p:spPr/>
        <p:txBody>
          <a:bodyPr/>
          <a:lstStyle/>
          <a:p>
            <a:fld id="{D081D90B-27A7-49E8-9856-FB81265ECD30}" type="datetime4">
              <a:rPr lang="en-US" noProof="0" smtClean="0"/>
              <a:t>September 22, 2023</a:t>
            </a:fld>
            <a:endParaRPr lang="en-US" noProof="0"/>
          </a:p>
        </p:txBody>
      </p:sp>
      <p:sp>
        <p:nvSpPr>
          <p:cNvPr id="4" name="Foliennummernplatzhalter 3">
            <a:extLst>
              <a:ext uri="{FF2B5EF4-FFF2-40B4-BE49-F238E27FC236}">
                <a16:creationId xmlns:a16="http://schemas.microsoft.com/office/drawing/2014/main" id="{83129646-DAB2-7B4D-8450-A969602B4375}"/>
              </a:ext>
            </a:extLst>
          </p:cNvPr>
          <p:cNvSpPr>
            <a:spLocks noGrp="1"/>
          </p:cNvSpPr>
          <p:nvPr>
            <p:ph type="sldNum" sz="quarter" idx="12"/>
          </p:nvPr>
        </p:nvSpPr>
        <p:spPr/>
        <p:txBody>
          <a:bodyPr/>
          <a:lstStyle/>
          <a:p>
            <a:fld id="{61696EC4-B4CF-4701-AD06-A8439D6D8E12}" type="slidenum">
              <a:rPr lang="en-US" noProof="0" smtClean="0"/>
              <a:t>6</a:t>
            </a:fld>
            <a:endParaRPr lang="en-US" noProof="0"/>
          </a:p>
        </p:txBody>
      </p:sp>
      <p:sp>
        <p:nvSpPr>
          <p:cNvPr id="5" name="Titel 4">
            <a:extLst>
              <a:ext uri="{FF2B5EF4-FFF2-40B4-BE49-F238E27FC236}">
                <a16:creationId xmlns:a16="http://schemas.microsoft.com/office/drawing/2014/main" id="{48E15B8B-7C43-A64A-B8B9-EB7D076B693C}"/>
              </a:ext>
            </a:extLst>
          </p:cNvPr>
          <p:cNvSpPr>
            <a:spLocks noGrp="1"/>
          </p:cNvSpPr>
          <p:nvPr>
            <p:ph type="title"/>
          </p:nvPr>
        </p:nvSpPr>
        <p:spPr>
          <a:xfrm>
            <a:off x="505578" y="250556"/>
            <a:ext cx="9158904" cy="767748"/>
          </a:xfrm>
        </p:spPr>
        <p:txBody>
          <a:bodyPr>
            <a:normAutofit/>
          </a:bodyPr>
          <a:lstStyle/>
          <a:p>
            <a:r>
              <a:rPr lang="en-US" dirty="0"/>
              <a:t>First Time to Karlsruhe</a:t>
            </a:r>
            <a:endParaRPr lang="de-DE" dirty="0"/>
          </a:p>
        </p:txBody>
      </p:sp>
      <p:sp>
        <p:nvSpPr>
          <p:cNvPr id="22" name="Inhaltsplatzhalter 21">
            <a:extLst>
              <a:ext uri="{FF2B5EF4-FFF2-40B4-BE49-F238E27FC236}">
                <a16:creationId xmlns:a16="http://schemas.microsoft.com/office/drawing/2014/main" id="{A9612B7C-EC98-4662-B14C-93340D22F09D}"/>
              </a:ext>
            </a:extLst>
          </p:cNvPr>
          <p:cNvSpPr>
            <a:spLocks noGrp="1"/>
          </p:cNvSpPr>
          <p:nvPr>
            <p:ph idx="1"/>
          </p:nvPr>
        </p:nvSpPr>
        <p:spPr>
          <a:xfrm>
            <a:off x="533400" y="1162619"/>
            <a:ext cx="11125200" cy="5167192"/>
          </a:xfrm>
        </p:spPr>
        <p:txBody>
          <a:bodyPr>
            <a:normAutofit lnSpcReduction="10000"/>
          </a:bodyPr>
          <a:lstStyle/>
          <a:p>
            <a:pPr algn="l"/>
            <a:r>
              <a:rPr lang="en-GB" b="1" i="0" dirty="0">
                <a:solidFill>
                  <a:srgbClr val="1F2328"/>
                </a:solidFill>
                <a:effectLst/>
                <a:latin typeface="-apple-system"/>
              </a:rPr>
              <a:t>Notify in time</a:t>
            </a:r>
          </a:p>
          <a:p>
            <a:pPr lvl="1"/>
            <a:r>
              <a:rPr lang="en-GB" b="0" i="0" dirty="0">
                <a:solidFill>
                  <a:srgbClr val="1F2328"/>
                </a:solidFill>
                <a:effectLst/>
                <a:latin typeface="-apple-system"/>
              </a:rPr>
              <a:t>The most important thing is to contact </a:t>
            </a:r>
            <a:r>
              <a:rPr lang="en-GB" dirty="0">
                <a:solidFill>
                  <a:srgbClr val="1F2328"/>
                </a:solidFill>
                <a:latin typeface="-apple-system"/>
              </a:rPr>
              <a:t>S</a:t>
            </a:r>
            <a:r>
              <a:rPr lang="en-GB" b="0" i="0" dirty="0">
                <a:solidFill>
                  <a:srgbClr val="1F2328"/>
                </a:solidFill>
                <a:effectLst/>
                <a:latin typeface="-apple-system"/>
              </a:rPr>
              <a:t>enior Pakistani students at your future </a:t>
            </a:r>
            <a:r>
              <a:rPr lang="en-GB" dirty="0">
                <a:solidFill>
                  <a:srgbClr val="1F2328"/>
                </a:solidFill>
                <a:latin typeface="-apple-system"/>
              </a:rPr>
              <a:t>C</a:t>
            </a:r>
            <a:r>
              <a:rPr lang="en-GB" b="0" i="0" dirty="0">
                <a:solidFill>
                  <a:srgbClr val="1F2328"/>
                </a:solidFill>
                <a:effectLst/>
                <a:latin typeface="-apple-system"/>
              </a:rPr>
              <a:t>ity</a:t>
            </a:r>
            <a:r>
              <a:rPr lang="en-GB" dirty="0">
                <a:solidFill>
                  <a:srgbClr val="1F2328"/>
                </a:solidFill>
                <a:latin typeface="-apple-system"/>
              </a:rPr>
              <a:t> by Facebook or WhatsApp groups.</a:t>
            </a:r>
            <a:endParaRPr lang="en-GB" b="0" i="0" dirty="0">
              <a:solidFill>
                <a:srgbClr val="1F2328"/>
              </a:solidFill>
              <a:effectLst/>
              <a:latin typeface="-apple-system"/>
            </a:endParaRPr>
          </a:p>
          <a:p>
            <a:r>
              <a:rPr lang="en-GB" b="1" i="0" dirty="0">
                <a:solidFill>
                  <a:srgbClr val="1F2328"/>
                </a:solidFill>
                <a:effectLst/>
                <a:latin typeface="-apple-system"/>
              </a:rPr>
              <a:t>Arrival to Airport (Frankfurt/Stuttgart)</a:t>
            </a:r>
          </a:p>
          <a:p>
            <a:pPr lvl="1"/>
            <a:r>
              <a:rPr lang="en-GB" i="0" dirty="0">
                <a:solidFill>
                  <a:srgbClr val="1F2328"/>
                </a:solidFill>
                <a:effectLst/>
                <a:latin typeface="-apple-system"/>
              </a:rPr>
              <a:t>The nearest airports are Frankfurt/Stuttgart/Baden-Baden, takes 1-2hrs to reach Karlsruhe.</a:t>
            </a:r>
          </a:p>
          <a:p>
            <a:pPr algn="l"/>
            <a:r>
              <a:rPr lang="en-GB" b="1" i="0" dirty="0">
                <a:solidFill>
                  <a:srgbClr val="1F2328"/>
                </a:solidFill>
                <a:effectLst/>
                <a:latin typeface="-apple-system"/>
              </a:rPr>
              <a:t>From Airport to Karlsruhe</a:t>
            </a:r>
          </a:p>
          <a:p>
            <a:pPr lvl="1"/>
            <a:r>
              <a:rPr lang="en-GB" b="0" i="0" dirty="0">
                <a:solidFill>
                  <a:srgbClr val="1F2328"/>
                </a:solidFill>
                <a:effectLst/>
                <a:latin typeface="-apple-system"/>
              </a:rPr>
              <a:t>You can take fast train (ICE) from Frankfurt or Stuttgart to reach to Karlsruhe Hauptbahnhof (Main Railway Stations). </a:t>
            </a:r>
          </a:p>
          <a:p>
            <a:pPr lvl="1"/>
            <a:r>
              <a:rPr lang="en-GB" b="0" i="0" dirty="0">
                <a:solidFill>
                  <a:srgbClr val="1F2328"/>
                </a:solidFill>
                <a:effectLst/>
                <a:latin typeface="-apple-system"/>
              </a:rPr>
              <a:t>Use Deutsche Bahn website, </a:t>
            </a:r>
            <a:r>
              <a:rPr lang="en-GB" b="0" i="0" u="none" strike="noStrike" dirty="0">
                <a:solidFill>
                  <a:srgbClr val="1F2328"/>
                </a:solidFill>
                <a:effectLst/>
                <a:latin typeface="-apple-system"/>
                <a:hlinkClick r:id="rId2"/>
              </a:rPr>
              <a:t>https://www.bahn.com/en</a:t>
            </a:r>
            <a:r>
              <a:rPr lang="en-GB" b="0" i="0" u="none" strike="noStrike" dirty="0">
                <a:solidFill>
                  <a:srgbClr val="1F2328"/>
                </a:solidFill>
                <a:effectLst/>
                <a:latin typeface="-apple-system"/>
              </a:rPr>
              <a:t> for </a:t>
            </a:r>
            <a:r>
              <a:rPr lang="en-GB" b="0" i="0" dirty="0">
                <a:solidFill>
                  <a:srgbClr val="1F2328"/>
                </a:solidFill>
                <a:effectLst/>
                <a:latin typeface="-apple-system"/>
              </a:rPr>
              <a:t>tickets, which are also available from the Electronic ticket machines at airports or railway stations.</a:t>
            </a:r>
          </a:p>
          <a:p>
            <a:pPr algn="l"/>
            <a:r>
              <a:rPr lang="en-GB" b="1" i="0" dirty="0">
                <a:solidFill>
                  <a:srgbClr val="1F2328"/>
                </a:solidFill>
                <a:effectLst/>
                <a:latin typeface="-apple-system"/>
              </a:rPr>
              <a:t>Karlsruhe Hauptbahnhof (Hbf) to Room</a:t>
            </a:r>
          </a:p>
          <a:p>
            <a:pPr lvl="1"/>
            <a:r>
              <a:rPr lang="en-GB" b="0" i="0" dirty="0">
                <a:solidFill>
                  <a:srgbClr val="1F2328"/>
                </a:solidFill>
                <a:effectLst/>
                <a:latin typeface="-apple-system"/>
              </a:rPr>
              <a:t>From Karlsruhe Hauptbahnhof (hbf) you can take a tram to reach within the Karlsruhe region/city. The connection can be checked at </a:t>
            </a:r>
            <a:r>
              <a:rPr lang="en-GB" dirty="0">
                <a:solidFill>
                  <a:srgbClr val="1F2328"/>
                </a:solidFill>
                <a:latin typeface="-apple-system"/>
              </a:rPr>
              <a:t>https://www.kvv.de/</a:t>
            </a:r>
            <a:endParaRPr lang="en-GB" b="0" i="0" u="none" strike="noStrike" dirty="0">
              <a:solidFill>
                <a:srgbClr val="1F2328"/>
              </a:solidFill>
              <a:effectLst/>
              <a:latin typeface="-apple-system"/>
            </a:endParaRPr>
          </a:p>
        </p:txBody>
      </p:sp>
    </p:spTree>
    <p:extLst>
      <p:ext uri="{BB962C8B-B14F-4D97-AF65-F5344CB8AC3E}">
        <p14:creationId xmlns:p14="http://schemas.microsoft.com/office/powerpoint/2010/main" val="3489461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A8DFA1D-1E67-ED4F-853D-A810F491A61D}"/>
              </a:ext>
            </a:extLst>
          </p:cNvPr>
          <p:cNvSpPr>
            <a:spLocks noGrp="1"/>
          </p:cNvSpPr>
          <p:nvPr>
            <p:ph type="dt" sz="half" idx="10"/>
          </p:nvPr>
        </p:nvSpPr>
        <p:spPr/>
        <p:txBody>
          <a:bodyPr/>
          <a:lstStyle/>
          <a:p>
            <a:fld id="{D081D90B-27A7-49E8-9856-FB81265ECD30}" type="datetime4">
              <a:rPr lang="en-US" noProof="0" smtClean="0"/>
              <a:t>September 22, 2023</a:t>
            </a:fld>
            <a:endParaRPr lang="en-US" noProof="0"/>
          </a:p>
        </p:txBody>
      </p:sp>
      <p:sp>
        <p:nvSpPr>
          <p:cNvPr id="4" name="Foliennummernplatzhalter 3">
            <a:extLst>
              <a:ext uri="{FF2B5EF4-FFF2-40B4-BE49-F238E27FC236}">
                <a16:creationId xmlns:a16="http://schemas.microsoft.com/office/drawing/2014/main" id="{83129646-DAB2-7B4D-8450-A969602B4375}"/>
              </a:ext>
            </a:extLst>
          </p:cNvPr>
          <p:cNvSpPr>
            <a:spLocks noGrp="1"/>
          </p:cNvSpPr>
          <p:nvPr>
            <p:ph type="sldNum" sz="quarter" idx="12"/>
          </p:nvPr>
        </p:nvSpPr>
        <p:spPr/>
        <p:txBody>
          <a:bodyPr/>
          <a:lstStyle/>
          <a:p>
            <a:fld id="{61696EC4-B4CF-4701-AD06-A8439D6D8E12}" type="slidenum">
              <a:rPr lang="en-US" noProof="0" smtClean="0"/>
              <a:t>7</a:t>
            </a:fld>
            <a:endParaRPr lang="en-US" noProof="0"/>
          </a:p>
        </p:txBody>
      </p:sp>
      <p:sp>
        <p:nvSpPr>
          <p:cNvPr id="5" name="Titel 4">
            <a:extLst>
              <a:ext uri="{FF2B5EF4-FFF2-40B4-BE49-F238E27FC236}">
                <a16:creationId xmlns:a16="http://schemas.microsoft.com/office/drawing/2014/main" id="{48E15B8B-7C43-A64A-B8B9-EB7D076B693C}"/>
              </a:ext>
            </a:extLst>
          </p:cNvPr>
          <p:cNvSpPr>
            <a:spLocks noGrp="1"/>
          </p:cNvSpPr>
          <p:nvPr>
            <p:ph type="title"/>
          </p:nvPr>
        </p:nvSpPr>
        <p:spPr>
          <a:xfrm>
            <a:off x="528000" y="365374"/>
            <a:ext cx="9158904" cy="767748"/>
          </a:xfrm>
        </p:spPr>
        <p:txBody>
          <a:bodyPr/>
          <a:lstStyle/>
          <a:p>
            <a:r>
              <a:rPr lang="en-US" dirty="0"/>
              <a:t>University –  First Week</a:t>
            </a:r>
            <a:endParaRPr lang="de-DE" dirty="0"/>
          </a:p>
        </p:txBody>
      </p:sp>
      <p:sp>
        <p:nvSpPr>
          <p:cNvPr id="22" name="Inhaltsplatzhalter 21">
            <a:extLst>
              <a:ext uri="{FF2B5EF4-FFF2-40B4-BE49-F238E27FC236}">
                <a16:creationId xmlns:a16="http://schemas.microsoft.com/office/drawing/2014/main" id="{A9612B7C-EC98-4662-B14C-93340D22F09D}"/>
              </a:ext>
            </a:extLst>
          </p:cNvPr>
          <p:cNvSpPr>
            <a:spLocks noGrp="1"/>
          </p:cNvSpPr>
          <p:nvPr>
            <p:ph idx="1"/>
          </p:nvPr>
        </p:nvSpPr>
        <p:spPr>
          <a:xfrm>
            <a:off x="533400" y="1162619"/>
            <a:ext cx="11125200" cy="5167192"/>
          </a:xfrm>
        </p:spPr>
        <p:txBody>
          <a:bodyPr>
            <a:normAutofit/>
          </a:bodyPr>
          <a:lstStyle/>
          <a:p>
            <a:r>
              <a:rPr lang="en-US" dirty="0"/>
              <a:t>University</a:t>
            </a:r>
          </a:p>
          <a:p>
            <a:pPr lvl="1"/>
            <a:r>
              <a:rPr lang="en-US" dirty="0"/>
              <a:t>How to choose Subjects? </a:t>
            </a:r>
          </a:p>
          <a:p>
            <a:pPr lvl="2"/>
            <a:r>
              <a:rPr lang="en-US" dirty="0"/>
              <a:t>Ask seniors….</a:t>
            </a:r>
          </a:p>
          <a:p>
            <a:pPr lvl="2"/>
            <a:r>
              <a:rPr lang="en-US" dirty="0">
                <a:hlinkClick r:id="rId2"/>
              </a:rPr>
              <a:t>Campus Management for Students</a:t>
            </a:r>
            <a:r>
              <a:rPr lang="en-US" dirty="0"/>
              <a:t>: Used to register the subjects</a:t>
            </a:r>
          </a:p>
          <a:p>
            <a:pPr lvl="2"/>
            <a:r>
              <a:rPr lang="en-US" dirty="0">
                <a:hlinkClick r:id="rId3" action="ppaction://hlinkfile"/>
              </a:rPr>
              <a:t>ILIAS-</a:t>
            </a:r>
            <a:r>
              <a:rPr lang="en-US" dirty="0" err="1">
                <a:hlinkClick r:id="rId3" action="ppaction://hlinkfile"/>
              </a:rPr>
              <a:t>Lernplattform</a:t>
            </a:r>
            <a:r>
              <a:rPr lang="en-US" dirty="0">
                <a:hlinkClick r:id="rId3" action="ppaction://hlinkfile"/>
              </a:rPr>
              <a:t> des KIT</a:t>
            </a:r>
            <a:r>
              <a:rPr lang="en-US" dirty="0"/>
              <a:t>: Use to look around different course materials</a:t>
            </a:r>
          </a:p>
          <a:p>
            <a:pPr lvl="2"/>
            <a:endParaRPr lang="en-US" dirty="0"/>
          </a:p>
          <a:p>
            <a:r>
              <a:rPr lang="en-GB" dirty="0"/>
              <a:t>Important links for KIT</a:t>
            </a:r>
          </a:p>
          <a:p>
            <a:pPr lvl="1"/>
            <a:r>
              <a:rPr lang="en-GB" b="0" i="0" u="none" strike="noStrike" dirty="0">
                <a:solidFill>
                  <a:srgbClr val="1F2328"/>
                </a:solidFill>
                <a:effectLst/>
                <a:latin typeface="-apple-system"/>
                <a:hlinkClick r:id="rId4"/>
              </a:rPr>
              <a:t>Welcome to the International Students Office of KIT!</a:t>
            </a:r>
            <a:endParaRPr lang="en-GB" dirty="0">
              <a:solidFill>
                <a:srgbClr val="1F2328"/>
              </a:solidFill>
              <a:latin typeface="-apple-system"/>
            </a:endParaRPr>
          </a:p>
          <a:p>
            <a:pPr lvl="1"/>
            <a:r>
              <a:rPr lang="en-GB" b="0" i="0" u="none" strike="noStrike" dirty="0">
                <a:solidFill>
                  <a:srgbClr val="1F2328"/>
                </a:solidFill>
                <a:effectLst/>
                <a:latin typeface="-apple-system"/>
                <a:hlinkClick r:id="rId5"/>
              </a:rPr>
              <a:t>Applying for a place in a bachelor’s program</a:t>
            </a:r>
            <a:endParaRPr lang="en-GB" dirty="0">
              <a:solidFill>
                <a:srgbClr val="1F2328"/>
              </a:solidFill>
              <a:latin typeface="-apple-system"/>
            </a:endParaRPr>
          </a:p>
          <a:p>
            <a:pPr lvl="1"/>
            <a:r>
              <a:rPr lang="en-GB" b="0" i="0" u="none" strike="noStrike" dirty="0">
                <a:solidFill>
                  <a:srgbClr val="1F2328"/>
                </a:solidFill>
                <a:effectLst/>
                <a:latin typeface="-apple-system"/>
                <a:hlinkClick r:id="rId6"/>
              </a:rPr>
              <a:t>Application for a Master's degree course</a:t>
            </a:r>
            <a:endParaRPr lang="en-US" dirty="0"/>
          </a:p>
          <a:p>
            <a:pPr lvl="1"/>
            <a:r>
              <a:rPr lang="en-GB" b="0" i="0" u="none" strike="noStrike" dirty="0">
                <a:solidFill>
                  <a:srgbClr val="1F2328"/>
                </a:solidFill>
                <a:effectLst/>
                <a:latin typeface="-apple-system"/>
                <a:hlinkClick r:id="rId4"/>
              </a:rPr>
              <a:t>Welcome to the International Students Office of KIT!</a:t>
            </a:r>
            <a:endParaRPr lang="en-GB" b="0" i="0" u="none" strike="noStrike" dirty="0">
              <a:solidFill>
                <a:srgbClr val="1F2328"/>
              </a:solidFill>
              <a:effectLst/>
              <a:latin typeface="-apple-system"/>
            </a:endParaRPr>
          </a:p>
          <a:p>
            <a:pPr lvl="1"/>
            <a:endParaRPr lang="en-GB" dirty="0">
              <a:solidFill>
                <a:srgbClr val="1F2328"/>
              </a:solidFill>
              <a:latin typeface="-apple-system"/>
            </a:endParaRPr>
          </a:p>
          <a:p>
            <a:pPr lvl="1">
              <a:buFont typeface="Wingdings" panose="05000000000000000000" pitchFamily="2" charset="2"/>
              <a:buChar char="Ø"/>
            </a:pPr>
            <a:r>
              <a:rPr lang="en-GB" b="0" i="0" dirty="0">
                <a:solidFill>
                  <a:srgbClr val="1F2328"/>
                </a:solidFill>
                <a:effectLst/>
                <a:latin typeface="-apple-system"/>
              </a:rPr>
              <a:t>Disclaimer:  The links provided are for the KIT only !</a:t>
            </a:r>
          </a:p>
        </p:txBody>
      </p:sp>
    </p:spTree>
    <p:extLst>
      <p:ext uri="{BB962C8B-B14F-4D97-AF65-F5344CB8AC3E}">
        <p14:creationId xmlns:p14="http://schemas.microsoft.com/office/powerpoint/2010/main" val="1458231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A8DFA1D-1E67-ED4F-853D-A810F491A61D}"/>
              </a:ext>
            </a:extLst>
          </p:cNvPr>
          <p:cNvSpPr>
            <a:spLocks noGrp="1"/>
          </p:cNvSpPr>
          <p:nvPr>
            <p:ph type="dt" sz="half" idx="10"/>
          </p:nvPr>
        </p:nvSpPr>
        <p:spPr/>
        <p:txBody>
          <a:bodyPr/>
          <a:lstStyle/>
          <a:p>
            <a:fld id="{D081D90B-27A7-49E8-9856-FB81265ECD30}" type="datetime4">
              <a:rPr lang="en-US" noProof="0" smtClean="0"/>
              <a:t>September 22, 2023</a:t>
            </a:fld>
            <a:endParaRPr lang="en-US" noProof="0"/>
          </a:p>
        </p:txBody>
      </p:sp>
      <p:sp>
        <p:nvSpPr>
          <p:cNvPr id="4" name="Foliennummernplatzhalter 3">
            <a:extLst>
              <a:ext uri="{FF2B5EF4-FFF2-40B4-BE49-F238E27FC236}">
                <a16:creationId xmlns:a16="http://schemas.microsoft.com/office/drawing/2014/main" id="{83129646-DAB2-7B4D-8450-A969602B4375}"/>
              </a:ext>
            </a:extLst>
          </p:cNvPr>
          <p:cNvSpPr>
            <a:spLocks noGrp="1"/>
          </p:cNvSpPr>
          <p:nvPr>
            <p:ph type="sldNum" sz="quarter" idx="12"/>
          </p:nvPr>
        </p:nvSpPr>
        <p:spPr/>
        <p:txBody>
          <a:bodyPr/>
          <a:lstStyle/>
          <a:p>
            <a:fld id="{61696EC4-B4CF-4701-AD06-A8439D6D8E12}" type="slidenum">
              <a:rPr lang="en-US" noProof="0" smtClean="0"/>
              <a:t>8</a:t>
            </a:fld>
            <a:endParaRPr lang="en-US" noProof="0"/>
          </a:p>
        </p:txBody>
      </p:sp>
      <p:sp>
        <p:nvSpPr>
          <p:cNvPr id="5" name="Titel 4">
            <a:extLst>
              <a:ext uri="{FF2B5EF4-FFF2-40B4-BE49-F238E27FC236}">
                <a16:creationId xmlns:a16="http://schemas.microsoft.com/office/drawing/2014/main" id="{48E15B8B-7C43-A64A-B8B9-EB7D076B693C}"/>
              </a:ext>
            </a:extLst>
          </p:cNvPr>
          <p:cNvSpPr>
            <a:spLocks noGrp="1"/>
          </p:cNvSpPr>
          <p:nvPr>
            <p:ph type="title"/>
          </p:nvPr>
        </p:nvSpPr>
        <p:spPr/>
        <p:txBody>
          <a:bodyPr>
            <a:normAutofit/>
          </a:bodyPr>
          <a:lstStyle/>
          <a:p>
            <a:r>
              <a:rPr lang="en-GB" b="1" i="0" dirty="0">
                <a:solidFill>
                  <a:srgbClr val="1F2328"/>
                </a:solidFill>
                <a:effectLst/>
                <a:latin typeface="-apple-system"/>
              </a:rPr>
              <a:t>Accommodation</a:t>
            </a:r>
            <a:endParaRPr lang="de-DE" dirty="0"/>
          </a:p>
        </p:txBody>
      </p:sp>
      <p:sp>
        <p:nvSpPr>
          <p:cNvPr id="22" name="Inhaltsplatzhalter 21">
            <a:extLst>
              <a:ext uri="{FF2B5EF4-FFF2-40B4-BE49-F238E27FC236}">
                <a16:creationId xmlns:a16="http://schemas.microsoft.com/office/drawing/2014/main" id="{A9612B7C-EC98-4662-B14C-93340D22F09D}"/>
              </a:ext>
            </a:extLst>
          </p:cNvPr>
          <p:cNvSpPr>
            <a:spLocks noGrp="1"/>
          </p:cNvSpPr>
          <p:nvPr>
            <p:ph idx="1"/>
          </p:nvPr>
        </p:nvSpPr>
        <p:spPr>
          <a:xfrm>
            <a:off x="533400" y="1184921"/>
            <a:ext cx="11125200" cy="5167192"/>
          </a:xfrm>
        </p:spPr>
        <p:txBody>
          <a:bodyPr>
            <a:normAutofit lnSpcReduction="10000"/>
          </a:bodyPr>
          <a:lstStyle/>
          <a:p>
            <a:r>
              <a:rPr lang="en-GB" dirty="0"/>
              <a:t>It’s best to register at the Studentenwerk and apply for the room as soon as you acquire the admission/visa: </a:t>
            </a:r>
            <a:r>
              <a:rPr lang="en-GB" dirty="0">
                <a:hlinkClick r:id="rId2"/>
              </a:rPr>
              <a:t>https://www.sw-ka.de/en/</a:t>
            </a:r>
            <a:r>
              <a:rPr lang="en-GB" dirty="0"/>
              <a:t> </a:t>
            </a:r>
          </a:p>
          <a:p>
            <a:pPr lvl="1"/>
            <a:r>
              <a:rPr lang="en-GB" dirty="0"/>
              <a:t>Other than Studentenwerk, one can look for a room in a shared apartment (called Wohngemeinschaft or WG) or a single room private apartment. These are generally more expensive and difficult to get for international students.</a:t>
            </a:r>
          </a:p>
          <a:p>
            <a:pPr lvl="1"/>
            <a:r>
              <a:rPr lang="en-GB" dirty="0"/>
              <a:t>There are also some private room offers at Studentenwerk website.</a:t>
            </a:r>
          </a:p>
          <a:p>
            <a:pPr algn="l"/>
            <a:r>
              <a:rPr lang="en-GB" dirty="0"/>
              <a:t>Use the following links to search:</a:t>
            </a:r>
          </a:p>
          <a:p>
            <a:pPr lvl="1"/>
            <a:r>
              <a:rPr lang="en-GB" b="0" i="0" u="none" strike="noStrike" dirty="0">
                <a:solidFill>
                  <a:srgbClr val="1F2328"/>
                </a:solidFill>
                <a:effectLst/>
                <a:latin typeface="-apple-system"/>
                <a:hlinkClick r:id="rId3"/>
              </a:rPr>
              <a:t>http://www.wg-gesucht.de/</a:t>
            </a:r>
            <a:endParaRPr lang="en-GB" b="0" i="0" dirty="0">
              <a:solidFill>
                <a:srgbClr val="1F2328"/>
              </a:solidFill>
              <a:effectLst/>
              <a:latin typeface="-apple-system"/>
            </a:endParaRPr>
          </a:p>
          <a:p>
            <a:pPr lvl="1"/>
            <a:r>
              <a:rPr lang="en-GB" b="0" i="0" u="none" strike="noStrike" dirty="0">
                <a:solidFill>
                  <a:srgbClr val="1F2328"/>
                </a:solidFill>
                <a:effectLst/>
                <a:latin typeface="-apple-system"/>
                <a:hlinkClick r:id="rId4"/>
              </a:rPr>
              <a:t>http://www.immobilienscout24.de</a:t>
            </a:r>
            <a:endParaRPr lang="en-GB" b="0" i="0" dirty="0">
              <a:solidFill>
                <a:srgbClr val="1F2328"/>
              </a:solidFill>
              <a:effectLst/>
              <a:latin typeface="-apple-system"/>
            </a:endParaRPr>
          </a:p>
          <a:p>
            <a:pPr algn="l"/>
            <a:r>
              <a:rPr lang="en-GB" b="0" i="0" dirty="0">
                <a:solidFill>
                  <a:srgbClr val="1F2328"/>
                </a:solidFill>
                <a:effectLst/>
                <a:latin typeface="-apple-system"/>
              </a:rPr>
              <a:t>For further details, have a look at </a:t>
            </a:r>
            <a:r>
              <a:rPr lang="en-GB" b="0" i="0" u="none" strike="noStrike" dirty="0">
                <a:solidFill>
                  <a:srgbClr val="1F2328"/>
                </a:solidFill>
                <a:effectLst/>
                <a:latin typeface="-apple-system"/>
                <a:hlinkClick r:id="rId5"/>
              </a:rPr>
              <a:t>Accommodation</a:t>
            </a:r>
            <a:r>
              <a:rPr lang="en-GB" b="0" i="0" dirty="0">
                <a:solidFill>
                  <a:srgbClr val="1F2328"/>
                </a:solidFill>
                <a:effectLst/>
                <a:latin typeface="-apple-system"/>
              </a:rPr>
              <a:t>.</a:t>
            </a:r>
          </a:p>
          <a:p>
            <a:pPr lvl="1"/>
            <a:r>
              <a:rPr lang="en-GB" b="0" i="0" u="none" strike="noStrike" dirty="0" err="1">
                <a:solidFill>
                  <a:srgbClr val="1F2328"/>
                </a:solidFill>
                <a:effectLst/>
                <a:latin typeface="-apple-system"/>
                <a:hlinkClick r:id="rId6"/>
              </a:rPr>
              <a:t>HaDiKo</a:t>
            </a:r>
            <a:r>
              <a:rPr lang="en-GB" b="0" i="0" dirty="0">
                <a:solidFill>
                  <a:srgbClr val="1F2328"/>
                </a:solidFill>
                <a:effectLst/>
                <a:latin typeface="-apple-system"/>
              </a:rPr>
              <a:t>: Self-administered student dormitory, offers short- and long-term rooms</a:t>
            </a:r>
          </a:p>
          <a:p>
            <a:pPr lvl="1"/>
            <a:r>
              <a:rPr lang="en-GB" b="0" i="0" u="none" strike="noStrike" dirty="0" err="1">
                <a:solidFill>
                  <a:srgbClr val="1F2328"/>
                </a:solidFill>
                <a:effectLst/>
                <a:latin typeface="-apple-system"/>
                <a:hlinkClick r:id="rId7"/>
              </a:rPr>
              <a:t>Familienheim</a:t>
            </a:r>
            <a:r>
              <a:rPr lang="en-GB" b="0" i="0" dirty="0">
                <a:solidFill>
                  <a:srgbClr val="1F2328"/>
                </a:solidFill>
                <a:effectLst/>
                <a:latin typeface="-apple-system"/>
              </a:rPr>
              <a:t>: </a:t>
            </a:r>
            <a:r>
              <a:rPr lang="en-GB" dirty="0">
                <a:solidFill>
                  <a:srgbClr val="1F2328"/>
                </a:solidFill>
                <a:latin typeface="-apple-system"/>
              </a:rPr>
              <a:t>A </a:t>
            </a:r>
            <a:r>
              <a:rPr lang="en-GB" b="0" i="0" dirty="0">
                <a:solidFill>
                  <a:srgbClr val="1F2328"/>
                </a:solidFill>
                <a:effectLst/>
                <a:latin typeface="-apple-system"/>
              </a:rPr>
              <a:t>private student dormitory</a:t>
            </a:r>
          </a:p>
          <a:p>
            <a:pPr lvl="1"/>
            <a:r>
              <a:rPr lang="en-GB" b="0" i="0" dirty="0">
                <a:solidFill>
                  <a:srgbClr val="1F2328"/>
                </a:solidFill>
                <a:effectLst/>
                <a:latin typeface="-apple-system"/>
                <a:hlinkClick r:id="rId8"/>
              </a:rPr>
              <a:t>Insterburg: </a:t>
            </a:r>
            <a:r>
              <a:rPr lang="en-GB" b="0" i="0" dirty="0" err="1">
                <a:solidFill>
                  <a:srgbClr val="1F2328"/>
                </a:solidFill>
                <a:effectLst/>
                <a:latin typeface="-apple-system"/>
              </a:rPr>
              <a:t>Studentenwohnheim</a:t>
            </a:r>
            <a:endParaRPr lang="en-GB" b="0" i="0" dirty="0">
              <a:solidFill>
                <a:srgbClr val="1F2328"/>
              </a:solidFill>
              <a:effectLst/>
              <a:latin typeface="-apple-system"/>
            </a:endParaRPr>
          </a:p>
          <a:p>
            <a:pPr lvl="1"/>
            <a:r>
              <a:rPr lang="en-GB" b="0" i="0" dirty="0">
                <a:solidFill>
                  <a:srgbClr val="222222"/>
                </a:solidFill>
                <a:effectLst/>
                <a:latin typeface="Roboto" panose="02000000000000000000" pitchFamily="2" charset="0"/>
                <a:hlinkClick r:id="rId9"/>
              </a:rPr>
              <a:t>Kolleg am Ring</a:t>
            </a:r>
            <a:r>
              <a:rPr lang="en-GB" b="0" i="0" dirty="0">
                <a:solidFill>
                  <a:srgbClr val="222222"/>
                </a:solidFill>
                <a:effectLst/>
                <a:latin typeface="Roboto" panose="02000000000000000000" pitchFamily="2" charset="0"/>
              </a:rPr>
              <a:t>: like </a:t>
            </a:r>
            <a:r>
              <a:rPr lang="en-GB" b="0" i="0" dirty="0" err="1">
                <a:solidFill>
                  <a:srgbClr val="222222"/>
                </a:solidFill>
                <a:effectLst/>
                <a:latin typeface="Roboto" panose="02000000000000000000" pitchFamily="2" charset="0"/>
              </a:rPr>
              <a:t>hadiko</a:t>
            </a:r>
            <a:endParaRPr lang="en-GB" b="0" i="0" dirty="0">
              <a:solidFill>
                <a:srgbClr val="1F2328"/>
              </a:solidFill>
              <a:effectLst/>
              <a:latin typeface="-apple-system"/>
            </a:endParaRPr>
          </a:p>
          <a:p>
            <a:pPr lvl="1"/>
            <a:endParaRPr lang="en-GB" b="0" i="0" dirty="0">
              <a:solidFill>
                <a:srgbClr val="1F2328"/>
              </a:solidFill>
              <a:effectLst/>
              <a:latin typeface="-apple-system"/>
            </a:endParaRPr>
          </a:p>
          <a:p>
            <a:pPr algn="l"/>
            <a:endParaRPr lang="en-GB" b="0" i="0" dirty="0">
              <a:solidFill>
                <a:srgbClr val="1F2328"/>
              </a:solidFill>
              <a:effectLst/>
              <a:latin typeface="-apple-system"/>
            </a:endParaRPr>
          </a:p>
        </p:txBody>
      </p:sp>
    </p:spTree>
    <p:extLst>
      <p:ext uri="{BB962C8B-B14F-4D97-AF65-F5344CB8AC3E}">
        <p14:creationId xmlns:p14="http://schemas.microsoft.com/office/powerpoint/2010/main" val="2686245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A8DFA1D-1E67-ED4F-853D-A810F491A61D}"/>
              </a:ext>
            </a:extLst>
          </p:cNvPr>
          <p:cNvSpPr>
            <a:spLocks noGrp="1"/>
          </p:cNvSpPr>
          <p:nvPr>
            <p:ph type="dt" sz="half" idx="10"/>
          </p:nvPr>
        </p:nvSpPr>
        <p:spPr/>
        <p:txBody>
          <a:bodyPr/>
          <a:lstStyle/>
          <a:p>
            <a:fld id="{D081D90B-27A7-49E8-9856-FB81265ECD30}" type="datetime4">
              <a:rPr lang="en-US" noProof="0" smtClean="0"/>
              <a:t>September 22, 2023</a:t>
            </a:fld>
            <a:endParaRPr lang="en-US" noProof="0"/>
          </a:p>
        </p:txBody>
      </p:sp>
      <p:sp>
        <p:nvSpPr>
          <p:cNvPr id="4" name="Foliennummernplatzhalter 3">
            <a:extLst>
              <a:ext uri="{FF2B5EF4-FFF2-40B4-BE49-F238E27FC236}">
                <a16:creationId xmlns:a16="http://schemas.microsoft.com/office/drawing/2014/main" id="{83129646-DAB2-7B4D-8450-A969602B4375}"/>
              </a:ext>
            </a:extLst>
          </p:cNvPr>
          <p:cNvSpPr>
            <a:spLocks noGrp="1"/>
          </p:cNvSpPr>
          <p:nvPr>
            <p:ph type="sldNum" sz="quarter" idx="12"/>
          </p:nvPr>
        </p:nvSpPr>
        <p:spPr/>
        <p:txBody>
          <a:bodyPr/>
          <a:lstStyle/>
          <a:p>
            <a:fld id="{61696EC4-B4CF-4701-AD06-A8439D6D8E12}" type="slidenum">
              <a:rPr lang="en-US" noProof="0" smtClean="0"/>
              <a:t>9</a:t>
            </a:fld>
            <a:endParaRPr lang="en-US" noProof="0"/>
          </a:p>
        </p:txBody>
      </p:sp>
      <p:sp>
        <p:nvSpPr>
          <p:cNvPr id="5" name="Titel 4">
            <a:extLst>
              <a:ext uri="{FF2B5EF4-FFF2-40B4-BE49-F238E27FC236}">
                <a16:creationId xmlns:a16="http://schemas.microsoft.com/office/drawing/2014/main" id="{48E15B8B-7C43-A64A-B8B9-EB7D076B693C}"/>
              </a:ext>
            </a:extLst>
          </p:cNvPr>
          <p:cNvSpPr>
            <a:spLocks noGrp="1"/>
          </p:cNvSpPr>
          <p:nvPr>
            <p:ph type="title"/>
          </p:nvPr>
        </p:nvSpPr>
        <p:spPr/>
        <p:txBody>
          <a:bodyPr>
            <a:normAutofit/>
          </a:bodyPr>
          <a:lstStyle/>
          <a:p>
            <a:r>
              <a:rPr lang="en-GB" b="1" i="0" dirty="0">
                <a:solidFill>
                  <a:srgbClr val="1F2328"/>
                </a:solidFill>
                <a:effectLst/>
                <a:latin typeface="-apple-system"/>
              </a:rPr>
              <a:t>Accommodation  - Vocabulary To </a:t>
            </a:r>
            <a:r>
              <a:rPr lang="en-GB" dirty="0">
                <a:solidFill>
                  <a:srgbClr val="1F2328"/>
                </a:solidFill>
                <a:latin typeface="-apple-system"/>
              </a:rPr>
              <a:t>R</a:t>
            </a:r>
            <a:r>
              <a:rPr lang="en-GB" b="1" i="0" dirty="0">
                <a:solidFill>
                  <a:srgbClr val="1F2328"/>
                </a:solidFill>
                <a:effectLst/>
                <a:latin typeface="-apple-system"/>
              </a:rPr>
              <a:t>emember</a:t>
            </a:r>
            <a:endParaRPr lang="de-DE" dirty="0"/>
          </a:p>
        </p:txBody>
      </p:sp>
      <p:sp>
        <p:nvSpPr>
          <p:cNvPr id="22" name="Inhaltsplatzhalter 21">
            <a:extLst>
              <a:ext uri="{FF2B5EF4-FFF2-40B4-BE49-F238E27FC236}">
                <a16:creationId xmlns:a16="http://schemas.microsoft.com/office/drawing/2014/main" id="{A9612B7C-EC98-4662-B14C-93340D22F09D}"/>
              </a:ext>
            </a:extLst>
          </p:cNvPr>
          <p:cNvSpPr>
            <a:spLocks noGrp="1"/>
          </p:cNvSpPr>
          <p:nvPr>
            <p:ph idx="1"/>
          </p:nvPr>
        </p:nvSpPr>
        <p:spPr>
          <a:xfrm>
            <a:off x="533400" y="1207223"/>
            <a:ext cx="11125200" cy="5167192"/>
          </a:xfrm>
        </p:spPr>
        <p:txBody>
          <a:bodyPr>
            <a:normAutofit fontScale="92500" lnSpcReduction="20000"/>
          </a:bodyPr>
          <a:lstStyle/>
          <a:p>
            <a:pPr algn="l"/>
            <a:r>
              <a:rPr lang="en-GB" sz="1600" dirty="0"/>
              <a:t>Here are some useful abbreviations you will often find in apartment advertisements:</a:t>
            </a:r>
          </a:p>
          <a:p>
            <a:pPr lvl="1">
              <a:lnSpc>
                <a:spcPct val="110000"/>
              </a:lnSpc>
            </a:pPr>
            <a:r>
              <a:rPr lang="en-GB" sz="1600" dirty="0"/>
              <a:t>AB </a:t>
            </a:r>
            <a:r>
              <a:rPr lang="en-GB" sz="1600" dirty="0" err="1"/>
              <a:t>Altbau</a:t>
            </a:r>
            <a:r>
              <a:rPr lang="en-GB" sz="1600" dirty="0"/>
              <a:t> (Old building)</a:t>
            </a:r>
          </a:p>
          <a:p>
            <a:pPr lvl="1">
              <a:lnSpc>
                <a:spcPct val="110000"/>
              </a:lnSpc>
            </a:pPr>
            <a:r>
              <a:rPr lang="en-GB" sz="1600" dirty="0"/>
              <a:t>B Bad (Bathroom)</a:t>
            </a:r>
          </a:p>
          <a:p>
            <a:pPr lvl="1">
              <a:lnSpc>
                <a:spcPct val="110000"/>
              </a:lnSpc>
            </a:pPr>
            <a:r>
              <a:rPr lang="en-GB" sz="1600" dirty="0"/>
              <a:t>BLK </a:t>
            </a:r>
            <a:r>
              <a:rPr lang="en-GB" sz="1600" dirty="0" err="1"/>
              <a:t>Balkon</a:t>
            </a:r>
            <a:r>
              <a:rPr lang="en-GB" sz="1600" dirty="0"/>
              <a:t> (Balcony)</a:t>
            </a:r>
          </a:p>
          <a:p>
            <a:pPr lvl="1">
              <a:lnSpc>
                <a:spcPct val="110000"/>
              </a:lnSpc>
            </a:pPr>
            <a:r>
              <a:rPr lang="en-GB" sz="1600" dirty="0"/>
              <a:t>HT </a:t>
            </a:r>
            <a:r>
              <a:rPr lang="en-GB" sz="1600" dirty="0" err="1"/>
              <a:t>Haustier</a:t>
            </a:r>
            <a:r>
              <a:rPr lang="en-GB" sz="1600" dirty="0"/>
              <a:t> (Pet)</a:t>
            </a:r>
          </a:p>
          <a:p>
            <a:pPr lvl="1">
              <a:lnSpc>
                <a:spcPct val="110000"/>
              </a:lnSpc>
            </a:pPr>
            <a:r>
              <a:rPr lang="en-GB" sz="1600" dirty="0"/>
              <a:t>KM </a:t>
            </a:r>
            <a:r>
              <a:rPr lang="en-GB" sz="1600" dirty="0" err="1"/>
              <a:t>Kaltmiete</a:t>
            </a:r>
            <a:r>
              <a:rPr lang="en-GB" sz="1600" dirty="0"/>
              <a:t> (Basic rent)</a:t>
            </a:r>
          </a:p>
          <a:p>
            <a:pPr lvl="1">
              <a:lnSpc>
                <a:spcPct val="110000"/>
              </a:lnSpc>
            </a:pPr>
            <a:r>
              <a:rPr lang="en-GB" sz="1600" dirty="0"/>
              <a:t>Kt. </a:t>
            </a:r>
            <a:r>
              <a:rPr lang="en-GB" sz="1600" dirty="0" err="1"/>
              <a:t>Kaution</a:t>
            </a:r>
            <a:r>
              <a:rPr lang="en-GB" sz="1600" dirty="0"/>
              <a:t> (Deposit)</a:t>
            </a:r>
          </a:p>
          <a:p>
            <a:pPr lvl="1">
              <a:lnSpc>
                <a:spcPct val="110000"/>
              </a:lnSpc>
            </a:pPr>
            <a:r>
              <a:rPr lang="en-GB" sz="1600" dirty="0" err="1"/>
              <a:t>mbl</a:t>
            </a:r>
            <a:r>
              <a:rPr lang="en-GB" sz="1600" dirty="0"/>
              <a:t>. </a:t>
            </a:r>
            <a:r>
              <a:rPr lang="en-GB" sz="1600" dirty="0" err="1"/>
              <a:t>möbliert</a:t>
            </a:r>
            <a:r>
              <a:rPr lang="en-GB" sz="1600" dirty="0"/>
              <a:t> (Furnished)</a:t>
            </a:r>
          </a:p>
          <a:p>
            <a:pPr lvl="1">
              <a:lnSpc>
                <a:spcPct val="110000"/>
              </a:lnSpc>
            </a:pPr>
            <a:r>
              <a:rPr lang="en-GB" sz="1600" dirty="0" err="1"/>
              <a:t>mtl</a:t>
            </a:r>
            <a:r>
              <a:rPr lang="en-GB" sz="1600" dirty="0"/>
              <a:t>. </a:t>
            </a:r>
            <a:r>
              <a:rPr lang="en-GB" sz="1600" dirty="0" err="1"/>
              <a:t>monatlich</a:t>
            </a:r>
            <a:r>
              <a:rPr lang="en-GB" sz="1600" dirty="0"/>
              <a:t> (Monthly)</a:t>
            </a:r>
          </a:p>
          <a:p>
            <a:pPr lvl="1">
              <a:lnSpc>
                <a:spcPct val="110000"/>
              </a:lnSpc>
            </a:pPr>
            <a:r>
              <a:rPr lang="en-GB" sz="1600" dirty="0"/>
              <a:t>NB </a:t>
            </a:r>
            <a:r>
              <a:rPr lang="en-GB" sz="1600" dirty="0" err="1"/>
              <a:t>Neubau</a:t>
            </a:r>
            <a:r>
              <a:rPr lang="en-GB" sz="1600" dirty="0"/>
              <a:t> (New building)</a:t>
            </a:r>
          </a:p>
          <a:p>
            <a:pPr lvl="1">
              <a:lnSpc>
                <a:spcPct val="110000"/>
              </a:lnSpc>
            </a:pPr>
            <a:r>
              <a:rPr lang="en-GB" sz="1600" dirty="0"/>
              <a:t>NK </a:t>
            </a:r>
            <a:r>
              <a:rPr lang="en-GB" sz="1600" dirty="0" err="1"/>
              <a:t>Nebenkosten</a:t>
            </a:r>
            <a:r>
              <a:rPr lang="en-GB" sz="1600" dirty="0"/>
              <a:t> (Utility charges)</a:t>
            </a:r>
          </a:p>
          <a:p>
            <a:pPr lvl="1">
              <a:lnSpc>
                <a:spcPct val="110000"/>
              </a:lnSpc>
            </a:pPr>
            <a:r>
              <a:rPr lang="en-GB" sz="1600" dirty="0"/>
              <a:t>NR </a:t>
            </a:r>
            <a:r>
              <a:rPr lang="en-GB" sz="1600" dirty="0" err="1"/>
              <a:t>Nichtraucher</a:t>
            </a:r>
            <a:r>
              <a:rPr lang="en-GB" sz="1600" dirty="0"/>
              <a:t> (Non-smoker)</a:t>
            </a:r>
          </a:p>
          <a:p>
            <a:pPr lvl="1">
              <a:lnSpc>
                <a:spcPct val="110000"/>
              </a:lnSpc>
            </a:pPr>
            <a:r>
              <a:rPr lang="en-GB" sz="1600" dirty="0"/>
              <a:t>P/PP </a:t>
            </a:r>
            <a:r>
              <a:rPr lang="en-GB" sz="1600" dirty="0" err="1"/>
              <a:t>Parkplatz</a:t>
            </a:r>
            <a:r>
              <a:rPr lang="en-GB" sz="1600" dirty="0"/>
              <a:t> (Parking space)</a:t>
            </a:r>
          </a:p>
          <a:p>
            <a:pPr lvl="1">
              <a:lnSpc>
                <a:spcPct val="110000"/>
              </a:lnSpc>
            </a:pPr>
            <a:r>
              <a:rPr lang="en-GB" sz="1600" dirty="0" err="1"/>
              <a:t>Whg</a:t>
            </a:r>
            <a:r>
              <a:rPr lang="en-GB" sz="1600" dirty="0"/>
              <a:t>. </a:t>
            </a:r>
            <a:r>
              <a:rPr lang="en-GB" sz="1600" dirty="0" err="1"/>
              <a:t>Wohnung</a:t>
            </a:r>
            <a:r>
              <a:rPr lang="en-GB" sz="1600" dirty="0"/>
              <a:t> (Apartment)</a:t>
            </a:r>
          </a:p>
          <a:p>
            <a:pPr lvl="1">
              <a:lnSpc>
                <a:spcPct val="110000"/>
              </a:lnSpc>
            </a:pPr>
            <a:r>
              <a:rPr lang="en-GB" sz="1600" dirty="0"/>
              <a:t>WM </a:t>
            </a:r>
            <a:r>
              <a:rPr lang="en-GB" sz="1600" dirty="0" err="1"/>
              <a:t>Warmmiete</a:t>
            </a:r>
            <a:r>
              <a:rPr lang="en-GB" sz="1600" dirty="0"/>
              <a:t> (Rent incl. utility charges)</a:t>
            </a:r>
          </a:p>
          <a:p>
            <a:pPr lvl="1">
              <a:lnSpc>
                <a:spcPct val="110000"/>
              </a:lnSpc>
            </a:pPr>
            <a:r>
              <a:rPr lang="en-GB" sz="1600" dirty="0"/>
              <a:t>Zi. Zimmer (Rooms)</a:t>
            </a:r>
          </a:p>
          <a:p>
            <a:pPr lvl="1">
              <a:lnSpc>
                <a:spcPct val="110000"/>
              </a:lnSpc>
            </a:pPr>
            <a:r>
              <a:rPr lang="en-GB" sz="1600" dirty="0"/>
              <a:t>ZKB Zimmer </a:t>
            </a:r>
            <a:r>
              <a:rPr lang="en-GB" sz="1600" dirty="0" err="1"/>
              <a:t>Küche</a:t>
            </a:r>
            <a:r>
              <a:rPr lang="en-GB" sz="1600" dirty="0"/>
              <a:t> Bad (Room + kitchen + bathroom)</a:t>
            </a:r>
          </a:p>
          <a:p>
            <a:pPr lvl="1">
              <a:lnSpc>
                <a:spcPct val="110000"/>
              </a:lnSpc>
            </a:pPr>
            <a:r>
              <a:rPr lang="en-GB" sz="1600" dirty="0"/>
              <a:t>ZKD Zimmer </a:t>
            </a:r>
            <a:r>
              <a:rPr lang="en-GB" sz="1600" dirty="0" err="1"/>
              <a:t>Küche</a:t>
            </a:r>
            <a:r>
              <a:rPr lang="en-GB" sz="1600" dirty="0"/>
              <a:t> </a:t>
            </a:r>
            <a:r>
              <a:rPr lang="en-GB" sz="1600" dirty="0" err="1"/>
              <a:t>Dusche</a:t>
            </a:r>
            <a:r>
              <a:rPr lang="en-GB" sz="1600" dirty="0"/>
              <a:t> (Room + kitchen + shower)</a:t>
            </a:r>
          </a:p>
          <a:p>
            <a:pPr>
              <a:lnSpc>
                <a:spcPct val="110000"/>
              </a:lnSpc>
            </a:pPr>
            <a:r>
              <a:rPr lang="en-GB" sz="1600" dirty="0"/>
              <a:t>Have a closer look at </a:t>
            </a:r>
            <a:r>
              <a:rPr lang="en-GB" sz="1600" b="1" dirty="0" err="1"/>
              <a:t>Kaltmiete</a:t>
            </a:r>
            <a:r>
              <a:rPr lang="en-GB" sz="1600" dirty="0"/>
              <a:t> and </a:t>
            </a:r>
            <a:r>
              <a:rPr lang="en-GB" sz="1600" b="1" dirty="0" err="1"/>
              <a:t>Warmmiete</a:t>
            </a:r>
            <a:r>
              <a:rPr lang="en-GB" sz="1600" dirty="0"/>
              <a:t> while selecting the room rent.</a:t>
            </a:r>
          </a:p>
        </p:txBody>
      </p:sp>
    </p:spTree>
    <p:extLst>
      <p:ext uri="{BB962C8B-B14F-4D97-AF65-F5344CB8AC3E}">
        <p14:creationId xmlns:p14="http://schemas.microsoft.com/office/powerpoint/2010/main" val="3115676781"/>
      </p:ext>
    </p:extLst>
  </p:cSld>
  <p:clrMapOvr>
    <a:masterClrMapping/>
  </p:clrMapOvr>
</p:sld>
</file>

<file path=ppt/theme/theme1.xml><?xml version="1.0" encoding="utf-8"?>
<a:theme xmlns:a="http://schemas.openxmlformats.org/drawingml/2006/main" name="Folienmaster_Fächer">
  <a:themeElements>
    <a:clrScheme name="KIT FARBEN">
      <a:dk1>
        <a:sysClr val="windowText" lastClr="000000"/>
      </a:dk1>
      <a:lt1>
        <a:sysClr val="window" lastClr="FFFFFF"/>
      </a:lt1>
      <a:dk2>
        <a:srgbClr val="009682"/>
      </a:dk2>
      <a:lt2>
        <a:srgbClr val="D9D9D9"/>
      </a:lt2>
      <a:accent1>
        <a:srgbClr val="4664AA"/>
      </a:accent1>
      <a:accent2>
        <a:srgbClr val="23A1E0"/>
      </a:accent2>
      <a:accent3>
        <a:srgbClr val="8CB63C"/>
      </a:accent3>
      <a:accent4>
        <a:srgbClr val="A3107C"/>
      </a:accent4>
      <a:accent5>
        <a:srgbClr val="DF9B1B"/>
      </a:accent5>
      <a:accent6>
        <a:srgbClr val="FCE500"/>
      </a:accent6>
      <a:hlink>
        <a:srgbClr val="4664AA"/>
      </a:hlink>
      <a:folHlink>
        <a:srgbClr val="A22223"/>
      </a:folHlink>
    </a:clrScheme>
    <a:fontScheme name="Essenz">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sign1" id="{D385F135-4BB1-4144-883F-BD663B3FA4BF}" vid="{9BD07EEE-6672-4655-8F7E-3FE0E154673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TotalTime>
  <Words>1891</Words>
  <Application>Microsoft Office PowerPoint</Application>
  <PresentationFormat>Widescreen</PresentationFormat>
  <Paragraphs>214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Roboto</vt:lpstr>
      <vt:lpstr>Söhne</vt:lpstr>
      <vt:lpstr>Wingdings</vt:lpstr>
      <vt:lpstr>Folienmaster_Fächer</vt:lpstr>
      <vt:lpstr>PowerPoint Presentation</vt:lpstr>
      <vt:lpstr>Agenda - Topics addressed during the presentation</vt:lpstr>
      <vt:lpstr>Welcome </vt:lpstr>
      <vt:lpstr>Before Arriving to Germany – To Do list</vt:lpstr>
      <vt:lpstr>After Receiving Your German Study Visa: To Do List</vt:lpstr>
      <vt:lpstr>First Time to Karlsruhe</vt:lpstr>
      <vt:lpstr>University –  First Week</vt:lpstr>
      <vt:lpstr>Accommodation</vt:lpstr>
      <vt:lpstr>Accommodation  - Vocabulary To Remember</vt:lpstr>
      <vt:lpstr>City Registrations and Visa Extension</vt:lpstr>
      <vt:lpstr>Health Insurance and Bank Account.</vt:lpstr>
      <vt:lpstr>City Registrations and Visa Extension</vt:lpstr>
      <vt:lpstr>Travelling, Food, Mosques, Doctors etc.</vt:lpstr>
      <vt:lpstr>Student Jobs</vt:lpstr>
      <vt:lpstr>Motivational Speech by an Alumni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Franzi</dc:creator>
  <cp:lastModifiedBy>Hussain, Sajjad (ITEC)</cp:lastModifiedBy>
  <cp:revision>167</cp:revision>
  <dcterms:created xsi:type="dcterms:W3CDTF">2017-12-07T14:50:50Z</dcterms:created>
  <dcterms:modified xsi:type="dcterms:W3CDTF">2023-09-22T15:42:46Z</dcterms:modified>
</cp:coreProperties>
</file>