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1" r:id="rId1"/>
  </p:sldMasterIdLst>
  <p:notesMasterIdLst>
    <p:notesMasterId r:id="rId10"/>
  </p:notesMasterIdLst>
  <p:sldIdLst>
    <p:sldId id="256" r:id="rId2"/>
    <p:sldId id="257" r:id="rId3"/>
    <p:sldId id="281" r:id="rId4"/>
    <p:sldId id="282" r:id="rId5"/>
    <p:sldId id="283" r:id="rId6"/>
    <p:sldId id="284" r:id="rId7"/>
    <p:sldId id="28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3B87CD"/>
    <a:srgbClr val="D8E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B10B0-EA8F-4A71-9F7B-E013FF87D6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1A05-9E43-4FF6-9D24-AF89DE2E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61A05-9E43-4FF6-9D24-AF89DE2E7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61A05-9E43-4FF6-9D24-AF89DE2E7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61A05-9E43-4FF6-9D24-AF89DE2E7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61A05-9E43-4FF6-9D24-AF89DE2E7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61A05-9E43-4FF6-9D24-AF89DE2E7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61A05-9E43-4FF6-9D24-AF89DE2E7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61A05-9E43-4FF6-9D24-AF89DE2E7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2576-4104-4AA8-B779-4012806470F0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856B-E2B6-4A10-9C40-689F094D17D8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6E3-6336-4A9F-9D2E-2756DBC7DC9E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D868-CD35-4DF1-8875-0B3BC7B51D7A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4BDF35-D0BD-4161-A37B-6CD6846CBBE0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C567-D008-478A-AF2E-A46DA97AD076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5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A303-16A0-47A7-B31E-02A58FC2AEF6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96D2-4263-42FA-9B50-90F41CF37EC0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1E7-E76C-4A90-982A-5E68873353DB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2-CA67-47C2-8AE8-6D1900DC6E9E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9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A4A9-5D88-478A-9672-1F3853046F5E}" type="datetime1">
              <a:rPr lang="en-US" smtClean="0"/>
              <a:t>10/16/2023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70C0"/>
            </a:gs>
            <a:gs pos="100000">
              <a:schemeClr val="bg1"/>
            </a:gs>
            <a:gs pos="89367">
              <a:schemeClr val="bg1"/>
            </a:gs>
            <a:gs pos="55000">
              <a:schemeClr val="accent1"/>
            </a:gs>
            <a:gs pos="69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3D8E2F-D849-44EB-A582-108396911A19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51C8B07-B3C8-4000-AD30-75DC0ED3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bvector.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18B7F8-C302-493F-8B4C-0ABF3D98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548" y="2884396"/>
            <a:ext cx="8282609" cy="3303043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1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Unlocking Career Opportunities in Germany </a:t>
            </a:r>
          </a:p>
          <a:p>
            <a:pPr algn="l">
              <a:lnSpc>
                <a:spcPct val="170000"/>
              </a:lnSpc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ATTIQUE UR REHMAN</a:t>
            </a:r>
          </a:p>
          <a:p>
            <a:pPr algn="l">
              <a:lnSpc>
                <a:spcPct val="170000"/>
              </a:lnSpc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atiq078@gmail.com</a:t>
            </a:r>
          </a:p>
          <a:p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15.10.2023</a:t>
            </a:r>
          </a:p>
          <a:p>
            <a:pPr algn="l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Country:  Germany</a:t>
            </a:r>
          </a:p>
          <a:p>
            <a:pPr algn="l"/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6405A-CC42-F0BF-1C83-D6C2DDAD3479}"/>
              </a:ext>
            </a:extLst>
          </p:cNvPr>
          <p:cNvSpPr txBox="1"/>
          <p:nvPr/>
        </p:nvSpPr>
        <p:spPr>
          <a:xfrm>
            <a:off x="1073426" y="1404731"/>
            <a:ext cx="5830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 Karlsruhe </a:t>
            </a:r>
            <a:endParaRPr lang="en-PK" sz="4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3885-B205-45BF-900A-7AA16014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74" y="0"/>
            <a:ext cx="1369325" cy="13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1A49-ED38-4CFF-9200-3966E768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83" y="196264"/>
            <a:ext cx="9601200" cy="8053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cs typeface="Times New Roman" panose="02020603050405020304" pitchFamily="18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A066-4264-4A09-9A5F-429F4AB1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95" y="787276"/>
            <a:ext cx="9154296" cy="5685591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800" dirty="0">
              <a:latin typeface="+mj-lt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German Job Market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 a Winning German Style Resume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Job Search Technique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1A97F-B193-4B2E-9882-89828D0A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919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1A49-ED38-4CFF-9200-3966E768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83" y="196264"/>
            <a:ext cx="9601200" cy="805375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German Job Market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A066-4264-4A09-9A5F-429F4AB1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95" y="787276"/>
            <a:ext cx="9154296" cy="568559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Economy: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boasts Europe's largest economy, offering diverse job opportunities.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Matters: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highly-educated workforce and emphasis on qualifications make education important.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language skills are mostly required, but English may be sufficient in some multinational companies.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Balance: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values work-life balance, offering job security and generous benefits.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Seeker's Visa: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Prevalent Job experienced Pakistanis can get job directly after obtaining blue card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Aspects: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work permits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2E328-8280-4001-9067-0B78C2E3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948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1A49-ED38-4CFF-9200-3966E768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83" y="196264"/>
            <a:ext cx="9601200" cy="805375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 a Winning German Style Resume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A066-4264-4A09-9A5F-429F4AB1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95" y="787276"/>
            <a:ext cx="9015148" cy="568559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E1F1B8B8-DB2E-02C6-011B-2897A7172667}"/>
              </a:ext>
            </a:extLst>
          </p:cNvPr>
          <p:cNvSpPr/>
          <p:nvPr/>
        </p:nvSpPr>
        <p:spPr>
          <a:xfrm>
            <a:off x="7454551" y="4455631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endParaRPr lang="en-PK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308FEDF-3950-A8A6-9412-069D9D53896F}"/>
              </a:ext>
            </a:extLst>
          </p:cNvPr>
          <p:cNvSpPr/>
          <p:nvPr/>
        </p:nvSpPr>
        <p:spPr>
          <a:xfrm>
            <a:off x="1908517" y="4455632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Result Oriented</a:t>
            </a:r>
            <a:endParaRPr lang="en-P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D426DCE-99FD-DCFA-80B5-7FB0A97FB4BA}"/>
              </a:ext>
            </a:extLst>
          </p:cNvPr>
          <p:cNvSpPr/>
          <p:nvPr/>
        </p:nvSpPr>
        <p:spPr>
          <a:xfrm>
            <a:off x="7454551" y="2027582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Covering Detailed Skills</a:t>
            </a:r>
            <a:r>
              <a:rPr lang="en-GB" sz="2000" dirty="0"/>
              <a:t> </a:t>
            </a:r>
            <a:endParaRPr lang="en-PK" sz="2000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82752D9-FC40-91D4-27C4-BF8BC297D19B}"/>
              </a:ext>
            </a:extLst>
          </p:cNvPr>
          <p:cNvSpPr/>
          <p:nvPr/>
        </p:nvSpPr>
        <p:spPr>
          <a:xfrm>
            <a:off x="1908517" y="2027582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04ED-3E61-4FFF-93C1-2F62D1F6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3578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1A49-ED38-4CFF-9200-3966E768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83" y="196264"/>
            <a:ext cx="9601200" cy="805375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Resources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A066-4264-4A09-9A5F-429F4AB1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95" y="787276"/>
            <a:ext cx="10658622" cy="568559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A94B4F-4FC3-6596-6943-BC3CFEFA8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54317"/>
              </p:ext>
            </p:extLst>
          </p:nvPr>
        </p:nvGraphicFramePr>
        <p:xfrm>
          <a:off x="851095" y="3994736"/>
          <a:ext cx="7325499" cy="2661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3118">
                  <a:extLst>
                    <a:ext uri="{9D8B030D-6E8A-4147-A177-3AD203B41FA5}">
                      <a16:colId xmlns:a16="http://schemas.microsoft.com/office/drawing/2014/main" val="2362765562"/>
                    </a:ext>
                  </a:extLst>
                </a:gridCol>
                <a:gridCol w="6142381">
                  <a:extLst>
                    <a:ext uri="{9D8B030D-6E8A-4147-A177-3AD203B41FA5}">
                      <a16:colId xmlns:a16="http://schemas.microsoft.com/office/drawing/2014/main" val="390973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Udemy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https://www.udemy.com/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Coursera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https://www.coursera.org/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Python Course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https://www.youtube.com/watch?v=eWRfhZUzrAc&amp;t=6653s&amp;pp=ygUTcHl0aG9uIGZyZWVjb2RlY2FtcA%3D%3D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8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Cloud Courses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https://xmind.works/share/QpUqNhsM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Automation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https://codeandcompile.com/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9821"/>
                  </a:ext>
                </a:extLst>
              </a:tr>
            </a:tbl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378A4C3-D57E-3D89-B069-DC76FC02DA5D}"/>
              </a:ext>
            </a:extLst>
          </p:cNvPr>
          <p:cNvSpPr/>
          <p:nvPr/>
        </p:nvSpPr>
        <p:spPr>
          <a:xfrm>
            <a:off x="8719930" y="4559482"/>
            <a:ext cx="251792" cy="18067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4249A-3B34-E29D-493D-A2761813606E}"/>
              </a:ext>
            </a:extLst>
          </p:cNvPr>
          <p:cNvSpPr/>
          <p:nvPr/>
        </p:nvSpPr>
        <p:spPr>
          <a:xfrm>
            <a:off x="9607826" y="4903304"/>
            <a:ext cx="2070703" cy="116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Platform</a:t>
            </a:r>
            <a:endParaRPr lang="en-PK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479ECE3-7626-0571-E751-CEC6E8333A4A}"/>
              </a:ext>
            </a:extLst>
          </p:cNvPr>
          <p:cNvSpPr/>
          <p:nvPr/>
        </p:nvSpPr>
        <p:spPr>
          <a:xfrm>
            <a:off x="8719930" y="1457165"/>
            <a:ext cx="251792" cy="18067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AA637-6029-0243-C02D-80A682E5414C}"/>
              </a:ext>
            </a:extLst>
          </p:cNvPr>
          <p:cNvSpPr/>
          <p:nvPr/>
        </p:nvSpPr>
        <p:spPr>
          <a:xfrm>
            <a:off x="9607826" y="1800987"/>
            <a:ext cx="2070703" cy="116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Hunting Sites</a:t>
            </a:r>
            <a:endParaRPr lang="en-PK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133B3-FEB0-0054-716D-F674EB42C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27202"/>
              </p:ext>
            </p:extLst>
          </p:nvPr>
        </p:nvGraphicFramePr>
        <p:xfrm>
          <a:off x="985078" y="1232311"/>
          <a:ext cx="7191514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42435">
                  <a:extLst>
                    <a:ext uri="{9D8B030D-6E8A-4147-A177-3AD203B41FA5}">
                      <a16:colId xmlns:a16="http://schemas.microsoft.com/office/drawing/2014/main" val="2362765562"/>
                    </a:ext>
                  </a:extLst>
                </a:gridCol>
                <a:gridCol w="5049079">
                  <a:extLst>
                    <a:ext uri="{9D8B030D-6E8A-4147-A177-3AD203B41FA5}">
                      <a16:colId xmlns:a16="http://schemas.microsoft.com/office/drawing/2014/main" val="390973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Stepstone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https://www.stepstone.de/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Indeed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https://de.indeed.com/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Linkedin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https://www.linkedin.com/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8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Jobware</a:t>
                      </a:r>
                      <a:r>
                        <a:rPr lang="en-GB" dirty="0"/>
                        <a:t> (IT)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www.jobware.de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Jobvector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(IT, NS)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www.jobvector.de</a:t>
                      </a:r>
                      <a:endParaRPr lang="en-PK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9821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26558-93CD-438C-B619-65E56DC8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2901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1A49-ED38-4CFF-9200-3966E768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83" y="196264"/>
            <a:ext cx="9601200" cy="805375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Job Search Technique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A066-4264-4A09-9A5F-429F4AB1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95" y="787276"/>
            <a:ext cx="9154296" cy="568559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E1F1B8B8-DB2E-02C6-011B-2897A7172667}"/>
              </a:ext>
            </a:extLst>
          </p:cNvPr>
          <p:cNvSpPr/>
          <p:nvPr/>
        </p:nvSpPr>
        <p:spPr>
          <a:xfrm>
            <a:off x="7454551" y="4455631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Apply</a:t>
            </a:r>
            <a:endParaRPr lang="en-PK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308FEDF-3950-A8A6-9412-069D9D53896F}"/>
              </a:ext>
            </a:extLst>
          </p:cNvPr>
          <p:cNvSpPr/>
          <p:nvPr/>
        </p:nvSpPr>
        <p:spPr>
          <a:xfrm>
            <a:off x="1908517" y="4455632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Effective Keywords</a:t>
            </a:r>
            <a:endParaRPr lang="en-P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D426DCE-99FD-DCFA-80B5-7FB0A97FB4BA}"/>
              </a:ext>
            </a:extLst>
          </p:cNvPr>
          <p:cNvSpPr/>
          <p:nvPr/>
        </p:nvSpPr>
        <p:spPr>
          <a:xfrm>
            <a:off x="7454551" y="2027582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Target Newer Jobs</a:t>
            </a:r>
            <a:endParaRPr lang="en-PK" sz="2400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82752D9-FC40-91D4-27C4-BF8BC297D19B}"/>
              </a:ext>
            </a:extLst>
          </p:cNvPr>
          <p:cNvSpPr/>
          <p:nvPr/>
        </p:nvSpPr>
        <p:spPr>
          <a:xfrm>
            <a:off x="1908517" y="2027582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Search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CDA26-70DE-40AE-A99F-C5B20068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0918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1A49-ED38-4CFF-9200-3966E768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83" y="196264"/>
            <a:ext cx="9601200" cy="805375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Skills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A066-4264-4A09-9A5F-429F4AB1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95" y="787276"/>
            <a:ext cx="9154296" cy="568559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E1F1B8B8-DB2E-02C6-011B-2897A7172667}"/>
              </a:ext>
            </a:extLst>
          </p:cNvPr>
          <p:cNvSpPr/>
          <p:nvPr/>
        </p:nvSpPr>
        <p:spPr>
          <a:xfrm>
            <a:off x="851095" y="5406888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endParaRPr lang="en-PK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308FEDF-3950-A8A6-9412-069D9D53896F}"/>
              </a:ext>
            </a:extLst>
          </p:cNvPr>
          <p:cNvSpPr/>
          <p:nvPr/>
        </p:nvSpPr>
        <p:spPr>
          <a:xfrm>
            <a:off x="851095" y="4141304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Self Awareness</a:t>
            </a:r>
            <a:endParaRPr lang="en-P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D426DCE-99FD-DCFA-80B5-7FB0A97FB4BA}"/>
              </a:ext>
            </a:extLst>
          </p:cNvPr>
          <p:cNvSpPr/>
          <p:nvPr/>
        </p:nvSpPr>
        <p:spPr>
          <a:xfrm>
            <a:off x="851095" y="2796208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Complete JD Awareness</a:t>
            </a:r>
            <a:endParaRPr lang="en-PK" sz="2400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82752D9-FC40-91D4-27C4-BF8BC297D19B}"/>
              </a:ext>
            </a:extLst>
          </p:cNvPr>
          <p:cNvSpPr/>
          <p:nvPr/>
        </p:nvSpPr>
        <p:spPr>
          <a:xfrm>
            <a:off x="851095" y="1451112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Approach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6BC67DC-7A45-1C5C-AC2B-9FE5E6FB9712}"/>
              </a:ext>
            </a:extLst>
          </p:cNvPr>
          <p:cNvSpPr/>
          <p:nvPr/>
        </p:nvSpPr>
        <p:spPr>
          <a:xfrm>
            <a:off x="3511827" y="1173206"/>
            <a:ext cx="8362122" cy="13343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endParaRPr lang="en-GB" sz="11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Situation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Begin by describing the situation or context. Explain the background or scenario you were in. 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Explain the specific task or goal you needed to achieve within that situation. What were you trying to accomplish, and what were the expectations or challenges associated with it?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Action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Detail the actions you took to address the task or challenge. Describe what you did, step by step. Focus on your contributions and what you personally did to make a difference.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Result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Finally, share the outcome of your actions. What happened as a result of your efforts? Be specific about the positive results, impact, or achievements. Quantify your results when possible (e.g., "Increased sales by 20%" or "Reduced project completion time by two weeks").</a:t>
            </a:r>
          </a:p>
          <a:p>
            <a:pPr algn="ctr"/>
            <a:endParaRPr lang="en-PK" sz="11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94A18FD-8521-7EFB-0E1B-076EBFE59D97}"/>
              </a:ext>
            </a:extLst>
          </p:cNvPr>
          <p:cNvSpPr/>
          <p:nvPr/>
        </p:nvSpPr>
        <p:spPr>
          <a:xfrm>
            <a:off x="3511827" y="2796208"/>
            <a:ext cx="8362122" cy="1334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Pre-Interview Research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Qualifications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Customize Your Responses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0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Questions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 Informed Questions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Gaps or Concerns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Company-Specific Integration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P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A28E08D-DFBA-5F54-491E-55EBD04E065D}"/>
              </a:ext>
            </a:extLst>
          </p:cNvPr>
          <p:cNvSpPr/>
          <p:nvPr/>
        </p:nvSpPr>
        <p:spPr>
          <a:xfrm>
            <a:off x="3511827" y="4320209"/>
            <a:ext cx="8362122" cy="868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Know your strength and weakness</a:t>
            </a:r>
            <a:endParaRPr lang="en-P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834D7F4-AC69-3DDE-EEEB-C10F96BDDFA9}"/>
              </a:ext>
            </a:extLst>
          </p:cNvPr>
          <p:cNvSpPr/>
          <p:nvPr/>
        </p:nvSpPr>
        <p:spPr>
          <a:xfrm>
            <a:off x="3511827" y="5406888"/>
            <a:ext cx="8362122" cy="104692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Clarity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Be concise and clear in your responses.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Active Listening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Pay attention to the interviewer's questions and respond thoughtfully.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Engagement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Maintain eye contact and positive body language.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Positivity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Stay positive and professional in your tone and language.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Relevance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Keep your responses directly related to the job and your qualifications.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Confidence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Exude confidence in your abilities and experiences.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Empathy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Show understanding and interest in the interviewer's perspective.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28085D3-C919-425F-AD42-1CE4E0EF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0368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B3EE6C-4229-4F50-9146-BD0CA23D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88365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DDBFD-2463-49F1-9385-7590E2F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PSA-KA                                                                                                                              15.10.2023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555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24833</TotalTime>
  <Words>585</Words>
  <Application>Microsoft Office PowerPoint</Application>
  <PresentationFormat>Widescreen</PresentationFormat>
  <Paragraphs>132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Rockwell</vt:lpstr>
      <vt:lpstr>Rockwell Condensed</vt:lpstr>
      <vt:lpstr>Söhne</vt:lpstr>
      <vt:lpstr>Times New Roman</vt:lpstr>
      <vt:lpstr>Wingdings</vt:lpstr>
      <vt:lpstr>Wood Type</vt:lpstr>
      <vt:lpstr>PowerPoint Presentation</vt:lpstr>
      <vt:lpstr>Agenda:</vt:lpstr>
      <vt:lpstr>Understanding German Job Market </vt:lpstr>
      <vt:lpstr>Crafting a Winning German Style Resume </vt:lpstr>
      <vt:lpstr>Useful Resources </vt:lpstr>
      <vt:lpstr>Effective Job Search Technique </vt:lpstr>
      <vt:lpstr>Interview Skills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Robatech pakistan</dc:title>
  <dc:creator>Attique ur Rehman</dc:creator>
  <cp:lastModifiedBy>Sajjad</cp:lastModifiedBy>
  <cp:revision>238</cp:revision>
  <dcterms:created xsi:type="dcterms:W3CDTF">2017-12-11T09:59:17Z</dcterms:created>
  <dcterms:modified xsi:type="dcterms:W3CDTF">2023-10-16T21:23:10Z</dcterms:modified>
</cp:coreProperties>
</file>