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
  </p:notesMasterIdLst>
  <p:handoutMasterIdLst>
    <p:handoutMasterId r:id="rId4"/>
  </p:handoutMasterIdLst>
  <p:sldIdLst>
    <p:sldId id="270" r:id="rId2"/>
  </p:sldIdLst>
  <p:sldSz cx="12192000" cy="6858000"/>
  <p:notesSz cx="6858000" cy="9144000"/>
  <p:defaultText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9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7" autoAdjust="0"/>
    <p:restoredTop sz="96380" autoAdjust="0"/>
  </p:normalViewPr>
  <p:slideViewPr>
    <p:cSldViewPr snapToGrid="0">
      <p:cViewPr varScale="1">
        <p:scale>
          <a:sx n="86" d="100"/>
          <a:sy n="86" d="100"/>
        </p:scale>
        <p:origin x="414" y="72"/>
      </p:cViewPr>
      <p:guideLst>
        <p:guide orient="horz" pos="2159"/>
        <p:guide pos="9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8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E23448-A2B5-D238-E48F-856490DA65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42DF6AA9-AD1B-B431-55F3-D2827AA43E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3D9FFD-8C1A-4962-AD70-19AD5660B44F}" type="datetimeFigureOut">
              <a:rPr lang="en-DE" smtClean="0"/>
              <a:t>11/10/2023</a:t>
            </a:fld>
            <a:endParaRPr lang="en-DE"/>
          </a:p>
        </p:txBody>
      </p:sp>
      <p:sp>
        <p:nvSpPr>
          <p:cNvPr id="4" name="Footer Placeholder 3">
            <a:extLst>
              <a:ext uri="{FF2B5EF4-FFF2-40B4-BE49-F238E27FC236}">
                <a16:creationId xmlns:a16="http://schemas.microsoft.com/office/drawing/2014/main" id="{0C480739-C3D4-BBBF-B3D7-8CB09991FA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3A5B82C9-5197-6858-7893-B880CC1942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47162D-1B24-49E4-A926-BD3AB7EEC8F2}" type="slidenum">
              <a:rPr lang="en-DE" smtClean="0"/>
              <a:t>‹#›</a:t>
            </a:fld>
            <a:endParaRPr lang="en-DE"/>
          </a:p>
        </p:txBody>
      </p:sp>
    </p:spTree>
    <p:extLst>
      <p:ext uri="{BB962C8B-B14F-4D97-AF65-F5344CB8AC3E}">
        <p14:creationId xmlns:p14="http://schemas.microsoft.com/office/powerpoint/2010/main" val="2338990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F02CA-77CB-4E54-B712-21E588799EE8}" type="datetimeFigureOut">
              <a:rPr lang="de-DE" smtClean="0"/>
              <a:t>11.10.2023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F729A-0AF0-4995-B32B-9504BC68960C}" type="slidenum">
              <a:rPr lang="de-DE" smtClean="0"/>
              <a:t>‹#›</a:t>
            </a:fld>
            <a:endParaRPr lang="de-DE"/>
          </a:p>
        </p:txBody>
      </p:sp>
    </p:spTree>
    <p:extLst>
      <p:ext uri="{BB962C8B-B14F-4D97-AF65-F5344CB8AC3E}">
        <p14:creationId xmlns:p14="http://schemas.microsoft.com/office/powerpoint/2010/main" val="2810794510"/>
      </p:ext>
    </p:extLst>
  </p:cSld>
  <p:clrMap bg1="lt1" tx1="dk1" bg2="lt2" tx2="dk2" accent1="accent1" accent2="accent2" accent3="accent3" accent4="accent4" accent5="accent5" accent6="accent6" hlink="hlink" folHlink="folHlink"/>
  <p:notesStyle>
    <a:lvl1pPr marL="0" algn="l" defTabSz="914080" rtl="0" eaLnBrk="1" latinLnBrk="0" hangingPunct="1">
      <a:defRPr sz="1200" kern="1200">
        <a:solidFill>
          <a:schemeClr val="tx1"/>
        </a:solidFill>
        <a:latin typeface="+mn-lt"/>
        <a:ea typeface="+mn-ea"/>
        <a:cs typeface="+mn-cs"/>
      </a:defRPr>
    </a:lvl1pPr>
    <a:lvl2pPr marL="457040" algn="l" defTabSz="914080" rtl="0" eaLnBrk="1" latinLnBrk="0" hangingPunct="1">
      <a:defRPr sz="1200" kern="1200">
        <a:solidFill>
          <a:schemeClr val="tx1"/>
        </a:solidFill>
        <a:latin typeface="+mn-lt"/>
        <a:ea typeface="+mn-ea"/>
        <a:cs typeface="+mn-cs"/>
      </a:defRPr>
    </a:lvl2pPr>
    <a:lvl3pPr marL="914080" algn="l" defTabSz="914080" rtl="0" eaLnBrk="1" latinLnBrk="0" hangingPunct="1">
      <a:defRPr sz="1200" kern="1200">
        <a:solidFill>
          <a:schemeClr val="tx1"/>
        </a:solidFill>
        <a:latin typeface="+mn-lt"/>
        <a:ea typeface="+mn-ea"/>
        <a:cs typeface="+mn-cs"/>
      </a:defRPr>
    </a:lvl3pPr>
    <a:lvl4pPr marL="1371120" algn="l" defTabSz="914080" rtl="0" eaLnBrk="1" latinLnBrk="0" hangingPunct="1">
      <a:defRPr sz="1200" kern="1200">
        <a:solidFill>
          <a:schemeClr val="tx1"/>
        </a:solidFill>
        <a:latin typeface="+mn-lt"/>
        <a:ea typeface="+mn-ea"/>
        <a:cs typeface="+mn-cs"/>
      </a:defRPr>
    </a:lvl4pPr>
    <a:lvl5pPr marL="1828160" algn="l" defTabSz="914080" rtl="0" eaLnBrk="1" latinLnBrk="0" hangingPunct="1">
      <a:defRPr sz="1200" kern="1200">
        <a:solidFill>
          <a:schemeClr val="tx1"/>
        </a:solidFill>
        <a:latin typeface="+mn-lt"/>
        <a:ea typeface="+mn-ea"/>
        <a:cs typeface="+mn-cs"/>
      </a:defRPr>
    </a:lvl5pPr>
    <a:lvl6pPr marL="2285200" algn="l" defTabSz="914080" rtl="0" eaLnBrk="1" latinLnBrk="0" hangingPunct="1">
      <a:defRPr sz="1200" kern="1200">
        <a:solidFill>
          <a:schemeClr val="tx1"/>
        </a:solidFill>
        <a:latin typeface="+mn-lt"/>
        <a:ea typeface="+mn-ea"/>
        <a:cs typeface="+mn-cs"/>
      </a:defRPr>
    </a:lvl6pPr>
    <a:lvl7pPr marL="2742240" algn="l" defTabSz="914080" rtl="0" eaLnBrk="1" latinLnBrk="0" hangingPunct="1">
      <a:defRPr sz="1200" kern="1200">
        <a:solidFill>
          <a:schemeClr val="tx1"/>
        </a:solidFill>
        <a:latin typeface="+mn-lt"/>
        <a:ea typeface="+mn-ea"/>
        <a:cs typeface="+mn-cs"/>
      </a:defRPr>
    </a:lvl7pPr>
    <a:lvl8pPr marL="3199280" algn="l" defTabSz="914080" rtl="0" eaLnBrk="1" latinLnBrk="0" hangingPunct="1">
      <a:defRPr sz="1200" kern="1200">
        <a:solidFill>
          <a:schemeClr val="tx1"/>
        </a:solidFill>
        <a:latin typeface="+mn-lt"/>
        <a:ea typeface="+mn-ea"/>
        <a:cs typeface="+mn-cs"/>
      </a:defRPr>
    </a:lvl8pPr>
    <a:lvl9pPr marL="3656320" algn="l" defTabSz="91408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4" name="Bildplatzhalter 4"/>
          <p:cNvSpPr>
            <a:spLocks noGrp="1"/>
          </p:cNvSpPr>
          <p:nvPr>
            <p:ph type="pic" sz="quarter" idx="10" hasCustomPrompt="1"/>
          </p:nvPr>
        </p:nvSpPr>
        <p:spPr>
          <a:xfrm>
            <a:off x="156308" y="3618384"/>
            <a:ext cx="11904459" cy="2707437"/>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dirty="0"/>
              <a:t>Please insert a picture in the slide master</a:t>
            </a:r>
          </a:p>
        </p:txBody>
      </p:sp>
      <p:sp>
        <p:nvSpPr>
          <p:cNvPr id="8" name="Textplatzhalter 18"/>
          <p:cNvSpPr>
            <a:spLocks noGrp="1"/>
          </p:cNvSpPr>
          <p:nvPr>
            <p:ph type="body" sz="quarter" idx="11" hasCustomPrompt="1"/>
          </p:nvPr>
        </p:nvSpPr>
        <p:spPr>
          <a:xfrm>
            <a:off x="487258" y="1927266"/>
            <a:ext cx="11366076" cy="380035"/>
          </a:xfrm>
        </p:spPr>
        <p:txBody>
          <a:bodyPr>
            <a:noAutofit/>
          </a:bodyPr>
          <a:lstStyle>
            <a:lvl1pPr marL="0" indent="0">
              <a:buFont typeface="Arial" panose="020B0604020202020204" pitchFamily="34" charset="0"/>
              <a:buNone/>
              <a:defRPr sz="3400" b="1"/>
            </a:lvl1pPr>
            <a:lvl2pPr marL="473979" indent="0">
              <a:buFont typeface="Arial" panose="020B0604020202020204" pitchFamily="34" charset="0"/>
              <a:buNone/>
              <a:defRPr sz="3466" b="1"/>
            </a:lvl2pPr>
            <a:lvl3pPr marL="956422" indent="0">
              <a:buFont typeface="Arial" panose="020B0604020202020204" pitchFamily="34" charset="0"/>
              <a:buNone/>
              <a:defRPr sz="3466" b="1"/>
            </a:lvl3pPr>
            <a:lvl4pPr marL="1430402" indent="0">
              <a:buFont typeface="Arial" panose="020B0604020202020204" pitchFamily="34" charset="0"/>
              <a:buNone/>
              <a:defRPr sz="3466" b="1"/>
            </a:lvl4pPr>
            <a:lvl5pPr marL="1912845" indent="0">
              <a:buFont typeface="Arial" panose="020B0604020202020204" pitchFamily="34" charset="0"/>
              <a:buNone/>
              <a:defRPr sz="3466" b="1"/>
            </a:lvl5pPr>
          </a:lstStyle>
          <a:p>
            <a:pPr lvl="0"/>
            <a:r>
              <a:rPr lang="de-DE" dirty="0"/>
              <a:t>Click </a:t>
            </a:r>
            <a:r>
              <a:rPr lang="de-DE" dirty="0" err="1"/>
              <a:t>to</a:t>
            </a:r>
            <a:r>
              <a:rPr lang="de-DE" dirty="0"/>
              <a:t> </a:t>
            </a:r>
            <a:r>
              <a:rPr lang="de-DE" dirty="0" err="1"/>
              <a:t>add</a:t>
            </a:r>
            <a:r>
              <a:rPr lang="de-DE" dirty="0"/>
              <a:t> title</a:t>
            </a:r>
          </a:p>
        </p:txBody>
      </p:sp>
      <p:sp>
        <p:nvSpPr>
          <p:cNvPr id="9" name="Textplatzhalter 25"/>
          <p:cNvSpPr>
            <a:spLocks noGrp="1"/>
          </p:cNvSpPr>
          <p:nvPr>
            <p:ph type="body" sz="quarter" idx="13" hasCustomPrompt="1"/>
          </p:nvPr>
        </p:nvSpPr>
        <p:spPr>
          <a:xfrm>
            <a:off x="507567" y="2639093"/>
            <a:ext cx="11354233" cy="679663"/>
          </a:xfrm>
        </p:spPr>
        <p:txBody>
          <a:bodyPr>
            <a:normAutofit/>
          </a:bodyPr>
          <a:lstStyle>
            <a:lvl1pPr marL="0" indent="0">
              <a:buFont typeface="Arial" panose="020B0604020202020204" pitchFamily="34" charset="0"/>
              <a:buNone/>
              <a:defRPr sz="2399" b="1" i="0" baseline="0"/>
            </a:lvl1pPr>
            <a:lvl2pPr marL="473979" indent="0">
              <a:buFont typeface="Arial" panose="020B0604020202020204" pitchFamily="34" charset="0"/>
              <a:buNone/>
              <a:defRPr sz="2399" b="1" i="0"/>
            </a:lvl2pPr>
            <a:lvl3pPr marL="956422" indent="0">
              <a:buFont typeface="Arial" panose="020B0604020202020204" pitchFamily="34" charset="0"/>
              <a:buNone/>
              <a:defRPr sz="2399" b="1" i="0"/>
            </a:lvl3pPr>
            <a:lvl4pPr marL="1430402" indent="0">
              <a:buFont typeface="Arial" panose="020B0604020202020204" pitchFamily="34" charset="0"/>
              <a:buNone/>
              <a:defRPr sz="2399" b="1" i="0"/>
            </a:lvl4pPr>
            <a:lvl5pPr marL="1912845" indent="0">
              <a:buFont typeface="Arial" panose="020B0604020202020204" pitchFamily="34" charset="0"/>
              <a:buNone/>
              <a:defRPr sz="2399" b="1" i="0"/>
            </a:lvl5pPr>
          </a:lstStyle>
          <a:p>
            <a:pPr lvl="0"/>
            <a:r>
              <a:rPr lang="de-DE" dirty="0"/>
              <a:t>Click </a:t>
            </a:r>
            <a:r>
              <a:rPr lang="de-DE" dirty="0" err="1"/>
              <a:t>to</a:t>
            </a:r>
            <a:r>
              <a:rPr lang="de-DE" dirty="0"/>
              <a:t> </a:t>
            </a:r>
            <a:r>
              <a:rPr lang="de-DE" dirty="0" err="1"/>
              <a:t>add</a:t>
            </a:r>
            <a:r>
              <a:rPr lang="de-DE" dirty="0"/>
              <a:t> </a:t>
            </a:r>
            <a:r>
              <a:rPr lang="de-DE" dirty="0" err="1"/>
              <a:t>subline</a:t>
            </a:r>
            <a:br>
              <a:rPr lang="de-DE" dirty="0"/>
            </a:br>
            <a:r>
              <a:rPr lang="de-DE" dirty="0"/>
              <a:t>(</a:t>
            </a:r>
            <a:r>
              <a:rPr lang="en-US" dirty="0"/>
              <a:t>Also possible in two columns</a:t>
            </a:r>
            <a:r>
              <a:rPr lang="de-DE" dirty="0"/>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userDrawn="1"/>
        </p:nvSpPr>
        <p:spPr bwMode="auto">
          <a:xfrm>
            <a:off x="155467" y="6525687"/>
            <a:ext cx="4808893" cy="169277"/>
          </a:xfrm>
          <a:prstGeom prst="rect">
            <a:avLst/>
          </a:prstGeom>
          <a:noFill/>
          <a:ln w="9525">
            <a:noFill/>
            <a:miter lim="800000"/>
            <a:headEnd/>
            <a:tailEnd/>
          </a:ln>
          <a:effectLst/>
        </p:spPr>
        <p:txBody>
          <a:bodyPr wrap="square" lIns="0" tIns="0" rIns="0" bIns="0">
            <a:spAutoFit/>
          </a:bodyPr>
          <a:lstStyle/>
          <a:p>
            <a:r>
              <a:rPr lang="en-US" sz="1100" noProof="0" dirty="0"/>
              <a:t>PAS – Pakistan Students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userDrawn="1"/>
        </p:nvSpPr>
        <p:spPr bwMode="auto">
          <a:xfrm>
            <a:off x="6894786" y="6432821"/>
            <a:ext cx="5165981"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2133" b="1" dirty="0">
                <a:solidFill>
                  <a:schemeClr val="tx1"/>
                </a:solidFill>
              </a:rPr>
              <a:t>https://github.com/enggsajjad/psa/wiki</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000" y="479852"/>
            <a:ext cx="2162067" cy="1001397"/>
          </a:xfrm>
          <a:prstGeom prst="rect">
            <a:avLst/>
          </a:prstGeom>
        </p:spPr>
      </p:pic>
      <p:pic>
        <p:nvPicPr>
          <p:cNvPr id="1026" name="Picture 2">
            <a:extLst>
              <a:ext uri="{FF2B5EF4-FFF2-40B4-BE49-F238E27FC236}">
                <a16:creationId xmlns:a16="http://schemas.microsoft.com/office/drawing/2014/main" id="{B6975C63-C8AF-05C4-89A0-306DD4336D8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57834" y="247863"/>
            <a:ext cx="1558487" cy="155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24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9A255E0C-BA46-414C-B93B-463A74B6056A}" type="datetime4">
              <a:rPr lang="en-US" smtClean="0"/>
              <a:t>October 11, 2023</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2" name="Rechteck 1"/>
          <p:cNvSpPr/>
          <p:nvPr userDrawn="1"/>
        </p:nvSpPr>
        <p:spPr>
          <a:xfrm>
            <a:off x="0" y="6201408"/>
            <a:ext cx="12192000" cy="243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199"/>
          </a:p>
        </p:txBody>
      </p:sp>
      <p:sp>
        <p:nvSpPr>
          <p:cNvPr id="8" name="Bildplatzhalter 3"/>
          <p:cNvSpPr>
            <a:spLocks noGrp="1"/>
          </p:cNvSpPr>
          <p:nvPr>
            <p:ph type="pic" sz="quarter" idx="14"/>
          </p:nvPr>
        </p:nvSpPr>
        <p:spPr>
          <a:xfrm>
            <a:off x="0" y="1770679"/>
            <a:ext cx="12192000" cy="4558317"/>
          </a:xfrm>
          <a:solidFill>
            <a:srgbClr val="FF99FF"/>
          </a:solidFill>
        </p:spPr>
        <p:txBody>
          <a:bodyPr anchor="t"/>
          <a:lstStyle>
            <a:lvl1pPr marL="0" indent="0" algn="ctr">
              <a:buFont typeface="Arial" panose="020B0604020202020204" pitchFamily="34" charset="0"/>
              <a:buNone/>
              <a:defRPr/>
            </a:lvl1pPr>
          </a:lstStyle>
          <a:p>
            <a:endParaRPr lang="de-DE" dirty="0"/>
          </a:p>
          <a:p>
            <a:r>
              <a:rPr lang="en-US" dirty="0"/>
              <a:t>Please insert a picture in the master slide</a:t>
            </a:r>
          </a:p>
        </p:txBody>
      </p:sp>
    </p:spTree>
    <p:extLst>
      <p:ext uri="{BB962C8B-B14F-4D97-AF65-F5344CB8AC3E}">
        <p14:creationId xmlns:p14="http://schemas.microsoft.com/office/powerpoint/2010/main" val="367106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Nur Titel">
    <p:spTree>
      <p:nvGrpSpPr>
        <p:cNvPr id="1" name=""/>
        <p:cNvGrpSpPr/>
        <p:nvPr/>
      </p:nvGrpSpPr>
      <p:grpSpPr>
        <a:xfrm>
          <a:off x="0" y="0"/>
          <a:ext cx="0" cy="0"/>
          <a:chOff x="0" y="0"/>
          <a:chExt cx="0" cy="0"/>
        </a:xfrm>
      </p:grpSpPr>
      <p:pic>
        <p:nvPicPr>
          <p:cNvPr id="9" name="Bildplatzhalter 6">
            <a:extLst>
              <a:ext uri="{FF2B5EF4-FFF2-40B4-BE49-F238E27FC236}">
                <a16:creationId xmlns:a16="http://schemas.microsoft.com/office/drawing/2014/main" id="{34CE5320-35BE-2940-A98A-E8624493D043}"/>
              </a:ext>
            </a:extLst>
          </p:cNvPr>
          <p:cNvPicPr>
            <a:picLocks noChangeAspect="1"/>
          </p:cNvPicPr>
          <p:nvPr userDrawn="1"/>
        </p:nvPicPr>
        <p:blipFill>
          <a:blip r:embed="rId2">
            <a:extLst>
              <a:ext uri="{28A0092B-C50C-407E-A947-70E740481C1C}">
                <a14:useLocalDpi xmlns:a14="http://schemas.microsoft.com/office/drawing/2010/main" val="0"/>
              </a:ext>
            </a:extLst>
          </a:blip>
          <a:srcRect t="19757" b="19757"/>
          <a:stretch/>
        </p:blipFill>
        <p:spPr>
          <a:xfrm>
            <a:off x="-1" y="1770680"/>
            <a:ext cx="12191999" cy="4558316"/>
          </a:xfrm>
          <a:prstGeom prst="rect">
            <a:avLst/>
          </a:prstGeom>
        </p:spPr>
      </p:pic>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dirty="0"/>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2" name="Rechteck 1"/>
          <p:cNvSpPr/>
          <p:nvPr userDrawn="1"/>
        </p:nvSpPr>
        <p:spPr>
          <a:xfrm>
            <a:off x="0" y="6201408"/>
            <a:ext cx="12192000" cy="243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199"/>
          </a:p>
        </p:txBody>
      </p:sp>
      <p:sp>
        <p:nvSpPr>
          <p:cNvPr id="4" name="Date Placeholder 2">
            <a:extLst>
              <a:ext uri="{FF2B5EF4-FFF2-40B4-BE49-F238E27FC236}">
                <a16:creationId xmlns:a16="http://schemas.microsoft.com/office/drawing/2014/main" id="{89C6D495-7A26-4929-BE7F-0D875FBE60AD}"/>
              </a:ext>
            </a:extLst>
          </p:cNvPr>
          <p:cNvSpPr>
            <a:spLocks noGrp="1"/>
          </p:cNvSpPr>
          <p:nvPr>
            <p:ph type="dt" sz="half" idx="10"/>
          </p:nvPr>
        </p:nvSpPr>
        <p:spPr>
          <a:xfrm>
            <a:off x="836313" y="6329811"/>
            <a:ext cx="1370340" cy="528189"/>
          </a:xfrm>
          <a:prstGeom prst="rect">
            <a:avLst/>
          </a:prstGeom>
        </p:spPr>
        <p:txBody>
          <a:bodyPr/>
          <a:lstStyle/>
          <a:p>
            <a:fld id="{9456F2AD-B082-4C40-B548-5501F8DAA2FD}" type="datetime4">
              <a:rPr lang="en-US" smtClean="0"/>
              <a:t>October 11, 2023</a:t>
            </a:fld>
            <a:endParaRPr lang="de-DE" dirty="0"/>
          </a:p>
        </p:txBody>
      </p:sp>
      <p:sp>
        <p:nvSpPr>
          <p:cNvPr id="8" name="Date Placeholder 2">
            <a:extLst>
              <a:ext uri="{FF2B5EF4-FFF2-40B4-BE49-F238E27FC236}">
                <a16:creationId xmlns:a16="http://schemas.microsoft.com/office/drawing/2014/main" id="{CED88896-51DA-B602-B832-DF6B260E4A56}"/>
              </a:ext>
            </a:extLst>
          </p:cNvPr>
          <p:cNvSpPr txBox="1">
            <a:spLocks/>
          </p:cNvSpPr>
          <p:nvPr userDrawn="1"/>
        </p:nvSpPr>
        <p:spPr>
          <a:xfrm>
            <a:off x="841570" y="6335071"/>
            <a:ext cx="1370340" cy="528189"/>
          </a:xfrm>
          <a:prstGeom prst="rect">
            <a:avLst/>
          </a:prstGeom>
        </p:spPr>
        <p:txBody>
          <a:bodyPr vert="horz" lIns="0" tIns="0" rIns="0" bIns="0" rtlCol="0" anchor="ctr"/>
          <a:lstStyle>
            <a:defPPr>
              <a:defRPr lang="en-US"/>
            </a:defPPr>
            <a:lvl1pPr marL="0" algn="l" defTabSz="609493" rtl="0" eaLnBrk="1" latinLnBrk="0" hangingPunct="1">
              <a:defRPr sz="12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a:lstStyle>
          <a:p>
            <a:fld id="{9456F2AD-B082-4C40-B548-5501F8DAA2FD}" type="datetime4">
              <a:rPr lang="en-US" smtClean="0"/>
              <a:pPr/>
              <a:t>October 11, 2023</a:t>
            </a:fld>
            <a:endParaRPr lang="de-DE" dirty="0"/>
          </a:p>
        </p:txBody>
      </p:sp>
      <p:sp>
        <p:nvSpPr>
          <p:cNvPr id="10" name="Slide Number Placeholder 4">
            <a:extLst>
              <a:ext uri="{FF2B5EF4-FFF2-40B4-BE49-F238E27FC236}">
                <a16:creationId xmlns:a16="http://schemas.microsoft.com/office/drawing/2014/main" id="{7A161D1C-FC35-0453-5607-3E50FA77CE80}"/>
              </a:ext>
            </a:extLst>
          </p:cNvPr>
          <p:cNvSpPr txBox="1">
            <a:spLocks/>
          </p:cNvSpPr>
          <p:nvPr userDrawn="1"/>
        </p:nvSpPr>
        <p:spPr>
          <a:xfrm>
            <a:off x="293260" y="6335071"/>
            <a:ext cx="435157" cy="528189"/>
          </a:xfrm>
          <a:prstGeom prst="rect">
            <a:avLst/>
          </a:prstGeom>
        </p:spPr>
        <p:txBody>
          <a:bodyPr vert="horz" lIns="0" tIns="0" rIns="0" bIns="0" rtlCol="0" anchor="ctr"/>
          <a:lstStyle>
            <a:defPPr>
              <a:defRPr lang="en-US"/>
            </a:defPPr>
            <a:lvl1pPr marL="0" algn="l" defTabSz="609493" rtl="0" eaLnBrk="1" latinLnBrk="0" hangingPunct="1">
              <a:defRPr sz="1200" b="1"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a:lstStyle>
          <a:p>
            <a:fld id="{61696EC4-B4CF-4701-AD06-A8439D6D8E12}" type="slidenum">
              <a:rPr lang="de-DE" smtClean="0"/>
              <a:pPr/>
              <a:t>‹#›</a:t>
            </a:fld>
            <a:endParaRPr lang="de-DE" dirty="0"/>
          </a:p>
        </p:txBody>
      </p:sp>
    </p:spTree>
    <p:extLst>
      <p:ext uri="{BB962C8B-B14F-4D97-AF65-F5344CB8AC3E}">
        <p14:creationId xmlns:p14="http://schemas.microsoft.com/office/powerpoint/2010/main" val="1290150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6F4EBDE6-AB90-41AA-9FD9-5846A1BF5E6C}" type="datetime4">
              <a:rPr lang="en-US" smtClean="0"/>
              <a:t>October 11, 2023</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2373164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6313" y="6329811"/>
            <a:ext cx="1370340" cy="528189"/>
          </a:xfrm>
          <a:prstGeom prst="rect">
            <a:avLst/>
          </a:prstGeom>
        </p:spPr>
        <p:txBody>
          <a:bodyPr/>
          <a:lstStyle/>
          <a:p>
            <a:fld id="{740A20F6-92DA-404A-A087-191B135303C4}" type="datetime4">
              <a:rPr lang="en-US" smtClean="0"/>
              <a:t>October 11, 2023</a:t>
            </a:fld>
            <a:endParaRPr lang="de-DE"/>
          </a:p>
        </p:txBody>
      </p:sp>
      <p:sp>
        <p:nvSpPr>
          <p:cNvPr id="4" name="Slide Number Placeholder 3"/>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Tree>
    <p:extLst>
      <p:ext uri="{BB962C8B-B14F-4D97-AF65-F5344CB8AC3E}">
        <p14:creationId xmlns:p14="http://schemas.microsoft.com/office/powerpoint/2010/main" val="2060272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48853" y="1583511"/>
            <a:ext cx="6509747" cy="4277541"/>
          </a:xfrm>
        </p:spPr>
        <p:txBody>
          <a:bodyPr/>
          <a:lstStyle>
            <a:lvl1pPr>
              <a:defRPr sz="2600"/>
            </a:lvl1pPr>
            <a:lvl2pPr>
              <a:defRPr sz="2400"/>
            </a:lvl2pPr>
            <a:lvl3pPr>
              <a:defRPr sz="2100"/>
            </a:lvl3pPr>
            <a:lvl4pPr>
              <a:defRPr sz="1800"/>
            </a:lvl4pPr>
            <a:lvl5pPr marL="1435016" indent="0">
              <a:buNone/>
              <a:defRPr sz="1599"/>
            </a:lvl5pPr>
            <a:lvl6pPr>
              <a:defRPr sz="1999"/>
            </a:lvl6pPr>
            <a:lvl7pPr>
              <a:defRPr sz="1999"/>
            </a:lvl7pPr>
            <a:lvl8pPr>
              <a:defRPr sz="1999"/>
            </a:lvl8pPr>
            <a:lvl9pPr>
              <a:defRPr sz="1999"/>
            </a:lvl9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 </a:t>
            </a:r>
          </a:p>
          <a:p>
            <a:pPr lvl="3"/>
            <a:endParaRPr lang="en-US" altLang="de-DE" dirty="0"/>
          </a:p>
        </p:txBody>
      </p:sp>
      <p:sp>
        <p:nvSpPr>
          <p:cNvPr id="4" name="Text Placeholder 3"/>
          <p:cNvSpPr>
            <a:spLocks noGrp="1"/>
          </p:cNvSpPr>
          <p:nvPr>
            <p:ph type="body" sz="half" idx="2" hasCustomPrompt="1"/>
          </p:nvPr>
        </p:nvSpPr>
        <p:spPr>
          <a:xfrm>
            <a:off x="533402" y="1583512"/>
            <a:ext cx="4238625" cy="4277541"/>
          </a:xfrm>
        </p:spPr>
        <p:txBody>
          <a:bodyPr>
            <a:normAutofit/>
          </a:bodyPr>
          <a:lstStyle>
            <a:lvl1pPr marL="0" indent="0">
              <a:buNone/>
              <a:defRPr sz="2600"/>
            </a:lvl1pPr>
            <a:lvl2pPr marL="457173" indent="0">
              <a:buNone/>
              <a:defRPr sz="1400"/>
            </a:lvl2pPr>
            <a:lvl3pPr marL="914347" indent="0">
              <a:buNone/>
              <a:defRPr sz="1200"/>
            </a:lvl3pPr>
            <a:lvl4pPr marL="1371519" indent="0">
              <a:buNone/>
              <a:defRPr sz="1000"/>
            </a:lvl4pPr>
            <a:lvl5pPr marL="1828693" indent="0">
              <a:buNone/>
              <a:defRPr sz="1000"/>
            </a:lvl5pPr>
            <a:lvl6pPr marL="2285866" indent="0">
              <a:buNone/>
              <a:defRPr sz="1000"/>
            </a:lvl6pPr>
            <a:lvl7pPr marL="2743040" indent="0">
              <a:buNone/>
              <a:defRPr sz="1000"/>
            </a:lvl7pPr>
            <a:lvl8pPr marL="3200213" indent="0">
              <a:buNone/>
              <a:defRPr sz="1000"/>
            </a:lvl8pPr>
            <a:lvl9pPr marL="3657387" indent="0">
              <a:buNone/>
              <a:defRPr sz="1000"/>
            </a:lvl9pPr>
          </a:lstStyle>
          <a:p>
            <a:pPr lvl="0"/>
            <a:r>
              <a:rPr lang="en-US" altLang="de-DE" dirty="0"/>
              <a:t>Click to add text</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B89AAD7E-45FA-4315-A93D-FBFB11BECEC9}" type="datetime4">
              <a:rPr lang="en-US" smtClean="0"/>
              <a:t>October 11,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5F47D9EC-E3C8-4173-84B3-DB5A91069C3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1170020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58554" y="624691"/>
            <a:ext cx="7295047" cy="4149200"/>
          </a:xfrm>
        </p:spPr>
        <p:txBody>
          <a:bodyPr anchor="t"/>
          <a:lstStyle>
            <a:lvl1pPr marL="0" indent="0">
              <a:buNone/>
              <a:defRPr sz="3200"/>
            </a:lvl1pPr>
            <a:lvl2pPr marL="457173" indent="0">
              <a:buNone/>
              <a:defRPr sz="2800"/>
            </a:lvl2pPr>
            <a:lvl3pPr marL="914347" indent="0">
              <a:buNone/>
              <a:defRPr sz="2399"/>
            </a:lvl3pPr>
            <a:lvl4pPr marL="1371519" indent="0">
              <a:buNone/>
              <a:defRPr sz="1999"/>
            </a:lvl4pPr>
            <a:lvl5pPr marL="1828693" indent="0">
              <a:buNone/>
              <a:defRPr sz="1999"/>
            </a:lvl5pPr>
            <a:lvl6pPr marL="2285866" indent="0">
              <a:buNone/>
              <a:defRPr sz="1999"/>
            </a:lvl6pPr>
            <a:lvl7pPr marL="2743040" indent="0">
              <a:buNone/>
              <a:defRPr sz="1999"/>
            </a:lvl7pPr>
            <a:lvl8pPr marL="3200213" indent="0">
              <a:buNone/>
              <a:defRPr sz="1999"/>
            </a:lvl8pPr>
            <a:lvl9pPr marL="3657387" indent="0">
              <a:buNone/>
              <a:defRPr sz="1999"/>
            </a:lvl9pPr>
          </a:lstStyle>
          <a:p>
            <a:r>
              <a:rPr lang="de-DE" dirty="0"/>
              <a:t>Bild</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F31C92CB-E887-49A1-89D8-F84D7E851A6D}" type="datetime4">
              <a:rPr lang="en-US" smtClean="0"/>
              <a:t>October 11,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8" name="Title 1">
            <a:extLst>
              <a:ext uri="{FF2B5EF4-FFF2-40B4-BE49-F238E27FC236}">
                <a16:creationId xmlns:a16="http://schemas.microsoft.com/office/drawing/2014/main" id="{874D6481-F98B-45EE-B6D0-BF8C42A11F43}"/>
              </a:ext>
            </a:extLst>
          </p:cNvPr>
          <p:cNvSpPr>
            <a:spLocks noGrp="1"/>
          </p:cNvSpPr>
          <p:nvPr>
            <p:ph type="title" hasCustomPrompt="1"/>
          </p:nvPr>
        </p:nvSpPr>
        <p:spPr>
          <a:xfrm>
            <a:off x="2458553" y="4836496"/>
            <a:ext cx="7291569" cy="566777"/>
          </a:xfrm>
          <a:prstGeom prst="rect">
            <a:avLst/>
          </a:prstGeom>
        </p:spPr>
        <p:txBody>
          <a:bodyPr anchor="b">
            <a:normAutofit/>
          </a:bodyPr>
          <a:lstStyle>
            <a:lvl1pPr>
              <a:defRPr sz="1999"/>
            </a:lvl1pPr>
          </a:lstStyle>
          <a:p>
            <a:r>
              <a:rPr lang="en-US" altLang="de-DE" dirty="0"/>
              <a:t>Click to add title</a:t>
            </a:r>
            <a:endParaRPr lang="en-US" dirty="0"/>
          </a:p>
        </p:txBody>
      </p:sp>
      <p:sp>
        <p:nvSpPr>
          <p:cNvPr id="9" name="Text Placeholder 3">
            <a:extLst>
              <a:ext uri="{FF2B5EF4-FFF2-40B4-BE49-F238E27FC236}">
                <a16:creationId xmlns:a16="http://schemas.microsoft.com/office/drawing/2014/main" id="{85119134-5DDA-43C1-B0D4-2BD9056B0DD6}"/>
              </a:ext>
            </a:extLst>
          </p:cNvPr>
          <p:cNvSpPr>
            <a:spLocks noGrp="1"/>
          </p:cNvSpPr>
          <p:nvPr>
            <p:ph type="body" sz="half" idx="2"/>
          </p:nvPr>
        </p:nvSpPr>
        <p:spPr>
          <a:xfrm>
            <a:off x="2462030" y="5463729"/>
            <a:ext cx="7291569" cy="769581"/>
          </a:xfrm>
        </p:spPr>
        <p:txBody>
          <a:bodyPr>
            <a:normAutofit/>
          </a:bodyPr>
          <a:lstStyle>
            <a:lvl1pPr marL="0" indent="0">
              <a:buNone/>
              <a:defRPr sz="1400"/>
            </a:lvl1pPr>
            <a:lvl2pPr marL="457173" indent="0">
              <a:buNone/>
              <a:defRPr sz="1400"/>
            </a:lvl2pPr>
            <a:lvl3pPr marL="914347" indent="0">
              <a:buNone/>
              <a:defRPr sz="1200"/>
            </a:lvl3pPr>
            <a:lvl4pPr marL="1371519" indent="0">
              <a:buNone/>
              <a:defRPr sz="1000"/>
            </a:lvl4pPr>
            <a:lvl5pPr marL="1828693" indent="0">
              <a:buNone/>
              <a:defRPr sz="1000"/>
            </a:lvl5pPr>
            <a:lvl6pPr marL="2285866" indent="0">
              <a:buNone/>
              <a:defRPr sz="1000"/>
            </a:lvl6pPr>
            <a:lvl7pPr marL="2743040" indent="0">
              <a:buNone/>
              <a:defRPr sz="1000"/>
            </a:lvl7pPr>
            <a:lvl8pPr marL="3200213" indent="0">
              <a:buNone/>
              <a:defRPr sz="1000"/>
            </a:lvl8pPr>
            <a:lvl9pPr marL="3657387" indent="0">
              <a:buNone/>
              <a:defRPr sz="1000"/>
            </a:lvl9pPr>
          </a:lstStyle>
          <a:p>
            <a:pPr lvl="0"/>
            <a:r>
              <a:rPr lang="en-US" altLang="de-DE" dirty="0" err="1"/>
              <a:t>Mastertextformat</a:t>
            </a:r>
            <a:r>
              <a:rPr lang="en-US" altLang="de-DE" dirty="0"/>
              <a:t> </a:t>
            </a:r>
            <a:r>
              <a:rPr lang="en-US" altLang="de-DE" dirty="0" err="1"/>
              <a:t>bearbeiten</a:t>
            </a:r>
            <a:endParaRPr lang="en-US" altLang="de-DE" dirty="0"/>
          </a:p>
        </p:txBody>
      </p:sp>
    </p:spTree>
    <p:extLst>
      <p:ext uri="{BB962C8B-B14F-4D97-AF65-F5344CB8AC3E}">
        <p14:creationId xmlns:p14="http://schemas.microsoft.com/office/powerpoint/2010/main" val="1436743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533400" y="1423972"/>
            <a:ext cx="11125200" cy="4682105"/>
          </a:xfrm>
        </p:spPr>
        <p:txBody>
          <a:bodyPr vert="eaVert"/>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988EC468-4A16-43E1-AE8D-AFB1783B0BBF}" type="datetime4">
              <a:rPr lang="en-US" smtClean="0"/>
              <a:t>October 11, 2023</a:t>
            </a:fld>
            <a:endParaRPr lang="de-DE"/>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8" name="Title Placeholder 1">
            <a:extLst>
              <a:ext uri="{FF2B5EF4-FFF2-40B4-BE49-F238E27FC236}">
                <a16:creationId xmlns:a16="http://schemas.microsoft.com/office/drawing/2014/main" id="{A0AF9471-6F4B-417A-9B82-1D3AC42AE952}"/>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15526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27183" y="365124"/>
            <a:ext cx="2628900" cy="5811838"/>
          </a:xfrm>
          <a:prstGeom prst="rect">
            <a:avLst/>
          </a:prstGeom>
        </p:spPr>
        <p:txBody>
          <a:bodyPr vert="eaVert"/>
          <a:lstStyle>
            <a:lvl1pPr>
              <a:defRPr/>
            </a:lvl1pPr>
          </a:lstStyle>
          <a:p>
            <a:r>
              <a:rPr lang="en-US" altLang="de-DE" dirty="0"/>
              <a:t>Click to add title</a:t>
            </a:r>
            <a:endParaRPr lang="en-US" dirty="0"/>
          </a:p>
        </p:txBody>
      </p:sp>
      <p:sp>
        <p:nvSpPr>
          <p:cNvPr id="3" name="Vertical Text Placeholder 2"/>
          <p:cNvSpPr>
            <a:spLocks noGrp="1"/>
          </p:cNvSpPr>
          <p:nvPr>
            <p:ph type="body" orient="vert" idx="1" hasCustomPrompt="1"/>
          </p:nvPr>
        </p:nvSpPr>
        <p:spPr>
          <a:xfrm>
            <a:off x="535920" y="365124"/>
            <a:ext cx="8300763" cy="5811838"/>
          </a:xfrm>
        </p:spPr>
        <p:txBody>
          <a:bodyPr vert="eaVert"/>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679F28A5-A458-41A3-A1F3-3D6D30ECF45F}" type="datetime4">
              <a:rPr lang="en-US" smtClean="0"/>
              <a:t>October 11, 2023</a:t>
            </a:fld>
            <a:endParaRPr lang="de-DE"/>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Tree>
    <p:extLst>
      <p:ext uri="{BB962C8B-B14F-4D97-AF65-F5344CB8AC3E}">
        <p14:creationId xmlns:p14="http://schemas.microsoft.com/office/powerpoint/2010/main" val="1922369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26" name="Bildplatzhalter 3">
            <a:extLst>
              <a:ext uri="{FF2B5EF4-FFF2-40B4-BE49-F238E27FC236}">
                <a16:creationId xmlns:a16="http://schemas.microsoft.com/office/drawing/2014/main" id="{E8F0924D-5395-FD43-B8E8-D373CC7CDB7C}"/>
              </a:ext>
            </a:extLst>
          </p:cNvPr>
          <p:cNvPicPr>
            <a:picLocks noChangeAspect="1"/>
          </p:cNvPicPr>
          <p:nvPr userDrawn="1"/>
        </p:nvPicPr>
        <p:blipFill>
          <a:blip r:embed="rId2">
            <a:extLst>
              <a:ext uri="{28A0092B-C50C-407E-A947-70E740481C1C}">
                <a14:useLocalDpi xmlns:a14="http://schemas.microsoft.com/office/drawing/2010/main" val="0"/>
              </a:ext>
            </a:extLst>
          </a:blip>
          <a:srcRect t="18811" b="18811"/>
          <a:stretch>
            <a:fillRect/>
          </a:stretch>
        </p:blipFill>
        <p:spPr>
          <a:xfrm>
            <a:off x="156308" y="3625451"/>
            <a:ext cx="11904459" cy="2707437"/>
          </a:xfrm>
          <a:prstGeom prst="round2DiagRect">
            <a:avLst>
              <a:gd name="adj1" fmla="val 0"/>
              <a:gd name="adj2" fmla="val 8317"/>
            </a:avLst>
          </a:prstGeom>
        </p:spPr>
      </p:pic>
      <p:sp>
        <p:nvSpPr>
          <p:cNvPr id="8" name="Textplatzhalter 18"/>
          <p:cNvSpPr>
            <a:spLocks noGrp="1"/>
          </p:cNvSpPr>
          <p:nvPr>
            <p:ph type="body" sz="quarter" idx="11" hasCustomPrompt="1"/>
          </p:nvPr>
        </p:nvSpPr>
        <p:spPr>
          <a:xfrm>
            <a:off x="487258" y="1927266"/>
            <a:ext cx="11366076" cy="380035"/>
          </a:xfrm>
        </p:spPr>
        <p:txBody>
          <a:bodyPr>
            <a:noAutofit/>
          </a:bodyPr>
          <a:lstStyle>
            <a:lvl1pPr marL="0" indent="0">
              <a:buFont typeface="Arial" panose="020B0604020202020204" pitchFamily="34" charset="0"/>
              <a:buNone/>
              <a:defRPr sz="3400" b="1"/>
            </a:lvl1pPr>
            <a:lvl2pPr marL="473979" indent="0">
              <a:buFont typeface="Arial" panose="020B0604020202020204" pitchFamily="34" charset="0"/>
              <a:buNone/>
              <a:defRPr sz="3466" b="1"/>
            </a:lvl2pPr>
            <a:lvl3pPr marL="956422" indent="0">
              <a:buFont typeface="Arial" panose="020B0604020202020204" pitchFamily="34" charset="0"/>
              <a:buNone/>
              <a:defRPr sz="3466" b="1"/>
            </a:lvl3pPr>
            <a:lvl4pPr marL="1430402" indent="0">
              <a:buFont typeface="Arial" panose="020B0604020202020204" pitchFamily="34" charset="0"/>
              <a:buNone/>
              <a:defRPr sz="3466" b="1"/>
            </a:lvl4pPr>
            <a:lvl5pPr marL="1912845" indent="0">
              <a:buFont typeface="Arial" panose="020B0604020202020204" pitchFamily="34" charset="0"/>
              <a:buNone/>
              <a:defRPr sz="3466" b="1"/>
            </a:lvl5pPr>
          </a:lstStyle>
          <a:p>
            <a:pPr lvl="0"/>
            <a:r>
              <a:rPr lang="de-DE" dirty="0"/>
              <a:t>Click </a:t>
            </a:r>
            <a:r>
              <a:rPr lang="de-DE" dirty="0" err="1"/>
              <a:t>to</a:t>
            </a:r>
            <a:r>
              <a:rPr lang="de-DE" dirty="0"/>
              <a:t> </a:t>
            </a:r>
            <a:r>
              <a:rPr lang="de-DE" dirty="0" err="1"/>
              <a:t>add</a:t>
            </a:r>
            <a:r>
              <a:rPr lang="de-DE" dirty="0"/>
              <a:t> title</a:t>
            </a:r>
          </a:p>
        </p:txBody>
      </p:sp>
      <p:sp>
        <p:nvSpPr>
          <p:cNvPr id="9" name="Textplatzhalter 25"/>
          <p:cNvSpPr>
            <a:spLocks noGrp="1"/>
          </p:cNvSpPr>
          <p:nvPr>
            <p:ph type="body" sz="quarter" idx="13" hasCustomPrompt="1"/>
          </p:nvPr>
        </p:nvSpPr>
        <p:spPr>
          <a:xfrm>
            <a:off x="507567" y="2639093"/>
            <a:ext cx="11354233" cy="679663"/>
          </a:xfrm>
        </p:spPr>
        <p:txBody>
          <a:bodyPr>
            <a:normAutofit/>
          </a:bodyPr>
          <a:lstStyle>
            <a:lvl1pPr marL="0" indent="0">
              <a:buFont typeface="Arial" panose="020B0604020202020204" pitchFamily="34" charset="0"/>
              <a:buNone/>
              <a:defRPr sz="2399" b="1" i="0" baseline="0"/>
            </a:lvl1pPr>
            <a:lvl2pPr marL="473979" indent="0">
              <a:buFont typeface="Arial" panose="020B0604020202020204" pitchFamily="34" charset="0"/>
              <a:buNone/>
              <a:defRPr sz="2399" b="1" i="0"/>
            </a:lvl2pPr>
            <a:lvl3pPr marL="956422" indent="0">
              <a:buFont typeface="Arial" panose="020B0604020202020204" pitchFamily="34" charset="0"/>
              <a:buNone/>
              <a:defRPr sz="2399" b="1" i="0"/>
            </a:lvl3pPr>
            <a:lvl4pPr marL="1430402" indent="0">
              <a:buFont typeface="Arial" panose="020B0604020202020204" pitchFamily="34" charset="0"/>
              <a:buNone/>
              <a:defRPr sz="2399" b="1" i="0"/>
            </a:lvl4pPr>
            <a:lvl5pPr marL="1912845" indent="0">
              <a:buFont typeface="Arial" panose="020B0604020202020204" pitchFamily="34" charset="0"/>
              <a:buNone/>
              <a:defRPr sz="2399" b="1" i="0"/>
            </a:lvl5pPr>
          </a:lstStyle>
          <a:p>
            <a:pPr lvl="0"/>
            <a:r>
              <a:rPr lang="de-DE" dirty="0"/>
              <a:t>Click </a:t>
            </a:r>
            <a:r>
              <a:rPr lang="de-DE" dirty="0" err="1"/>
              <a:t>to</a:t>
            </a:r>
            <a:r>
              <a:rPr lang="de-DE" dirty="0"/>
              <a:t> </a:t>
            </a:r>
            <a:r>
              <a:rPr lang="de-DE" dirty="0" err="1"/>
              <a:t>add</a:t>
            </a:r>
            <a:r>
              <a:rPr lang="de-DE" dirty="0"/>
              <a:t> </a:t>
            </a:r>
            <a:r>
              <a:rPr lang="de-DE" dirty="0" err="1"/>
              <a:t>subline</a:t>
            </a:r>
            <a:br>
              <a:rPr lang="de-DE" dirty="0"/>
            </a:br>
            <a:r>
              <a:rPr lang="de-DE" dirty="0"/>
              <a:t>(</a:t>
            </a:r>
            <a:r>
              <a:rPr lang="en-US" dirty="0"/>
              <a:t>Also possible in two columns</a:t>
            </a:r>
            <a:r>
              <a:rPr lang="de-DE" dirty="0"/>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userDrawn="1"/>
        </p:nvSpPr>
        <p:spPr bwMode="auto">
          <a:xfrm>
            <a:off x="155467" y="6525687"/>
            <a:ext cx="4808893" cy="169277"/>
          </a:xfrm>
          <a:prstGeom prst="rect">
            <a:avLst/>
          </a:prstGeom>
          <a:noFill/>
          <a:ln w="9525">
            <a:noFill/>
            <a:miter lim="800000"/>
            <a:headEnd/>
            <a:tailEnd/>
          </a:ln>
          <a:effectLst/>
        </p:spPr>
        <p:txBody>
          <a:bodyPr wrap="square" lIns="0" tIns="0" rIns="0" bIns="0">
            <a:spAutoFit/>
          </a:bodyPr>
          <a:lstStyle/>
          <a:p>
            <a:r>
              <a:rPr lang="en-US" sz="1100" noProof="0" dirty="0"/>
              <a:t>PAS – Pakistan Students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userDrawn="1"/>
        </p:nvSpPr>
        <p:spPr bwMode="auto">
          <a:xfrm>
            <a:off x="6674070" y="6432821"/>
            <a:ext cx="5386698"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2133" b="1" dirty="0">
                <a:solidFill>
                  <a:schemeClr val="tx1"/>
                </a:solidFill>
              </a:rPr>
              <a:t>https://github.com/enggsajjad/psa/wiki</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8000" y="479852"/>
            <a:ext cx="2162067" cy="1001397"/>
          </a:xfrm>
          <a:prstGeom prst="rect">
            <a:avLst/>
          </a:prstGeom>
        </p:spPr>
      </p:pic>
      <p:pic>
        <p:nvPicPr>
          <p:cNvPr id="4" name="Picture 2">
            <a:extLst>
              <a:ext uri="{FF2B5EF4-FFF2-40B4-BE49-F238E27FC236}">
                <a16:creationId xmlns:a16="http://schemas.microsoft.com/office/drawing/2014/main" id="{10D96D6E-7659-C6A9-71AA-5AFFF81B1C9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57834" y="247863"/>
            <a:ext cx="1558487" cy="155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56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3400" y="1583512"/>
            <a:ext cx="11125200" cy="4486472"/>
          </a:xfrm>
        </p:spPr>
        <p:txBody>
          <a:bodyPr/>
          <a:lstStyle>
            <a:lvl1pPr>
              <a:defRPr/>
            </a:lvl1pPr>
            <a:lvl2pPr>
              <a:defRPr/>
            </a:lvl2pPr>
            <a:lvl3pPr>
              <a:defRPr/>
            </a:lvl3pPr>
            <a:lvl4pPr>
              <a:defRPr/>
            </a:lvl4pPr>
            <a:lvl5pPr>
              <a:defRPr sz="2100"/>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972A1FD8-603F-438E-AC40-DD7043440C8D}" type="datetime4">
              <a:rPr lang="en-US" noProof="0" smtClean="0"/>
              <a:t>October 11, 2023</a:t>
            </a:fld>
            <a:endParaRPr lang="en-US" noProof="0" dirty="0"/>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lvl1pPr>
              <a:defRPr/>
            </a:lvl1pPr>
          </a:lstStyle>
          <a:p>
            <a:fld id="{61696EC4-B4CF-4701-AD06-A8439D6D8E12}" type="slidenum">
              <a:rPr lang="en-US" noProof="0" smtClean="0"/>
              <a:t>‹#›</a:t>
            </a:fld>
            <a:endParaRPr lang="en-US" noProof="0"/>
          </a:p>
        </p:txBody>
      </p:sp>
      <p:sp>
        <p:nvSpPr>
          <p:cNvPr id="7" name="Title Placeholder 1">
            <a:extLst>
              <a:ext uri="{FF2B5EF4-FFF2-40B4-BE49-F238E27FC236}">
                <a16:creationId xmlns:a16="http://schemas.microsoft.com/office/drawing/2014/main" id="{340BE303-A4F2-4BCB-AF82-DC9DDFB7C7E7}"/>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cxnSp>
        <p:nvCxnSpPr>
          <p:cNvPr id="8" name="Straight Connector 7">
            <a:extLst>
              <a:ext uri="{FF2B5EF4-FFF2-40B4-BE49-F238E27FC236}">
                <a16:creationId xmlns:a16="http://schemas.microsoft.com/office/drawing/2014/main" id="{3E61A5BC-99AE-511D-6CE5-941C0C04664C}"/>
              </a:ext>
            </a:extLst>
          </p:cNvPr>
          <p:cNvCxnSpPr>
            <a:cxnSpLocks/>
          </p:cNvCxnSpPr>
          <p:nvPr userDrawn="1"/>
        </p:nvCxnSpPr>
        <p:spPr>
          <a:xfrm>
            <a:off x="528000" y="1162619"/>
            <a:ext cx="9847900" cy="0"/>
          </a:xfrm>
          <a:prstGeom prst="line">
            <a:avLst/>
          </a:prstGeom>
          <a:ln w="69850" cmpd="thickThi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39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33400" y="1583512"/>
            <a:ext cx="5486400" cy="4593452"/>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4" name="Content Placeholder 3"/>
          <p:cNvSpPr>
            <a:spLocks noGrp="1"/>
          </p:cNvSpPr>
          <p:nvPr>
            <p:ph sz="half" idx="2" hasCustomPrompt="1"/>
          </p:nvPr>
        </p:nvSpPr>
        <p:spPr>
          <a:xfrm>
            <a:off x="6172201" y="1583512"/>
            <a:ext cx="5486399" cy="4593452"/>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15654299-21F5-4380-A5B0-36A76B3ABC3F}" type="datetime4">
              <a:rPr lang="en-US" smtClean="0"/>
              <a:t>October 11,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286638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8" name="Bildplatzhalter 4"/>
          <p:cNvSpPr>
            <a:spLocks noGrp="1"/>
          </p:cNvSpPr>
          <p:nvPr>
            <p:ph type="pic" sz="quarter" idx="13" hasCustomPrompt="1"/>
          </p:nvPr>
        </p:nvSpPr>
        <p:spPr>
          <a:xfrm>
            <a:off x="6207759" y="1584471"/>
            <a:ext cx="5467775" cy="4611218"/>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dirty="0"/>
              <a:t>Please insert a picture in the master slide</a:t>
            </a:r>
          </a:p>
        </p:txBody>
      </p:sp>
      <p:sp>
        <p:nvSpPr>
          <p:cNvPr id="3" name="Content Placeholder 2"/>
          <p:cNvSpPr>
            <a:spLocks noGrp="1"/>
          </p:cNvSpPr>
          <p:nvPr>
            <p:ph sz="half" idx="1" hasCustomPrompt="1"/>
          </p:nvPr>
        </p:nvSpPr>
        <p:spPr>
          <a:xfrm>
            <a:off x="533400" y="1583512"/>
            <a:ext cx="5486400" cy="4593452"/>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3DB31224-A2BA-46E6-8C08-B9EBE4CA9847}" type="datetime4">
              <a:rPr lang="en-US" smtClean="0"/>
              <a:t>October 11, 2023</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372711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3400"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4" name="Content Placeholder 3"/>
          <p:cNvSpPr>
            <a:spLocks noGrp="1"/>
          </p:cNvSpPr>
          <p:nvPr>
            <p:ph sz="half" idx="2" hasCustomPrompt="1"/>
          </p:nvPr>
        </p:nvSpPr>
        <p:spPr>
          <a:xfrm>
            <a:off x="533400" y="2582458"/>
            <a:ext cx="5464176" cy="3607205"/>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Text Placeholder 4"/>
          <p:cNvSpPr>
            <a:spLocks noGrp="1"/>
          </p:cNvSpPr>
          <p:nvPr>
            <p:ph type="body" sz="quarter" idx="3" hasCustomPrompt="1"/>
          </p:nvPr>
        </p:nvSpPr>
        <p:spPr>
          <a:xfrm>
            <a:off x="6194424"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6" name="Content Placeholder 5"/>
          <p:cNvSpPr>
            <a:spLocks noGrp="1"/>
          </p:cNvSpPr>
          <p:nvPr>
            <p:ph sz="quarter" idx="4" hasCustomPrompt="1"/>
          </p:nvPr>
        </p:nvSpPr>
        <p:spPr>
          <a:xfrm>
            <a:off x="6194424" y="2582458"/>
            <a:ext cx="5464176" cy="3607206"/>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7" name="Date Placeholder 6"/>
          <p:cNvSpPr>
            <a:spLocks noGrp="1"/>
          </p:cNvSpPr>
          <p:nvPr>
            <p:ph type="dt" sz="half" idx="10"/>
          </p:nvPr>
        </p:nvSpPr>
        <p:spPr>
          <a:xfrm>
            <a:off x="836313" y="6329811"/>
            <a:ext cx="1370340" cy="528189"/>
          </a:xfrm>
          <a:prstGeom prst="rect">
            <a:avLst/>
          </a:prstGeom>
        </p:spPr>
        <p:txBody>
          <a:bodyPr/>
          <a:lstStyle/>
          <a:p>
            <a:fld id="{4335A851-D77C-41AE-86D7-230684EEBDD1}" type="datetime4">
              <a:rPr lang="en-US" smtClean="0"/>
              <a:t>October 11, 2023</a:t>
            </a:fld>
            <a:endParaRPr lang="de-DE"/>
          </a:p>
        </p:txBody>
      </p:sp>
      <p:sp>
        <p:nvSpPr>
          <p:cNvPr id="9" name="Slide Number Placeholder 8"/>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Tree>
    <p:extLst>
      <p:ext uri="{BB962C8B-B14F-4D97-AF65-F5344CB8AC3E}">
        <p14:creationId xmlns:p14="http://schemas.microsoft.com/office/powerpoint/2010/main" val="308144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10" name="Bildplatzhalter 4"/>
          <p:cNvSpPr>
            <a:spLocks noGrp="1"/>
          </p:cNvSpPr>
          <p:nvPr>
            <p:ph type="pic" sz="quarter" idx="13" hasCustomPrompt="1"/>
          </p:nvPr>
        </p:nvSpPr>
        <p:spPr>
          <a:xfrm>
            <a:off x="6207759" y="2590003"/>
            <a:ext cx="5467775" cy="3605685"/>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dirty="0"/>
              <a:t>Please insert a picture in the master slide</a:t>
            </a:r>
          </a:p>
        </p:txBody>
      </p:sp>
      <p:sp>
        <p:nvSpPr>
          <p:cNvPr id="3" name="Text Placeholder 2"/>
          <p:cNvSpPr>
            <a:spLocks noGrp="1"/>
          </p:cNvSpPr>
          <p:nvPr>
            <p:ph type="body" idx="1" hasCustomPrompt="1"/>
          </p:nvPr>
        </p:nvSpPr>
        <p:spPr>
          <a:xfrm>
            <a:off x="533400"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4" name="Content Placeholder 3"/>
          <p:cNvSpPr>
            <a:spLocks noGrp="1"/>
          </p:cNvSpPr>
          <p:nvPr>
            <p:ph sz="half" idx="2" hasCustomPrompt="1"/>
          </p:nvPr>
        </p:nvSpPr>
        <p:spPr>
          <a:xfrm>
            <a:off x="533400" y="2582458"/>
            <a:ext cx="5464176" cy="3607205"/>
          </a:xfrm>
        </p:spPr>
        <p:txBody>
          <a:bodyPr/>
          <a:lstStyle>
            <a:lvl1pPr>
              <a:defRPr/>
            </a:lvl1pPr>
            <a:lvl2pPr>
              <a:defRPr/>
            </a:lvl2pPr>
            <a:lvl3pPr>
              <a:defRPr/>
            </a:lvl3pPr>
            <a:lvl4pPr>
              <a:defRPr sz="1800"/>
            </a:lvl4pPr>
            <a:lvl5pPr>
              <a:defRPr/>
            </a:lvl5pPr>
          </a:lstStyle>
          <a:p>
            <a:pPr lvl="0"/>
            <a:r>
              <a:rPr lang="en-US" altLang="de-DE" dirty="0"/>
              <a:t>Click to add text</a:t>
            </a:r>
          </a:p>
          <a:p>
            <a:pPr lvl="1"/>
            <a:r>
              <a:rPr lang="en-US" altLang="de-DE" dirty="0"/>
              <a:t>Second level</a:t>
            </a:r>
          </a:p>
          <a:p>
            <a:pPr lvl="2"/>
            <a:r>
              <a:rPr lang="en-US" altLang="de-DE" dirty="0"/>
              <a:t>Third level</a:t>
            </a:r>
          </a:p>
          <a:p>
            <a:pPr lvl="3"/>
            <a:r>
              <a:rPr lang="en-US" altLang="de-DE" dirty="0"/>
              <a:t>Fourth level</a:t>
            </a:r>
          </a:p>
          <a:p>
            <a:pPr lvl="4"/>
            <a:r>
              <a:rPr lang="en-US" altLang="de-DE" dirty="0"/>
              <a:t>Fifth level</a:t>
            </a:r>
          </a:p>
        </p:txBody>
      </p:sp>
      <p:sp>
        <p:nvSpPr>
          <p:cNvPr id="5" name="Text Placeholder 4"/>
          <p:cNvSpPr>
            <a:spLocks noGrp="1"/>
          </p:cNvSpPr>
          <p:nvPr>
            <p:ph type="body" sz="quarter" idx="3" hasCustomPrompt="1"/>
          </p:nvPr>
        </p:nvSpPr>
        <p:spPr>
          <a:xfrm>
            <a:off x="6194424" y="1583512"/>
            <a:ext cx="5464176" cy="823912"/>
          </a:xfrm>
        </p:spPr>
        <p:txBody>
          <a:bodyPr anchor="b">
            <a:normAutofit/>
          </a:bodyPr>
          <a:lstStyle>
            <a:lvl1pPr marL="0" indent="0">
              <a:buNone/>
              <a:defRPr sz="2600"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dirty="0"/>
              <a:t>Click to add subline</a:t>
            </a:r>
          </a:p>
        </p:txBody>
      </p:sp>
      <p:sp>
        <p:nvSpPr>
          <p:cNvPr id="7" name="Date Placeholder 6"/>
          <p:cNvSpPr>
            <a:spLocks noGrp="1"/>
          </p:cNvSpPr>
          <p:nvPr>
            <p:ph type="dt" sz="half" idx="10"/>
          </p:nvPr>
        </p:nvSpPr>
        <p:spPr>
          <a:xfrm>
            <a:off x="836313" y="6329811"/>
            <a:ext cx="1370340" cy="528189"/>
          </a:xfrm>
          <a:prstGeom prst="rect">
            <a:avLst/>
          </a:prstGeom>
        </p:spPr>
        <p:txBody>
          <a:bodyPr/>
          <a:lstStyle/>
          <a:p>
            <a:fld id="{12D4E77B-683C-46D8-9FBD-45D28C443896}" type="datetime4">
              <a:rPr lang="en-US" smtClean="0"/>
              <a:t>October 11, 2023</a:t>
            </a:fld>
            <a:endParaRPr lang="de-DE"/>
          </a:p>
        </p:txBody>
      </p:sp>
      <p:sp>
        <p:nvSpPr>
          <p:cNvPr id="9" name="Slide Number Placeholder 8"/>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p>
        </p:txBody>
      </p:sp>
    </p:spTree>
    <p:extLst>
      <p:ext uri="{BB962C8B-B14F-4D97-AF65-F5344CB8AC3E}">
        <p14:creationId xmlns:p14="http://schemas.microsoft.com/office/powerpoint/2010/main" val="94747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648B8F8E-2E80-4FE8-B44D-BD31B836C218}" type="datetime4">
              <a:rPr lang="en-US" smtClean="0"/>
              <a:t>October 11, 2023</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8" name="Bildplatzhalter 3"/>
          <p:cNvSpPr>
            <a:spLocks noGrp="1"/>
          </p:cNvSpPr>
          <p:nvPr>
            <p:ph type="pic" sz="quarter" idx="14"/>
          </p:nvPr>
        </p:nvSpPr>
        <p:spPr>
          <a:xfrm>
            <a:off x="0" y="1770680"/>
            <a:ext cx="12192000" cy="4404693"/>
          </a:xfrm>
          <a:solidFill>
            <a:srgbClr val="FF99FF"/>
          </a:solidFill>
        </p:spPr>
        <p:txBody>
          <a:bodyPr anchor="t"/>
          <a:lstStyle>
            <a:lvl1pPr marL="0" indent="0" algn="ctr">
              <a:buFont typeface="Arial" panose="020B0604020202020204" pitchFamily="34" charset="0"/>
              <a:buNone/>
              <a:defRPr/>
            </a:lvl1pPr>
          </a:lstStyle>
          <a:p>
            <a:endParaRPr lang="de-DE" dirty="0"/>
          </a:p>
          <a:p>
            <a:r>
              <a:rPr lang="en-US" dirty="0"/>
              <a:t>Please insert a picture in the master slide</a:t>
            </a:r>
          </a:p>
        </p:txBody>
      </p:sp>
    </p:spTree>
    <p:extLst>
      <p:ext uri="{BB962C8B-B14F-4D97-AF65-F5344CB8AC3E}">
        <p14:creationId xmlns:p14="http://schemas.microsoft.com/office/powerpoint/2010/main" val="96995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Nur Titel">
    <p:spTree>
      <p:nvGrpSpPr>
        <p:cNvPr id="1" name=""/>
        <p:cNvGrpSpPr/>
        <p:nvPr/>
      </p:nvGrpSpPr>
      <p:grpSpPr>
        <a:xfrm>
          <a:off x="0" y="0"/>
          <a:ext cx="0" cy="0"/>
          <a:chOff x="0" y="0"/>
          <a:chExt cx="0" cy="0"/>
        </a:xfrm>
      </p:grpSpPr>
      <p:pic>
        <p:nvPicPr>
          <p:cNvPr id="6" name="Bildplatzhalter 6">
            <a:extLst>
              <a:ext uri="{FF2B5EF4-FFF2-40B4-BE49-F238E27FC236}">
                <a16:creationId xmlns:a16="http://schemas.microsoft.com/office/drawing/2014/main" id="{AD469279-E5C8-404C-94A7-9CE4F8C2FF7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9757" b="21796"/>
          <a:stretch/>
        </p:blipFill>
        <p:spPr>
          <a:xfrm>
            <a:off x="0" y="1770680"/>
            <a:ext cx="12191999" cy="4404693"/>
          </a:xfrm>
          <a:prstGeom prst="rect">
            <a:avLst/>
          </a:prstGeom>
        </p:spPr>
      </p:pic>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61696EC4-B4CF-4701-AD06-A8439D6D8E12}"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dirty="0"/>
              <a:t>Click to add title</a:t>
            </a:r>
            <a:endParaRPr lang="en-US" dirty="0"/>
          </a:p>
        </p:txBody>
      </p:sp>
      <p:sp>
        <p:nvSpPr>
          <p:cNvPr id="2" name="Date Placeholder 2">
            <a:extLst>
              <a:ext uri="{FF2B5EF4-FFF2-40B4-BE49-F238E27FC236}">
                <a16:creationId xmlns:a16="http://schemas.microsoft.com/office/drawing/2014/main" id="{DCD3550A-9DFC-21E6-28D9-30307EDFE011}"/>
              </a:ext>
            </a:extLst>
          </p:cNvPr>
          <p:cNvSpPr>
            <a:spLocks noGrp="1"/>
          </p:cNvSpPr>
          <p:nvPr>
            <p:ph type="dt" sz="half" idx="10"/>
          </p:nvPr>
        </p:nvSpPr>
        <p:spPr>
          <a:xfrm>
            <a:off x="836313" y="6329811"/>
            <a:ext cx="1370340" cy="528189"/>
          </a:xfrm>
          <a:prstGeom prst="rect">
            <a:avLst/>
          </a:prstGeom>
        </p:spPr>
        <p:txBody>
          <a:bodyPr/>
          <a:lstStyle/>
          <a:p>
            <a:fld id="{6AE96706-7997-401A-B3C6-DD0629218309}" type="datetime4">
              <a:rPr lang="en-US" smtClean="0"/>
              <a:t>October 11, 2023</a:t>
            </a:fld>
            <a:endParaRPr lang="de-DE"/>
          </a:p>
        </p:txBody>
      </p:sp>
    </p:spTree>
    <p:extLst>
      <p:ext uri="{BB962C8B-B14F-4D97-AF65-F5344CB8AC3E}">
        <p14:creationId xmlns:p14="http://schemas.microsoft.com/office/powerpoint/2010/main" val="392844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s://github.com/enggsajjad/psa/wiki"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8000" y="394871"/>
            <a:ext cx="9158904" cy="767748"/>
          </a:xfrm>
          <a:prstGeom prst="rect">
            <a:avLst/>
          </a:prstGeom>
        </p:spPr>
        <p:txBody>
          <a:bodyPr vert="horz" lIns="0" tIns="0" rIns="0" bIns="0" rtlCol="0" anchor="b">
            <a:normAutofit/>
          </a:bodyPr>
          <a:lstStyle/>
          <a:p>
            <a:r>
              <a:rPr lang="en-US" altLang="de-DE" dirty="0"/>
              <a:t>Click to add title</a:t>
            </a:r>
            <a:endParaRPr lang="en-US" dirty="0"/>
          </a:p>
        </p:txBody>
      </p:sp>
      <p:sp>
        <p:nvSpPr>
          <p:cNvPr id="3" name="Text Placeholder 2"/>
          <p:cNvSpPr>
            <a:spLocks noGrp="1"/>
          </p:cNvSpPr>
          <p:nvPr>
            <p:ph type="body" idx="1"/>
          </p:nvPr>
        </p:nvSpPr>
        <p:spPr>
          <a:xfrm>
            <a:off x="528001" y="1582633"/>
            <a:ext cx="11135999" cy="4523445"/>
          </a:xfrm>
          <a:prstGeom prst="rect">
            <a:avLst/>
          </a:prstGeom>
        </p:spPr>
        <p:txBody>
          <a:bodyPr vert="horz" lIns="0" tIns="0" rIns="0" bIns="0" rtlCol="0">
            <a:normAutofit/>
          </a:bodyPr>
          <a:lstStyle/>
          <a:p>
            <a:pPr lvl="0"/>
            <a:r>
              <a:rPr lang="de-DE" altLang="de-DE" dirty="0"/>
              <a:t>Karlsruher Institute </a:t>
            </a:r>
            <a:r>
              <a:rPr lang="de-DE" altLang="de-DE" dirty="0" err="1"/>
              <a:t>for</a:t>
            </a:r>
            <a:r>
              <a:rPr lang="de-DE" altLang="de-DE" dirty="0"/>
              <a:t> Technology (KIT).</a:t>
            </a:r>
          </a:p>
          <a:p>
            <a:pPr lvl="1"/>
            <a:r>
              <a:rPr lang="en-US" altLang="de-DE" dirty="0"/>
              <a:t>Second level</a:t>
            </a:r>
          </a:p>
          <a:p>
            <a:pPr lvl="2"/>
            <a:r>
              <a:rPr lang="en-US" altLang="de-DE" dirty="0"/>
              <a:t>Third level</a:t>
            </a:r>
          </a:p>
          <a:p>
            <a:pPr lvl="3"/>
            <a:r>
              <a:rPr lang="en-US" altLang="de-DE" dirty="0"/>
              <a:t>Fourth level           </a:t>
            </a:r>
          </a:p>
        </p:txBody>
      </p:sp>
      <p:cxnSp>
        <p:nvCxnSpPr>
          <p:cNvPr id="12" name="Gerade Verbindung 11"/>
          <p:cNvCxnSpPr/>
          <p:nvPr userDrawn="1"/>
        </p:nvCxnSpPr>
        <p:spPr>
          <a:xfrm>
            <a:off x="143930" y="6319881"/>
            <a:ext cx="11904143"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2"/>
          </p:nvPr>
        </p:nvSpPr>
        <p:spPr>
          <a:xfrm>
            <a:off x="836313" y="6329811"/>
            <a:ext cx="1370340" cy="528189"/>
          </a:xfrm>
          <a:prstGeom prst="rect">
            <a:avLst/>
          </a:prstGeom>
        </p:spPr>
        <p:txBody>
          <a:bodyPr vert="horz" lIns="0" tIns="0" rIns="0" bIns="0" rtlCol="0" anchor="ctr"/>
          <a:lstStyle>
            <a:lvl1pPr algn="l">
              <a:defRPr sz="1200">
                <a:solidFill>
                  <a:schemeClr val="tx1"/>
                </a:solidFill>
              </a:defRPr>
            </a:lvl1pPr>
          </a:lstStyle>
          <a:p>
            <a:fld id="{B594C81A-DFE5-4252-ACE3-7B558C600C33}" type="datetime4">
              <a:rPr lang="en-US" smtClean="0"/>
              <a:t>October 11, 2023</a:t>
            </a:fld>
            <a:endParaRPr lang="en-US" dirty="0"/>
          </a:p>
        </p:txBody>
      </p:sp>
      <p:sp>
        <p:nvSpPr>
          <p:cNvPr id="16" name="Slide Number Placeholder 5"/>
          <p:cNvSpPr>
            <a:spLocks noGrp="1"/>
          </p:cNvSpPr>
          <p:nvPr>
            <p:ph type="sldNum" sz="quarter" idx="4"/>
          </p:nvPr>
        </p:nvSpPr>
        <p:spPr>
          <a:xfrm>
            <a:off x="288000" y="6329811"/>
            <a:ext cx="435157" cy="528189"/>
          </a:xfrm>
          <a:prstGeom prst="rect">
            <a:avLst/>
          </a:prstGeom>
        </p:spPr>
        <p:txBody>
          <a:bodyPr vert="horz" lIns="0" tIns="0" rIns="0" bIns="0" rtlCol="0" anchor="ctr"/>
          <a:lstStyle>
            <a:lvl1pPr algn="l">
              <a:defRPr sz="1200" b="1">
                <a:solidFill>
                  <a:schemeClr val="tx1"/>
                </a:solidFill>
              </a:defRPr>
            </a:lvl1pPr>
          </a:lstStyle>
          <a:p>
            <a:fld id="{61696EC4-B4CF-4701-AD06-A8439D6D8E12}" type="slidenum">
              <a:rPr lang="en-US" smtClean="0"/>
              <a:pPr/>
              <a:t>‹#›</a:t>
            </a:fld>
            <a:endParaRPr lang="en-US" dirty="0"/>
          </a:p>
        </p:txBody>
      </p:sp>
      <p:sp>
        <p:nvSpPr>
          <p:cNvPr id="17" name="Footer Placeholder 4">
            <a:extLst>
              <a:ext uri="{FF2B5EF4-FFF2-40B4-BE49-F238E27FC236}">
                <a16:creationId xmlns:a16="http://schemas.microsoft.com/office/drawing/2014/main" id="{74D87B36-D57F-487F-9086-156B2F77E750}"/>
              </a:ext>
            </a:extLst>
          </p:cNvPr>
          <p:cNvSpPr txBox="1">
            <a:spLocks/>
          </p:cNvSpPr>
          <p:nvPr userDrawn="1"/>
        </p:nvSpPr>
        <p:spPr>
          <a:xfrm>
            <a:off x="2267108" y="6329811"/>
            <a:ext cx="4908393" cy="528189"/>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200" dirty="0"/>
              <a:t>Sajjad Hussain</a:t>
            </a:r>
          </a:p>
        </p:txBody>
      </p:sp>
      <p:sp>
        <p:nvSpPr>
          <p:cNvPr id="18" name="Fußzeilenplatzhalter 4">
            <a:extLst>
              <a:ext uri="{FF2B5EF4-FFF2-40B4-BE49-F238E27FC236}">
                <a16:creationId xmlns:a16="http://schemas.microsoft.com/office/drawing/2014/main" id="{AE6A56DB-B5EE-4225-952A-4A1FEE4F4716}"/>
              </a:ext>
            </a:extLst>
          </p:cNvPr>
          <p:cNvSpPr txBox="1">
            <a:spLocks/>
          </p:cNvSpPr>
          <p:nvPr userDrawn="1"/>
        </p:nvSpPr>
        <p:spPr>
          <a:xfrm>
            <a:off x="7289801" y="6329811"/>
            <a:ext cx="4326737" cy="528189"/>
          </a:xfrm>
          <a:prstGeom prst="rect">
            <a:avLst/>
          </a:prstGeom>
        </p:spPr>
        <p:txBody>
          <a:bodyPr vert="horz" lIns="0" tIns="0" rIns="0" bIns="0" rtlCol="0" anchor="ctr"/>
          <a:lstStyle>
            <a:defPPr>
              <a:defRPr lang="de-DE"/>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spcBef>
                <a:spcPct val="50000"/>
              </a:spcBef>
            </a:pPr>
            <a:r>
              <a:rPr lang="en-US" altLang="de-DE" sz="1200" dirty="0">
                <a:hlinkClick r:id="rId19"/>
              </a:rPr>
              <a:t>https://github.com/enggsajjad/psa/wiki</a:t>
            </a:r>
            <a:r>
              <a:rPr lang="en-US" altLang="de-DE" sz="1200" dirty="0"/>
              <a:t> </a:t>
            </a:r>
          </a:p>
        </p:txBody>
      </p:sp>
      <p:pic>
        <p:nvPicPr>
          <p:cNvPr id="4" name="Picture 2">
            <a:extLst>
              <a:ext uri="{FF2B5EF4-FFF2-40B4-BE49-F238E27FC236}">
                <a16:creationId xmlns:a16="http://schemas.microsoft.com/office/drawing/2014/main" id="{EB97F1E6-EAEF-9939-8F55-31692911A087}"/>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0442700" y="194992"/>
            <a:ext cx="1173838" cy="11738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642DF76-A6F3-82E1-2050-F5683DD388C6}"/>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1730838" y="6352651"/>
            <a:ext cx="461162" cy="46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40467"/>
      </p:ext>
    </p:extLst>
  </p:cSld>
  <p:clrMap bg1="lt1" tx1="dk1" bg2="lt2" tx2="dk2" accent1="accent1" accent2="accent2" accent3="accent3" accent4="accent4" accent5="accent5" accent6="accent6" hlink="hlink" folHlink="folHlink"/>
  <p:sldLayoutIdLst>
    <p:sldLayoutId id="2147483674" r:id="rId1"/>
    <p:sldLayoutId id="2147483690" r:id="rId2"/>
    <p:sldLayoutId id="2147483675" r:id="rId3"/>
    <p:sldLayoutId id="2147483677" r:id="rId4"/>
    <p:sldLayoutId id="2147483687" r:id="rId5"/>
    <p:sldLayoutId id="2147483678" r:id="rId6"/>
    <p:sldLayoutId id="2147483686" r:id="rId7"/>
    <p:sldLayoutId id="2147483688" r:id="rId8"/>
    <p:sldLayoutId id="2147483691" r:id="rId9"/>
    <p:sldLayoutId id="2147483689" r:id="rId10"/>
    <p:sldLayoutId id="2147483692" r:id="rId11"/>
    <p:sldLayoutId id="2147483679" r:id="rId12"/>
    <p:sldLayoutId id="2147483680" r:id="rId13"/>
    <p:sldLayoutId id="2147483681" r:id="rId14"/>
    <p:sldLayoutId id="2147483682" r:id="rId15"/>
    <p:sldLayoutId id="2147483683" r:id="rId16"/>
    <p:sldLayoutId id="2147483684" r:id="rId17"/>
  </p:sldLayoutIdLst>
  <p:hf hdr="0" ftr="0"/>
  <p:txStyles>
    <p:titleStyle>
      <a:lvl1pPr algn="l" defTabSz="914347" rtl="0" eaLnBrk="1" latinLnBrk="0" hangingPunct="1">
        <a:lnSpc>
          <a:spcPct val="90000"/>
        </a:lnSpc>
        <a:spcBef>
          <a:spcPct val="0"/>
        </a:spcBef>
        <a:buNone/>
        <a:defRPr lang="en-US" sz="3199" b="1" kern="1200" dirty="0">
          <a:solidFill>
            <a:schemeClr val="tx1"/>
          </a:solidFill>
          <a:latin typeface="+mn-lt"/>
          <a:ea typeface="+mj-ea"/>
          <a:cs typeface="Arial" panose="020B0604020202020204" pitchFamily="34" charset="0"/>
        </a:defRPr>
      </a:lvl1pPr>
    </p:titleStyle>
    <p:bodyStyle>
      <a:lvl1pPr marL="271448" indent="-271448" algn="l" defTabSz="914347" rtl="0" eaLnBrk="1" latinLnBrk="0" hangingPunct="1">
        <a:lnSpc>
          <a:spcPct val="90000"/>
        </a:lnSpc>
        <a:spcBef>
          <a:spcPts val="480"/>
        </a:spcBef>
        <a:buSzPct val="88000"/>
        <a:buFontTx/>
        <a:buBlip>
          <a:blip r:embed="rId21"/>
        </a:buBlip>
        <a:defRPr sz="2600" kern="1200">
          <a:solidFill>
            <a:schemeClr val="tx1"/>
          </a:solidFill>
          <a:latin typeface="+mn-lt"/>
          <a:ea typeface="+mn-ea"/>
          <a:cs typeface="+mn-cs"/>
        </a:defRPr>
      </a:lvl1pPr>
      <a:lvl2pPr marL="627027" indent="-271448" algn="l" defTabSz="914347" rtl="0" eaLnBrk="1" latinLnBrk="0" hangingPunct="1">
        <a:lnSpc>
          <a:spcPct val="90000"/>
        </a:lnSpc>
        <a:spcBef>
          <a:spcPts val="480"/>
        </a:spcBef>
        <a:buSzPct val="88000"/>
        <a:buFontTx/>
        <a:buBlip>
          <a:blip r:embed="rId21"/>
        </a:buBlip>
        <a:defRPr sz="2399" kern="1200">
          <a:solidFill>
            <a:schemeClr val="tx1"/>
          </a:solidFill>
          <a:latin typeface="+mn-lt"/>
          <a:ea typeface="+mn-ea"/>
          <a:cs typeface="+mn-cs"/>
        </a:defRPr>
      </a:lvl2pPr>
      <a:lvl3pPr marL="982606" indent="-265098" algn="l" defTabSz="898472" rtl="0" eaLnBrk="1" latinLnBrk="0" hangingPunct="1">
        <a:lnSpc>
          <a:spcPct val="90000"/>
        </a:lnSpc>
        <a:spcBef>
          <a:spcPts val="480"/>
        </a:spcBef>
        <a:buSzPct val="88000"/>
        <a:buFontTx/>
        <a:buBlip>
          <a:blip r:embed="rId21"/>
        </a:buBlip>
        <a:defRPr sz="2100" kern="1200">
          <a:solidFill>
            <a:schemeClr val="tx1"/>
          </a:solidFill>
          <a:latin typeface="+mn-lt"/>
          <a:ea typeface="+mn-ea"/>
          <a:cs typeface="+mn-cs"/>
        </a:defRPr>
      </a:lvl3pPr>
      <a:lvl4pPr marL="1344535" indent="-271448" algn="l" defTabSz="914347" rtl="0" eaLnBrk="1" latinLnBrk="0" hangingPunct="1">
        <a:lnSpc>
          <a:spcPct val="90000"/>
        </a:lnSpc>
        <a:spcBef>
          <a:spcPts val="480"/>
        </a:spcBef>
        <a:buSzPct val="88000"/>
        <a:buFontTx/>
        <a:buBlip>
          <a:blip r:embed="rId21"/>
        </a:buBlip>
        <a:defRPr sz="2100" kern="1200">
          <a:solidFill>
            <a:schemeClr val="tx1"/>
          </a:solidFill>
          <a:latin typeface="+mn-lt"/>
          <a:ea typeface="+mn-ea"/>
          <a:cs typeface="+mn-cs"/>
        </a:defRPr>
      </a:lvl4pPr>
      <a:lvl5pPr marL="1700114" indent="-265098" algn="l" defTabSz="914347" rtl="0" eaLnBrk="1" latinLnBrk="0" hangingPunct="1">
        <a:lnSpc>
          <a:spcPct val="90000"/>
        </a:lnSpc>
        <a:spcBef>
          <a:spcPts val="480"/>
        </a:spcBef>
        <a:buSzPct val="88000"/>
        <a:buFontTx/>
        <a:buBlip>
          <a:blip r:embed="rId21"/>
        </a:buBlip>
        <a:defRPr sz="1599" kern="1200">
          <a:solidFill>
            <a:schemeClr val="tx1"/>
          </a:solidFill>
          <a:latin typeface="+mn-lt"/>
          <a:ea typeface="+mn-ea"/>
          <a:cs typeface="+mn-cs"/>
        </a:defRPr>
      </a:lvl5pPr>
      <a:lvl6pPr marL="251445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626"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800"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97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347" rtl="0" eaLnBrk="1" latinLnBrk="0" hangingPunct="1">
        <a:defRPr sz="1799" kern="1200">
          <a:solidFill>
            <a:schemeClr val="tx1"/>
          </a:solidFill>
          <a:latin typeface="+mn-lt"/>
          <a:ea typeface="+mn-ea"/>
          <a:cs typeface="+mn-cs"/>
        </a:defRPr>
      </a:lvl1pPr>
      <a:lvl2pPr marL="457173" algn="l" defTabSz="914347" rtl="0" eaLnBrk="1" latinLnBrk="0" hangingPunct="1">
        <a:defRPr sz="1799" kern="1200">
          <a:solidFill>
            <a:schemeClr val="tx1"/>
          </a:solidFill>
          <a:latin typeface="+mn-lt"/>
          <a:ea typeface="+mn-ea"/>
          <a:cs typeface="+mn-cs"/>
        </a:defRPr>
      </a:lvl2pPr>
      <a:lvl3pPr marL="914347" algn="l" defTabSz="914347" rtl="0" eaLnBrk="1" latinLnBrk="0" hangingPunct="1">
        <a:defRPr sz="1799" kern="1200">
          <a:solidFill>
            <a:schemeClr val="tx1"/>
          </a:solidFill>
          <a:latin typeface="+mn-lt"/>
          <a:ea typeface="+mn-ea"/>
          <a:cs typeface="+mn-cs"/>
        </a:defRPr>
      </a:lvl3pPr>
      <a:lvl4pPr marL="1371519" algn="l" defTabSz="914347" rtl="0" eaLnBrk="1" latinLnBrk="0" hangingPunct="1">
        <a:defRPr sz="1799" kern="1200">
          <a:solidFill>
            <a:schemeClr val="tx1"/>
          </a:solidFill>
          <a:latin typeface="+mn-lt"/>
          <a:ea typeface="+mn-ea"/>
          <a:cs typeface="+mn-cs"/>
        </a:defRPr>
      </a:lvl4pPr>
      <a:lvl5pPr marL="1828693" algn="l" defTabSz="914347" rtl="0" eaLnBrk="1" latinLnBrk="0" hangingPunct="1">
        <a:defRPr sz="1799" kern="1200">
          <a:solidFill>
            <a:schemeClr val="tx1"/>
          </a:solidFill>
          <a:latin typeface="+mn-lt"/>
          <a:ea typeface="+mn-ea"/>
          <a:cs typeface="+mn-cs"/>
        </a:defRPr>
      </a:lvl5pPr>
      <a:lvl6pPr marL="2285866" algn="l" defTabSz="914347" rtl="0" eaLnBrk="1" latinLnBrk="0" hangingPunct="1">
        <a:defRPr sz="1799" kern="1200">
          <a:solidFill>
            <a:schemeClr val="tx1"/>
          </a:solidFill>
          <a:latin typeface="+mn-lt"/>
          <a:ea typeface="+mn-ea"/>
          <a:cs typeface="+mn-cs"/>
        </a:defRPr>
      </a:lvl6pPr>
      <a:lvl7pPr marL="2743040" algn="l" defTabSz="914347" rtl="0" eaLnBrk="1" latinLnBrk="0" hangingPunct="1">
        <a:defRPr sz="1799" kern="1200">
          <a:solidFill>
            <a:schemeClr val="tx1"/>
          </a:solidFill>
          <a:latin typeface="+mn-lt"/>
          <a:ea typeface="+mn-ea"/>
          <a:cs typeface="+mn-cs"/>
        </a:defRPr>
      </a:lvl7pPr>
      <a:lvl8pPr marL="3200213" algn="l" defTabSz="914347" rtl="0" eaLnBrk="1" latinLnBrk="0" hangingPunct="1">
        <a:defRPr sz="1799" kern="1200">
          <a:solidFill>
            <a:schemeClr val="tx1"/>
          </a:solidFill>
          <a:latin typeface="+mn-lt"/>
          <a:ea typeface="+mn-ea"/>
          <a:cs typeface="+mn-cs"/>
        </a:defRPr>
      </a:lvl8pPr>
      <a:lvl9pPr marL="3657387" algn="l" defTabSz="914347"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9" userDrawn="1">
          <p15:clr>
            <a:srgbClr val="F26B43"/>
          </p15:clr>
        </p15:guide>
        <p15:guide id="3" orient="horz" pos="618" userDrawn="1">
          <p15:clr>
            <a:srgbClr val="F26B43"/>
          </p15:clr>
        </p15:guide>
        <p15:guide id="4" pos="6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kit-lecture.zoom-x.de/j/66444396336?pwd=WE5MRCtKQktEWTRKcFZYUGg5aHBsdz09"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a:xfrm>
            <a:off x="495724" y="1538810"/>
            <a:ext cx="7388188" cy="380035"/>
          </a:xfrm>
        </p:spPr>
        <p:txBody>
          <a:bodyPr>
            <a:normAutofit/>
          </a:bodyPr>
          <a:lstStyle/>
          <a:p>
            <a:r>
              <a:rPr lang="en-GB" sz="2600" dirty="0">
                <a:latin typeface="Söhne"/>
              </a:rPr>
              <a:t>Unlocking Career Opportunities in Germany</a:t>
            </a:r>
            <a:endParaRPr lang="de-DE" sz="2600" dirty="0"/>
          </a:p>
        </p:txBody>
      </p:sp>
      <p:sp>
        <p:nvSpPr>
          <p:cNvPr id="7" name="Text Placeholder 6">
            <a:extLst>
              <a:ext uri="{FF2B5EF4-FFF2-40B4-BE49-F238E27FC236}">
                <a16:creationId xmlns:a16="http://schemas.microsoft.com/office/drawing/2014/main" id="{E14C9613-3C15-3A1A-2911-1A7BF2197EC9}"/>
              </a:ext>
            </a:extLst>
          </p:cNvPr>
          <p:cNvSpPr>
            <a:spLocks noGrp="1"/>
          </p:cNvSpPr>
          <p:nvPr>
            <p:ph type="body" sz="quarter" idx="13"/>
          </p:nvPr>
        </p:nvSpPr>
        <p:spPr>
          <a:xfrm>
            <a:off x="495724" y="2008055"/>
            <a:ext cx="10688949" cy="4470804"/>
          </a:xfrm>
        </p:spPr>
        <p:txBody>
          <a:bodyPr>
            <a:normAutofit fontScale="70000" lnSpcReduction="20000"/>
          </a:bodyPr>
          <a:lstStyle/>
          <a:p>
            <a:pPr algn="just"/>
            <a:r>
              <a:rPr lang="en-GB" sz="2900" b="0" i="1" dirty="0"/>
              <a:t>Join PSA-KA Organized Workshop: "Unlocking Career Opportunities in Germany" Are you looking to secure jobs or internships in Germany? Join us for an insightful workshop where we'll cover essential strategies and tips to help you succeed in the German job market.</a:t>
            </a:r>
          </a:p>
          <a:p>
            <a:endParaRPr lang="en-GB" b="0" dirty="0"/>
          </a:p>
          <a:p>
            <a:r>
              <a:rPr lang="en-GB" b="0" dirty="0"/>
              <a:t>Workshop Highlights:</a:t>
            </a:r>
          </a:p>
          <a:p>
            <a:pPr marL="627027" lvl="1" indent="-271448">
              <a:lnSpc>
                <a:spcPct val="110000"/>
              </a:lnSpc>
              <a:buBlip>
                <a:blip r:embed="rId2"/>
              </a:buBlip>
            </a:pPr>
            <a:r>
              <a:rPr lang="en-GB" sz="2800" b="0" dirty="0"/>
              <a:t>Understanding the German job market</a:t>
            </a:r>
          </a:p>
          <a:p>
            <a:pPr marL="627027" lvl="1" indent="-271448">
              <a:lnSpc>
                <a:spcPct val="110000"/>
              </a:lnSpc>
              <a:buBlip>
                <a:blip r:embed="rId2"/>
              </a:buBlip>
            </a:pPr>
            <a:r>
              <a:rPr lang="en-GB" sz="2800" b="0" dirty="0"/>
              <a:t>Crafting a winning German-style resume (CV)</a:t>
            </a:r>
          </a:p>
          <a:p>
            <a:pPr marL="627027" lvl="1" indent="-271448">
              <a:lnSpc>
                <a:spcPct val="110000"/>
              </a:lnSpc>
              <a:buBlip>
                <a:blip r:embed="rId2"/>
              </a:buBlip>
            </a:pPr>
            <a:r>
              <a:rPr lang="en-GB" sz="2800" b="0" dirty="0"/>
              <a:t>Effective job search techniques</a:t>
            </a:r>
          </a:p>
          <a:p>
            <a:pPr marL="627027" lvl="1" indent="-271448">
              <a:lnSpc>
                <a:spcPct val="110000"/>
              </a:lnSpc>
              <a:buBlip>
                <a:blip r:embed="rId2"/>
              </a:buBlip>
            </a:pPr>
            <a:r>
              <a:rPr lang="en-GB" sz="2800" b="0" dirty="0"/>
              <a:t>Navigating the internship landscape</a:t>
            </a:r>
          </a:p>
          <a:p>
            <a:pPr marL="627027" lvl="1" indent="-271448">
              <a:lnSpc>
                <a:spcPct val="110000"/>
              </a:lnSpc>
              <a:buBlip>
                <a:blip r:embed="rId2"/>
              </a:buBlip>
            </a:pPr>
            <a:r>
              <a:rPr lang="en-GB" sz="2800" b="0" dirty="0"/>
              <a:t>Interview/Job and networking skills</a:t>
            </a:r>
          </a:p>
          <a:p>
            <a:pPr marL="355579" lvl="1">
              <a:lnSpc>
                <a:spcPct val="110000"/>
              </a:lnSpc>
            </a:pPr>
            <a:endParaRPr lang="en-GB" sz="700" b="0" dirty="0"/>
          </a:p>
          <a:p>
            <a:r>
              <a:rPr lang="en-GB" b="0" dirty="0"/>
              <a:t>Don't miss this opportunity to boost your career prospects in Germany. </a:t>
            </a:r>
          </a:p>
          <a:p>
            <a:endParaRPr lang="en-GB" sz="700" b="0" dirty="0"/>
          </a:p>
          <a:p>
            <a:r>
              <a:rPr lang="en-GB" b="0" dirty="0"/>
              <a:t>Secure your future in the German job market - we look forward to helping you achieve your career goals!</a:t>
            </a:r>
          </a:p>
          <a:p>
            <a:endParaRPr lang="en-GB" sz="700" b="0" dirty="0"/>
          </a:p>
          <a:p>
            <a:r>
              <a:rPr lang="en-GB" dirty="0"/>
              <a:t>Date</a:t>
            </a:r>
            <a:r>
              <a:rPr lang="en-GB" b="0" dirty="0"/>
              <a:t>: </a:t>
            </a:r>
            <a:r>
              <a:rPr lang="en-GB" b="0" dirty="0">
                <a:solidFill>
                  <a:srgbClr val="FF0000"/>
                </a:solidFill>
              </a:rPr>
              <a:t>15.10.2023</a:t>
            </a:r>
          </a:p>
          <a:p>
            <a:r>
              <a:rPr lang="en-GB" dirty="0"/>
              <a:t>Time</a:t>
            </a:r>
            <a:r>
              <a:rPr lang="en-GB" b="0" dirty="0"/>
              <a:t>: </a:t>
            </a:r>
            <a:r>
              <a:rPr lang="en-GB" b="0" dirty="0">
                <a:solidFill>
                  <a:srgbClr val="FF0000"/>
                </a:solidFill>
              </a:rPr>
              <a:t>15:00 CET</a:t>
            </a:r>
          </a:p>
          <a:p>
            <a:r>
              <a:rPr lang="en-GB" dirty="0"/>
              <a:t>Meeting</a:t>
            </a:r>
            <a:r>
              <a:rPr lang="en-GB" b="0" dirty="0"/>
              <a:t> Link: </a:t>
            </a:r>
            <a:r>
              <a:rPr lang="en-GB" b="0" dirty="0">
                <a:hlinkClick r:id="rId3"/>
              </a:rPr>
              <a:t>https://kit-lecture.zoom-x.de/j/66444396336?pwd=WE5MRCtKQktEWTRKcFZYUGg5aHBsdz09</a:t>
            </a:r>
            <a:r>
              <a:rPr lang="en-GB" b="0" dirty="0"/>
              <a:t> </a:t>
            </a:r>
          </a:p>
          <a:p>
            <a:endParaRPr lang="en-DE" b="0" dirty="0"/>
          </a:p>
        </p:txBody>
      </p:sp>
      <p:pic>
        <p:nvPicPr>
          <p:cNvPr id="10" name="Picture 9">
            <a:extLst>
              <a:ext uri="{FF2B5EF4-FFF2-40B4-BE49-F238E27FC236}">
                <a16:creationId xmlns:a16="http://schemas.microsoft.com/office/drawing/2014/main" id="{0EE0D8AF-D825-6411-AFAB-BDE1DE225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5941" y="2765502"/>
            <a:ext cx="2118732" cy="2118732"/>
          </a:xfrm>
          <a:prstGeom prst="rect">
            <a:avLst/>
          </a:prstGeom>
        </p:spPr>
      </p:pic>
      <p:sp>
        <p:nvSpPr>
          <p:cNvPr id="11" name="TextBox 10">
            <a:extLst>
              <a:ext uri="{FF2B5EF4-FFF2-40B4-BE49-F238E27FC236}">
                <a16:creationId xmlns:a16="http://schemas.microsoft.com/office/drawing/2014/main" id="{97738F8E-9FED-657E-71BB-5409A64A9587}"/>
              </a:ext>
            </a:extLst>
          </p:cNvPr>
          <p:cNvSpPr txBox="1"/>
          <p:nvPr/>
        </p:nvSpPr>
        <p:spPr>
          <a:xfrm>
            <a:off x="9088244" y="4768036"/>
            <a:ext cx="2096429" cy="276999"/>
          </a:xfrm>
          <a:prstGeom prst="rect">
            <a:avLst/>
          </a:prstGeom>
          <a:noFill/>
        </p:spPr>
        <p:txBody>
          <a:bodyPr wrap="square" rtlCol="0">
            <a:spAutoFit/>
          </a:bodyPr>
          <a:lstStyle/>
          <a:p>
            <a:pPr algn="ctr"/>
            <a:r>
              <a:rPr lang="en-GB" sz="1200" dirty="0">
                <a:solidFill>
                  <a:schemeClr val="tx2"/>
                </a:solidFill>
              </a:rPr>
              <a:t>Join Zoom Meeting</a:t>
            </a:r>
            <a:endParaRPr lang="en-DE" sz="1200" dirty="0">
              <a:solidFill>
                <a:schemeClr val="tx2"/>
              </a:solidFill>
            </a:endParaRPr>
          </a:p>
        </p:txBody>
      </p:sp>
    </p:spTree>
    <p:extLst>
      <p:ext uri="{BB962C8B-B14F-4D97-AF65-F5344CB8AC3E}">
        <p14:creationId xmlns:p14="http://schemas.microsoft.com/office/powerpoint/2010/main" val="2838928167"/>
      </p:ext>
    </p:extLst>
  </p:cSld>
  <p:clrMapOvr>
    <a:masterClrMapping/>
  </p:clrMapOvr>
</p:sld>
</file>

<file path=ppt/theme/theme1.xml><?xml version="1.0" encoding="utf-8"?>
<a:theme xmlns:a="http://schemas.openxmlformats.org/drawingml/2006/main" name="Folienmaster_Fächer">
  <a:themeElements>
    <a:clrScheme name="KIT FARBEN">
      <a:dk1>
        <a:sysClr val="windowText" lastClr="000000"/>
      </a:dk1>
      <a:lt1>
        <a:sysClr val="window" lastClr="FFFFFF"/>
      </a:lt1>
      <a:dk2>
        <a:srgbClr val="009682"/>
      </a:dk2>
      <a:lt2>
        <a:srgbClr val="D9D9D9"/>
      </a:lt2>
      <a:accent1>
        <a:srgbClr val="4664AA"/>
      </a:accent1>
      <a:accent2>
        <a:srgbClr val="23A1E0"/>
      </a:accent2>
      <a:accent3>
        <a:srgbClr val="8CB63C"/>
      </a:accent3>
      <a:accent4>
        <a:srgbClr val="A3107C"/>
      </a:accent4>
      <a:accent5>
        <a:srgbClr val="DF9B1B"/>
      </a:accent5>
      <a:accent6>
        <a:srgbClr val="FCE500"/>
      </a:accent6>
      <a:hlink>
        <a:srgbClr val="4664AA"/>
      </a:hlink>
      <a:folHlink>
        <a:srgbClr val="A22223"/>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D385F135-4BB1-4144-883F-BD663B3FA4BF}" vid="{9BD07EEE-6672-4655-8F7E-3FE0E154673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141</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Söhne</vt:lpstr>
      <vt:lpstr>Folienmaster_Fächer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Franzi</dc:creator>
  <cp:lastModifiedBy>Hussain, Sajjad (ITEC)</cp:lastModifiedBy>
  <cp:revision>168</cp:revision>
  <dcterms:created xsi:type="dcterms:W3CDTF">2017-12-07T14:50:50Z</dcterms:created>
  <dcterms:modified xsi:type="dcterms:W3CDTF">2023-10-11T12:29:32Z</dcterms:modified>
</cp:coreProperties>
</file>