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325" r:id="rId4"/>
    <p:sldId id="320" r:id="rId5"/>
    <p:sldId id="321" r:id="rId6"/>
    <p:sldId id="309" r:id="rId7"/>
    <p:sldId id="311" r:id="rId8"/>
    <p:sldId id="319" r:id="rId9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96380" autoAdjust="0"/>
  </p:normalViewPr>
  <p:slideViewPr>
    <p:cSldViewPr snapToGrid="0">
      <p:cViewPr varScale="1">
        <p:scale>
          <a:sx n="75" d="100"/>
          <a:sy n="75" d="100"/>
        </p:scale>
        <p:origin x="66" y="312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495AA-671A-44A1-A924-C3D69479BEF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81B28A3-07CE-4806-A250-BA75D37360CA}">
      <dgm:prSet/>
      <dgm:spPr/>
      <dgm:t>
        <a:bodyPr/>
        <a:lstStyle/>
        <a:p>
          <a:r>
            <a:rPr lang="en-US" b="1"/>
            <a:t>Welcome</a:t>
          </a:r>
          <a:endParaRPr lang="en-US"/>
        </a:p>
      </dgm:t>
    </dgm:pt>
    <dgm:pt modelId="{109604A6-0887-40CC-8B74-7EAE003D6600}" type="parTrans" cxnId="{0E0BD601-F4B1-4AF9-A817-E8E623A765B3}">
      <dgm:prSet/>
      <dgm:spPr/>
      <dgm:t>
        <a:bodyPr/>
        <a:lstStyle/>
        <a:p>
          <a:endParaRPr lang="en-US"/>
        </a:p>
      </dgm:t>
    </dgm:pt>
    <dgm:pt modelId="{C80A8D4B-857A-4DFB-812E-D414BB9BB696}" type="sibTrans" cxnId="{0E0BD601-F4B1-4AF9-A817-E8E623A765B3}">
      <dgm:prSet/>
      <dgm:spPr/>
      <dgm:t>
        <a:bodyPr/>
        <a:lstStyle/>
        <a:p>
          <a:endParaRPr lang="en-US"/>
        </a:p>
      </dgm:t>
    </dgm:pt>
    <dgm:pt modelId="{A4361FBD-DBD2-4580-B03C-EFCFE2DC1EB7}">
      <dgm:prSet custT="1"/>
      <dgm:spPr>
        <a:solidFill>
          <a:srgbClr val="8CB63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2531" tIns="97128" rIns="92531" bIns="97128" numCol="1" spcCol="1270" anchor="ctr" anchorCtr="0"/>
        <a:lstStyle/>
        <a:p>
          <a:pPr algn="l"/>
          <a:r>
            <a:rPr lang="en-US" sz="12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Introduction</a:t>
          </a:r>
        </a:p>
      </dgm:t>
    </dgm:pt>
    <dgm:pt modelId="{FA1B30DD-4CFA-4DB8-B784-714BCC73E6FD}" type="parTrans" cxnId="{81167D00-5DC6-439E-9EAA-2197983C4527}">
      <dgm:prSet/>
      <dgm:spPr/>
      <dgm:t>
        <a:bodyPr/>
        <a:lstStyle/>
        <a:p>
          <a:endParaRPr lang="en-US"/>
        </a:p>
      </dgm:t>
    </dgm:pt>
    <dgm:pt modelId="{FB898ED9-DE9F-407A-B8C0-8CD9B70F038E}" type="sibTrans" cxnId="{81167D00-5DC6-439E-9EAA-2197983C4527}">
      <dgm:prSet/>
      <dgm:spPr/>
      <dgm:t>
        <a:bodyPr/>
        <a:lstStyle/>
        <a:p>
          <a:endParaRPr lang="en-US"/>
        </a:p>
      </dgm:t>
    </dgm:pt>
    <dgm:pt modelId="{D601A81B-9352-4481-8E8B-E769E4D65491}">
      <dgm:prSet/>
      <dgm:spPr/>
      <dgm:t>
        <a:bodyPr/>
        <a:lstStyle/>
        <a:p>
          <a:pPr algn="l"/>
          <a:r>
            <a:rPr lang="en-US" b="1" dirty="0"/>
            <a:t>Speaker-1 (20min):</a:t>
          </a:r>
          <a:r>
            <a:rPr lang="en-US" dirty="0"/>
            <a:t>
Arshad Kazmi
Product Manager
VMT </a:t>
          </a:r>
          <a:r>
            <a:rPr lang="en-US" dirty="0" err="1"/>
            <a:t>Bruchsal</a:t>
          </a:r>
          <a:r>
            <a:rPr lang="en-US" dirty="0"/>
            <a:t> Germany</a:t>
          </a:r>
        </a:p>
      </dgm:t>
    </dgm:pt>
    <dgm:pt modelId="{7839608A-49AB-4E13-934C-7EB7F72D2DFD}" type="parTrans" cxnId="{78312F5E-9E43-4061-B365-797E069D87D0}">
      <dgm:prSet/>
      <dgm:spPr/>
      <dgm:t>
        <a:bodyPr/>
        <a:lstStyle/>
        <a:p>
          <a:endParaRPr lang="en-US"/>
        </a:p>
      </dgm:t>
    </dgm:pt>
    <dgm:pt modelId="{B37FE160-16FB-4F6F-AB02-7F94B10F9D23}" type="sibTrans" cxnId="{78312F5E-9E43-4061-B365-797E069D87D0}">
      <dgm:prSet/>
      <dgm:spPr/>
      <dgm:t>
        <a:bodyPr/>
        <a:lstStyle/>
        <a:p>
          <a:endParaRPr lang="en-US"/>
        </a:p>
      </dgm:t>
    </dgm:pt>
    <dgm:pt modelId="{DAA53F19-157F-44D7-A4E7-ED42BBBD8105}">
      <dgm:prSet/>
      <dgm:spPr/>
      <dgm:t>
        <a:bodyPr/>
        <a:lstStyle/>
        <a:p>
          <a:r>
            <a:rPr lang="en-US" b="1" dirty="0"/>
            <a:t>Speaker-2 (20min)
</a:t>
          </a:r>
          <a:r>
            <a:rPr lang="en-US" b="0" dirty="0" err="1"/>
            <a:t>Atique</a:t>
          </a:r>
          <a:r>
            <a:rPr lang="en-US" b="0" dirty="0"/>
            <a:t> </a:t>
          </a:r>
          <a:r>
            <a:rPr lang="en-US" b="0" dirty="0" err="1"/>
            <a:t>ur</a:t>
          </a:r>
          <a:r>
            <a:rPr lang="en-US" b="0" dirty="0"/>
            <a:t> Rehman
Smart Factory - Digital Twin Engineer
</a:t>
          </a:r>
          <a:r>
            <a:rPr lang="en-US" b="0" dirty="0" err="1"/>
            <a:t>TiFS</a:t>
          </a:r>
          <a:r>
            <a:rPr lang="en-US" b="0" dirty="0"/>
            <a:t> Rastatt Germany</a:t>
          </a:r>
        </a:p>
      </dgm:t>
    </dgm:pt>
    <dgm:pt modelId="{9ECBB11E-2B0E-4FF2-BAE9-296DD0F6CC9E}" type="parTrans" cxnId="{5523AFD8-BCF5-4B4C-9697-7B0B233A2D14}">
      <dgm:prSet/>
      <dgm:spPr/>
      <dgm:t>
        <a:bodyPr/>
        <a:lstStyle/>
        <a:p>
          <a:endParaRPr lang="en-US"/>
        </a:p>
      </dgm:t>
    </dgm:pt>
    <dgm:pt modelId="{282B533B-A418-43C3-81BD-63A13C5BC3C9}" type="sibTrans" cxnId="{5523AFD8-BCF5-4B4C-9697-7B0B233A2D14}">
      <dgm:prSet/>
      <dgm:spPr/>
      <dgm:t>
        <a:bodyPr/>
        <a:lstStyle/>
        <a:p>
          <a:endParaRPr lang="en-US"/>
        </a:p>
      </dgm:t>
    </dgm:pt>
    <dgm:pt modelId="{C5735B27-E4D7-4DF8-A052-1AFF6D9A3730}">
      <dgm:prSet/>
      <dgm:spPr/>
      <dgm:t>
        <a:bodyPr/>
        <a:lstStyle/>
        <a:p>
          <a:r>
            <a:rPr lang="en-US" b="1" dirty="0"/>
            <a:t>Understanding German Job Market</a:t>
          </a:r>
        </a:p>
      </dgm:t>
    </dgm:pt>
    <dgm:pt modelId="{A167302C-65D8-448C-B860-F76A56A0C331}" type="parTrans" cxnId="{4783A0F0-97BD-41FA-8665-3AA7D6ADBAD9}">
      <dgm:prSet/>
      <dgm:spPr/>
      <dgm:t>
        <a:bodyPr/>
        <a:lstStyle/>
        <a:p>
          <a:endParaRPr lang="en-US"/>
        </a:p>
      </dgm:t>
    </dgm:pt>
    <dgm:pt modelId="{B21EFCEA-47D6-4641-BC39-393C1A908D19}" type="sibTrans" cxnId="{4783A0F0-97BD-41FA-8665-3AA7D6ADBAD9}">
      <dgm:prSet/>
      <dgm:spPr/>
      <dgm:t>
        <a:bodyPr/>
        <a:lstStyle/>
        <a:p>
          <a:endParaRPr lang="en-US"/>
        </a:p>
      </dgm:t>
    </dgm:pt>
    <dgm:pt modelId="{A7737EFE-B3B4-4BF5-BF2D-EE9D89CC5F62}">
      <dgm:prSet/>
      <dgm:spPr/>
      <dgm:t>
        <a:bodyPr/>
        <a:lstStyle/>
        <a:p>
          <a:r>
            <a:rPr lang="en-GB" b="1" dirty="0"/>
            <a:t>Crafting a Winning German Style Resume</a:t>
          </a:r>
          <a:endParaRPr lang="en-US" b="1" dirty="0"/>
        </a:p>
      </dgm:t>
    </dgm:pt>
    <dgm:pt modelId="{8835E708-F0C5-4EBE-8FAF-23E1C6FC2218}" type="parTrans" cxnId="{3B75FFA3-7379-42CD-9BC4-DF5413643035}">
      <dgm:prSet/>
      <dgm:spPr/>
      <dgm:t>
        <a:bodyPr/>
        <a:lstStyle/>
        <a:p>
          <a:endParaRPr lang="en-US"/>
        </a:p>
      </dgm:t>
    </dgm:pt>
    <dgm:pt modelId="{9DD70ED6-ED06-4E1E-88A8-3D194BB727A5}" type="sibTrans" cxnId="{3B75FFA3-7379-42CD-9BC4-DF5413643035}">
      <dgm:prSet/>
      <dgm:spPr/>
      <dgm:t>
        <a:bodyPr/>
        <a:lstStyle/>
        <a:p>
          <a:endParaRPr lang="en-US"/>
        </a:p>
      </dgm:t>
    </dgm:pt>
    <dgm:pt modelId="{A49C1399-535B-4A2A-A1FB-22E708B9FE43}">
      <dgm:prSet/>
      <dgm:spPr/>
      <dgm:t>
        <a:bodyPr/>
        <a:lstStyle/>
        <a:p>
          <a:r>
            <a:rPr lang="en-US" b="1" dirty="0"/>
            <a:t>Key Data</a:t>
          </a:r>
        </a:p>
      </dgm:t>
    </dgm:pt>
    <dgm:pt modelId="{56461481-A014-4B77-8CF1-DA3E5A59C904}" type="parTrans" cxnId="{3F9AF65F-1B31-4C4A-9206-21F209B160CC}">
      <dgm:prSet/>
      <dgm:spPr/>
      <dgm:t>
        <a:bodyPr/>
        <a:lstStyle/>
        <a:p>
          <a:endParaRPr lang="en-US"/>
        </a:p>
      </dgm:t>
    </dgm:pt>
    <dgm:pt modelId="{FED5AEDF-2B7A-481B-93FF-1601876E78A5}" type="sibTrans" cxnId="{3F9AF65F-1B31-4C4A-9206-21F209B160CC}">
      <dgm:prSet/>
      <dgm:spPr/>
      <dgm:t>
        <a:bodyPr/>
        <a:lstStyle/>
        <a:p>
          <a:endParaRPr lang="en-US"/>
        </a:p>
      </dgm:t>
    </dgm:pt>
    <dgm:pt modelId="{9176BFCA-1F0E-4190-8C7C-3511A2C758F3}">
      <dgm:prSet/>
      <dgm:spPr/>
      <dgm:t>
        <a:bodyPr/>
        <a:lstStyle/>
        <a:p>
          <a:r>
            <a:rPr lang="en-US" b="1" dirty="0"/>
            <a:t>Effective Job Search Technique</a:t>
          </a:r>
        </a:p>
      </dgm:t>
    </dgm:pt>
    <dgm:pt modelId="{141199A6-D577-43D8-B50F-B6F19BAFE368}" type="parTrans" cxnId="{2E488B43-ABBE-42B0-965A-BE7F62C3F13D}">
      <dgm:prSet/>
      <dgm:spPr/>
      <dgm:t>
        <a:bodyPr/>
        <a:lstStyle/>
        <a:p>
          <a:endParaRPr lang="en-US"/>
        </a:p>
      </dgm:t>
    </dgm:pt>
    <dgm:pt modelId="{D8F18EF3-FD22-49B6-8DF4-C9A102BD26BB}" type="sibTrans" cxnId="{2E488B43-ABBE-42B0-965A-BE7F62C3F13D}">
      <dgm:prSet/>
      <dgm:spPr/>
      <dgm:t>
        <a:bodyPr/>
        <a:lstStyle/>
        <a:p>
          <a:endParaRPr lang="en-US"/>
        </a:p>
      </dgm:t>
    </dgm:pt>
    <dgm:pt modelId="{5FA528A6-14BC-49C7-809D-014360C364B0}">
      <dgm:prSet/>
      <dgm:spPr/>
      <dgm:t>
        <a:bodyPr/>
        <a:lstStyle/>
        <a:p>
          <a:r>
            <a:rPr lang="en-US" b="1" dirty="0"/>
            <a:t>Interview Skills</a:t>
          </a:r>
        </a:p>
      </dgm:t>
    </dgm:pt>
    <dgm:pt modelId="{5103E5E4-1452-4B9C-B86A-FFEF446D67BE}" type="parTrans" cxnId="{300326A0-C446-410E-919C-C56E432E13DA}">
      <dgm:prSet/>
      <dgm:spPr/>
      <dgm:t>
        <a:bodyPr/>
        <a:lstStyle/>
        <a:p>
          <a:endParaRPr lang="en-US"/>
        </a:p>
      </dgm:t>
    </dgm:pt>
    <dgm:pt modelId="{356A325C-030D-476A-891A-97366A3A220C}" type="sibTrans" cxnId="{300326A0-C446-410E-919C-C56E432E13DA}">
      <dgm:prSet/>
      <dgm:spPr/>
      <dgm:t>
        <a:bodyPr/>
        <a:lstStyle/>
        <a:p>
          <a:endParaRPr lang="en-US"/>
        </a:p>
      </dgm:t>
    </dgm:pt>
    <dgm:pt modelId="{06C09C2C-0F4E-4BDC-9C53-409F53D41620}" type="pres">
      <dgm:prSet presAssocID="{AE7495AA-671A-44A1-A924-C3D69479BEFC}" presName="Name0" presStyleCnt="0">
        <dgm:presLayoutVars>
          <dgm:dir/>
          <dgm:resizeHandles val="exact"/>
        </dgm:presLayoutVars>
      </dgm:prSet>
      <dgm:spPr/>
    </dgm:pt>
    <dgm:pt modelId="{0713EDDF-DC9A-44A2-AB7C-32FC8F64345D}" type="pres">
      <dgm:prSet presAssocID="{F81B28A3-07CE-4806-A250-BA75D37360CA}" presName="node" presStyleLbl="node1" presStyleIdx="0" presStyleCnt="9" custLinFactNeighborY="1860">
        <dgm:presLayoutVars>
          <dgm:bulletEnabled val="1"/>
        </dgm:presLayoutVars>
      </dgm:prSet>
      <dgm:spPr/>
    </dgm:pt>
    <dgm:pt modelId="{AF8394C6-69B5-4C7E-ABB2-D14CEE8F3150}" type="pres">
      <dgm:prSet presAssocID="{C80A8D4B-857A-4DFB-812E-D414BB9BB696}" presName="sibTrans" presStyleLbl="sibTrans1D1" presStyleIdx="0" presStyleCnt="8"/>
      <dgm:spPr/>
    </dgm:pt>
    <dgm:pt modelId="{90DE2E79-D240-4575-B130-4A389846B576}" type="pres">
      <dgm:prSet presAssocID="{C80A8D4B-857A-4DFB-812E-D414BB9BB696}" presName="connectorText" presStyleLbl="sibTrans1D1" presStyleIdx="0" presStyleCnt="8"/>
      <dgm:spPr/>
    </dgm:pt>
    <dgm:pt modelId="{98082F69-F2CE-44A2-99AB-8DAE8F3BCFAB}" type="pres">
      <dgm:prSet presAssocID="{A4361FBD-DBD2-4580-B03C-EFCFE2DC1EB7}" presName="node" presStyleLbl="node1" presStyleIdx="1" presStyleCnt="9">
        <dgm:presLayoutVars>
          <dgm:bulletEnabled val="1"/>
        </dgm:presLayoutVars>
      </dgm:prSet>
      <dgm:spPr>
        <a:xfrm>
          <a:off x="3362197" y="4920"/>
          <a:ext cx="1888362" cy="1133017"/>
        </a:xfrm>
        <a:prstGeom prst="rect">
          <a:avLst/>
        </a:prstGeom>
      </dgm:spPr>
    </dgm:pt>
    <dgm:pt modelId="{D958F5A8-B898-4304-A821-3B8D720AC594}" type="pres">
      <dgm:prSet presAssocID="{FB898ED9-DE9F-407A-B8C0-8CD9B70F038E}" presName="sibTrans" presStyleLbl="sibTrans1D1" presStyleIdx="1" presStyleCnt="8"/>
      <dgm:spPr/>
    </dgm:pt>
    <dgm:pt modelId="{BBAB360F-6AE4-47EB-96B4-90E8857CF55B}" type="pres">
      <dgm:prSet presAssocID="{FB898ED9-DE9F-407A-B8C0-8CD9B70F038E}" presName="connectorText" presStyleLbl="sibTrans1D1" presStyleIdx="1" presStyleCnt="8"/>
      <dgm:spPr/>
    </dgm:pt>
    <dgm:pt modelId="{8F33E10D-252F-4BB7-B121-E6388E586C4E}" type="pres">
      <dgm:prSet presAssocID="{D601A81B-9352-4481-8E8B-E769E4D65491}" presName="node" presStyleLbl="node1" presStyleIdx="2" presStyleCnt="9">
        <dgm:presLayoutVars>
          <dgm:bulletEnabled val="1"/>
        </dgm:presLayoutVars>
      </dgm:prSet>
      <dgm:spPr/>
    </dgm:pt>
    <dgm:pt modelId="{AC4A097D-980B-4757-BC1E-F3847C585AFB}" type="pres">
      <dgm:prSet presAssocID="{B37FE160-16FB-4F6F-AB02-7F94B10F9D23}" presName="sibTrans" presStyleLbl="sibTrans1D1" presStyleIdx="2" presStyleCnt="8"/>
      <dgm:spPr/>
    </dgm:pt>
    <dgm:pt modelId="{5B2F95EA-7C28-43FA-A1E4-045B1232C32E}" type="pres">
      <dgm:prSet presAssocID="{B37FE160-16FB-4F6F-AB02-7F94B10F9D23}" presName="connectorText" presStyleLbl="sibTrans1D1" presStyleIdx="2" presStyleCnt="8"/>
      <dgm:spPr/>
    </dgm:pt>
    <dgm:pt modelId="{94DA3DE9-A421-4475-9C69-9C6BF7824F9D}" type="pres">
      <dgm:prSet presAssocID="{DAA53F19-157F-44D7-A4E7-ED42BBBD8105}" presName="node" presStyleLbl="node1" presStyleIdx="3" presStyleCnt="9" custLinFactNeighborX="154">
        <dgm:presLayoutVars>
          <dgm:bulletEnabled val="1"/>
        </dgm:presLayoutVars>
      </dgm:prSet>
      <dgm:spPr/>
    </dgm:pt>
    <dgm:pt modelId="{8A030445-CC3F-45D0-9F8B-30A34300DF6B}" type="pres">
      <dgm:prSet presAssocID="{282B533B-A418-43C3-81BD-63A13C5BC3C9}" presName="sibTrans" presStyleLbl="sibTrans1D1" presStyleIdx="3" presStyleCnt="8"/>
      <dgm:spPr/>
    </dgm:pt>
    <dgm:pt modelId="{77A20D11-0DF9-4728-9D45-B74DC34C56B5}" type="pres">
      <dgm:prSet presAssocID="{282B533B-A418-43C3-81BD-63A13C5BC3C9}" presName="connectorText" presStyleLbl="sibTrans1D1" presStyleIdx="3" presStyleCnt="8"/>
      <dgm:spPr/>
    </dgm:pt>
    <dgm:pt modelId="{295FAEBC-F2B9-4327-B232-534C9BCDB0FF}" type="pres">
      <dgm:prSet presAssocID="{C5735B27-E4D7-4DF8-A052-1AFF6D9A3730}" presName="node" presStyleLbl="node1" presStyleIdx="4" presStyleCnt="9">
        <dgm:presLayoutVars>
          <dgm:bulletEnabled val="1"/>
        </dgm:presLayoutVars>
      </dgm:prSet>
      <dgm:spPr/>
    </dgm:pt>
    <dgm:pt modelId="{EF3558C4-6888-42F8-89DC-6743396EC9A7}" type="pres">
      <dgm:prSet presAssocID="{B21EFCEA-47D6-4641-BC39-393C1A908D19}" presName="sibTrans" presStyleLbl="sibTrans1D1" presStyleIdx="4" presStyleCnt="8"/>
      <dgm:spPr/>
    </dgm:pt>
    <dgm:pt modelId="{D4EFF57B-E5A6-4504-A5C6-3DCAF25F2F46}" type="pres">
      <dgm:prSet presAssocID="{B21EFCEA-47D6-4641-BC39-393C1A908D19}" presName="connectorText" presStyleLbl="sibTrans1D1" presStyleIdx="4" presStyleCnt="8"/>
      <dgm:spPr/>
    </dgm:pt>
    <dgm:pt modelId="{A60D038C-BB45-4BD4-BD6E-7058EC65FF6A}" type="pres">
      <dgm:prSet presAssocID="{A7737EFE-B3B4-4BF5-BF2D-EE9D89CC5F62}" presName="node" presStyleLbl="node1" presStyleIdx="5" presStyleCnt="9">
        <dgm:presLayoutVars>
          <dgm:bulletEnabled val="1"/>
        </dgm:presLayoutVars>
      </dgm:prSet>
      <dgm:spPr/>
    </dgm:pt>
    <dgm:pt modelId="{6A006D54-2140-46CB-A893-F0147E28D4D1}" type="pres">
      <dgm:prSet presAssocID="{9DD70ED6-ED06-4E1E-88A8-3D194BB727A5}" presName="sibTrans" presStyleLbl="sibTrans1D1" presStyleIdx="5" presStyleCnt="8"/>
      <dgm:spPr/>
    </dgm:pt>
    <dgm:pt modelId="{C4C86314-70CF-45CF-8C41-2F4CCAD78227}" type="pres">
      <dgm:prSet presAssocID="{9DD70ED6-ED06-4E1E-88A8-3D194BB727A5}" presName="connectorText" presStyleLbl="sibTrans1D1" presStyleIdx="5" presStyleCnt="8"/>
      <dgm:spPr/>
    </dgm:pt>
    <dgm:pt modelId="{BFACB4E8-2E11-46EF-862D-720F677EE90C}" type="pres">
      <dgm:prSet presAssocID="{A49C1399-535B-4A2A-A1FB-22E708B9FE43}" presName="node" presStyleLbl="node1" presStyleIdx="6" presStyleCnt="9">
        <dgm:presLayoutVars>
          <dgm:bulletEnabled val="1"/>
        </dgm:presLayoutVars>
      </dgm:prSet>
      <dgm:spPr/>
    </dgm:pt>
    <dgm:pt modelId="{652F8B05-9A2B-4EA5-99BD-32ECEB88583A}" type="pres">
      <dgm:prSet presAssocID="{FED5AEDF-2B7A-481B-93FF-1601876E78A5}" presName="sibTrans" presStyleLbl="sibTrans1D1" presStyleIdx="6" presStyleCnt="8"/>
      <dgm:spPr/>
    </dgm:pt>
    <dgm:pt modelId="{6E93408E-0F4F-47EE-A95E-691478E9EDEF}" type="pres">
      <dgm:prSet presAssocID="{FED5AEDF-2B7A-481B-93FF-1601876E78A5}" presName="connectorText" presStyleLbl="sibTrans1D1" presStyleIdx="6" presStyleCnt="8"/>
      <dgm:spPr/>
    </dgm:pt>
    <dgm:pt modelId="{A642ACA1-D845-4B22-B401-64B33C1DCB1E}" type="pres">
      <dgm:prSet presAssocID="{9176BFCA-1F0E-4190-8C7C-3511A2C758F3}" presName="node" presStyleLbl="node1" presStyleIdx="7" presStyleCnt="9">
        <dgm:presLayoutVars>
          <dgm:bulletEnabled val="1"/>
        </dgm:presLayoutVars>
      </dgm:prSet>
      <dgm:spPr/>
    </dgm:pt>
    <dgm:pt modelId="{E3964E4F-FD4F-40AD-A9C7-AACD2A9820CA}" type="pres">
      <dgm:prSet presAssocID="{D8F18EF3-FD22-49B6-8DF4-C9A102BD26BB}" presName="sibTrans" presStyleLbl="sibTrans1D1" presStyleIdx="7" presStyleCnt="8"/>
      <dgm:spPr/>
    </dgm:pt>
    <dgm:pt modelId="{AA228601-BA9D-4EDE-948F-8DD8AC758ADC}" type="pres">
      <dgm:prSet presAssocID="{D8F18EF3-FD22-49B6-8DF4-C9A102BD26BB}" presName="connectorText" presStyleLbl="sibTrans1D1" presStyleIdx="7" presStyleCnt="8"/>
      <dgm:spPr/>
    </dgm:pt>
    <dgm:pt modelId="{C6B6C05D-A875-4C97-821E-DEC3EBE49A68}" type="pres">
      <dgm:prSet presAssocID="{5FA528A6-14BC-49C7-809D-014360C364B0}" presName="node" presStyleLbl="node1" presStyleIdx="8" presStyleCnt="9">
        <dgm:presLayoutVars>
          <dgm:bulletEnabled val="1"/>
        </dgm:presLayoutVars>
      </dgm:prSet>
      <dgm:spPr/>
    </dgm:pt>
  </dgm:ptLst>
  <dgm:cxnLst>
    <dgm:cxn modelId="{81167D00-5DC6-439E-9EAA-2197983C4527}" srcId="{AE7495AA-671A-44A1-A924-C3D69479BEFC}" destId="{A4361FBD-DBD2-4580-B03C-EFCFE2DC1EB7}" srcOrd="1" destOrd="0" parTransId="{FA1B30DD-4CFA-4DB8-B784-714BCC73E6FD}" sibTransId="{FB898ED9-DE9F-407A-B8C0-8CD9B70F038E}"/>
    <dgm:cxn modelId="{7AFBCC00-354D-4F0D-8591-C3163F841BC2}" type="presOf" srcId="{FB898ED9-DE9F-407A-B8C0-8CD9B70F038E}" destId="{D958F5A8-B898-4304-A821-3B8D720AC594}" srcOrd="0" destOrd="0" presId="urn:microsoft.com/office/officeart/2016/7/layout/RepeatingBendingProcessNew"/>
    <dgm:cxn modelId="{0E0BD601-F4B1-4AF9-A817-E8E623A765B3}" srcId="{AE7495AA-671A-44A1-A924-C3D69479BEFC}" destId="{F81B28A3-07CE-4806-A250-BA75D37360CA}" srcOrd="0" destOrd="0" parTransId="{109604A6-0887-40CC-8B74-7EAE003D6600}" sibTransId="{C80A8D4B-857A-4DFB-812E-D414BB9BB696}"/>
    <dgm:cxn modelId="{321A2304-E526-43A8-8A8D-B368ED99624F}" type="presOf" srcId="{D8F18EF3-FD22-49B6-8DF4-C9A102BD26BB}" destId="{E3964E4F-FD4F-40AD-A9C7-AACD2A9820CA}" srcOrd="0" destOrd="0" presId="urn:microsoft.com/office/officeart/2016/7/layout/RepeatingBendingProcessNew"/>
    <dgm:cxn modelId="{F0AEC407-518E-44B4-B077-BB8AE55CADFA}" type="presOf" srcId="{B37FE160-16FB-4F6F-AB02-7F94B10F9D23}" destId="{AC4A097D-980B-4757-BC1E-F3847C585AFB}" srcOrd="0" destOrd="0" presId="urn:microsoft.com/office/officeart/2016/7/layout/RepeatingBendingProcessNew"/>
    <dgm:cxn modelId="{1AF7E608-9FF0-439F-9BE7-9C9E256F48C0}" type="presOf" srcId="{A49C1399-535B-4A2A-A1FB-22E708B9FE43}" destId="{BFACB4E8-2E11-46EF-862D-720F677EE90C}" srcOrd="0" destOrd="0" presId="urn:microsoft.com/office/officeart/2016/7/layout/RepeatingBendingProcessNew"/>
    <dgm:cxn modelId="{2D8D260C-208B-4A7D-9E8D-9EA03A265F1C}" type="presOf" srcId="{F81B28A3-07CE-4806-A250-BA75D37360CA}" destId="{0713EDDF-DC9A-44A2-AB7C-32FC8F64345D}" srcOrd="0" destOrd="0" presId="urn:microsoft.com/office/officeart/2016/7/layout/RepeatingBendingProcessNew"/>
    <dgm:cxn modelId="{C82D1219-3161-4567-B5F7-31D6BC218695}" type="presOf" srcId="{C80A8D4B-857A-4DFB-812E-D414BB9BB696}" destId="{AF8394C6-69B5-4C7E-ABB2-D14CEE8F3150}" srcOrd="0" destOrd="0" presId="urn:microsoft.com/office/officeart/2016/7/layout/RepeatingBendingProcessNew"/>
    <dgm:cxn modelId="{A2AEBA2C-9C04-4BB0-B9E0-CEE4B7F50E0A}" type="presOf" srcId="{D8F18EF3-FD22-49B6-8DF4-C9A102BD26BB}" destId="{AA228601-BA9D-4EDE-948F-8DD8AC758ADC}" srcOrd="1" destOrd="0" presId="urn:microsoft.com/office/officeart/2016/7/layout/RepeatingBendingProcessNew"/>
    <dgm:cxn modelId="{78312F5E-9E43-4061-B365-797E069D87D0}" srcId="{AE7495AA-671A-44A1-A924-C3D69479BEFC}" destId="{D601A81B-9352-4481-8E8B-E769E4D65491}" srcOrd="2" destOrd="0" parTransId="{7839608A-49AB-4E13-934C-7EB7F72D2DFD}" sibTransId="{B37FE160-16FB-4F6F-AB02-7F94B10F9D23}"/>
    <dgm:cxn modelId="{3F9AF65F-1B31-4C4A-9206-21F209B160CC}" srcId="{AE7495AA-671A-44A1-A924-C3D69479BEFC}" destId="{A49C1399-535B-4A2A-A1FB-22E708B9FE43}" srcOrd="6" destOrd="0" parTransId="{56461481-A014-4B77-8CF1-DA3E5A59C904}" sibTransId="{FED5AEDF-2B7A-481B-93FF-1601876E78A5}"/>
    <dgm:cxn modelId="{55035560-2957-4705-B19B-A12F79427F84}" type="presOf" srcId="{5FA528A6-14BC-49C7-809D-014360C364B0}" destId="{C6B6C05D-A875-4C97-821E-DEC3EBE49A68}" srcOrd="0" destOrd="0" presId="urn:microsoft.com/office/officeart/2016/7/layout/RepeatingBendingProcessNew"/>
    <dgm:cxn modelId="{2E488B43-ABBE-42B0-965A-BE7F62C3F13D}" srcId="{AE7495AA-671A-44A1-A924-C3D69479BEFC}" destId="{9176BFCA-1F0E-4190-8C7C-3511A2C758F3}" srcOrd="7" destOrd="0" parTransId="{141199A6-D577-43D8-B50F-B6F19BAFE368}" sibTransId="{D8F18EF3-FD22-49B6-8DF4-C9A102BD26BB}"/>
    <dgm:cxn modelId="{4AD77E64-3814-44CB-A079-2736373CC564}" type="presOf" srcId="{282B533B-A418-43C3-81BD-63A13C5BC3C9}" destId="{8A030445-CC3F-45D0-9F8B-30A34300DF6B}" srcOrd="0" destOrd="0" presId="urn:microsoft.com/office/officeart/2016/7/layout/RepeatingBendingProcessNew"/>
    <dgm:cxn modelId="{9C298351-3841-44EB-8275-3AFB9DA0476D}" type="presOf" srcId="{A4361FBD-DBD2-4580-B03C-EFCFE2DC1EB7}" destId="{98082F69-F2CE-44A2-99AB-8DAE8F3BCFAB}" srcOrd="0" destOrd="0" presId="urn:microsoft.com/office/officeart/2016/7/layout/RepeatingBendingProcessNew"/>
    <dgm:cxn modelId="{1E39E078-D774-4AF4-939E-429F1B0F29C7}" type="presOf" srcId="{B21EFCEA-47D6-4641-BC39-393C1A908D19}" destId="{EF3558C4-6888-42F8-89DC-6743396EC9A7}" srcOrd="0" destOrd="0" presId="urn:microsoft.com/office/officeart/2016/7/layout/RepeatingBendingProcessNew"/>
    <dgm:cxn modelId="{3B0B8880-FCAE-4F67-93E4-017F7E5B19BA}" type="presOf" srcId="{9DD70ED6-ED06-4E1E-88A8-3D194BB727A5}" destId="{C4C86314-70CF-45CF-8C41-2F4CCAD78227}" srcOrd="1" destOrd="0" presId="urn:microsoft.com/office/officeart/2016/7/layout/RepeatingBendingProcessNew"/>
    <dgm:cxn modelId="{52553C8D-B6C5-4C8A-87B8-D1312E16500C}" type="presOf" srcId="{B37FE160-16FB-4F6F-AB02-7F94B10F9D23}" destId="{5B2F95EA-7C28-43FA-A1E4-045B1232C32E}" srcOrd="1" destOrd="0" presId="urn:microsoft.com/office/officeart/2016/7/layout/RepeatingBendingProcessNew"/>
    <dgm:cxn modelId="{EB221A95-2267-49B9-B07C-583D15A177C3}" type="presOf" srcId="{A7737EFE-B3B4-4BF5-BF2D-EE9D89CC5F62}" destId="{A60D038C-BB45-4BD4-BD6E-7058EC65FF6A}" srcOrd="0" destOrd="0" presId="urn:microsoft.com/office/officeart/2016/7/layout/RepeatingBendingProcessNew"/>
    <dgm:cxn modelId="{F2FC909E-809D-4F40-9411-52A5883196C8}" type="presOf" srcId="{FED5AEDF-2B7A-481B-93FF-1601876E78A5}" destId="{6E93408E-0F4F-47EE-A95E-691478E9EDEF}" srcOrd="1" destOrd="0" presId="urn:microsoft.com/office/officeart/2016/7/layout/RepeatingBendingProcessNew"/>
    <dgm:cxn modelId="{6F93A79E-8365-46E6-8557-15534A52251E}" type="presOf" srcId="{9DD70ED6-ED06-4E1E-88A8-3D194BB727A5}" destId="{6A006D54-2140-46CB-A893-F0147E28D4D1}" srcOrd="0" destOrd="0" presId="urn:microsoft.com/office/officeart/2016/7/layout/RepeatingBendingProcessNew"/>
    <dgm:cxn modelId="{300326A0-C446-410E-919C-C56E432E13DA}" srcId="{AE7495AA-671A-44A1-A924-C3D69479BEFC}" destId="{5FA528A6-14BC-49C7-809D-014360C364B0}" srcOrd="8" destOrd="0" parTransId="{5103E5E4-1452-4B9C-B86A-FFEF446D67BE}" sibTransId="{356A325C-030D-476A-891A-97366A3A220C}"/>
    <dgm:cxn modelId="{3B75FFA3-7379-42CD-9BC4-DF5413643035}" srcId="{AE7495AA-671A-44A1-A924-C3D69479BEFC}" destId="{A7737EFE-B3B4-4BF5-BF2D-EE9D89CC5F62}" srcOrd="5" destOrd="0" parTransId="{8835E708-F0C5-4EBE-8FAF-23E1C6FC2218}" sibTransId="{9DD70ED6-ED06-4E1E-88A8-3D194BB727A5}"/>
    <dgm:cxn modelId="{14DDE0B8-3400-4711-9AA3-E6DD49150CB5}" type="presOf" srcId="{282B533B-A418-43C3-81BD-63A13C5BC3C9}" destId="{77A20D11-0DF9-4728-9D45-B74DC34C56B5}" srcOrd="1" destOrd="0" presId="urn:microsoft.com/office/officeart/2016/7/layout/RepeatingBendingProcessNew"/>
    <dgm:cxn modelId="{026472C2-E94A-4A67-97E0-60BBDF31CE58}" type="presOf" srcId="{C80A8D4B-857A-4DFB-812E-D414BB9BB696}" destId="{90DE2E79-D240-4575-B130-4A389846B576}" srcOrd="1" destOrd="0" presId="urn:microsoft.com/office/officeart/2016/7/layout/RepeatingBendingProcessNew"/>
    <dgm:cxn modelId="{920472C7-DE3E-4258-9BFD-290065AA7F8B}" type="presOf" srcId="{9176BFCA-1F0E-4190-8C7C-3511A2C758F3}" destId="{A642ACA1-D845-4B22-B401-64B33C1DCB1E}" srcOrd="0" destOrd="0" presId="urn:microsoft.com/office/officeart/2016/7/layout/RepeatingBendingProcessNew"/>
    <dgm:cxn modelId="{84ED8FCB-D5ED-4EFB-8293-20BA0E6BE920}" type="presOf" srcId="{FB898ED9-DE9F-407A-B8C0-8CD9B70F038E}" destId="{BBAB360F-6AE4-47EB-96B4-90E8857CF55B}" srcOrd="1" destOrd="0" presId="urn:microsoft.com/office/officeart/2016/7/layout/RepeatingBendingProcessNew"/>
    <dgm:cxn modelId="{5523AFD8-BCF5-4B4C-9697-7B0B233A2D14}" srcId="{AE7495AA-671A-44A1-A924-C3D69479BEFC}" destId="{DAA53F19-157F-44D7-A4E7-ED42BBBD8105}" srcOrd="3" destOrd="0" parTransId="{9ECBB11E-2B0E-4FF2-BAE9-296DD0F6CC9E}" sibTransId="{282B533B-A418-43C3-81BD-63A13C5BC3C9}"/>
    <dgm:cxn modelId="{F2DA57DD-09F8-4E8C-A275-5F174BB39368}" type="presOf" srcId="{AE7495AA-671A-44A1-A924-C3D69479BEFC}" destId="{06C09C2C-0F4E-4BDC-9C53-409F53D41620}" srcOrd="0" destOrd="0" presId="urn:microsoft.com/office/officeart/2016/7/layout/RepeatingBendingProcessNew"/>
    <dgm:cxn modelId="{A946ABE7-447C-474B-9D3B-129D2ED4A90C}" type="presOf" srcId="{DAA53F19-157F-44D7-A4E7-ED42BBBD8105}" destId="{94DA3DE9-A421-4475-9C69-9C6BF7824F9D}" srcOrd="0" destOrd="0" presId="urn:microsoft.com/office/officeart/2016/7/layout/RepeatingBendingProcessNew"/>
    <dgm:cxn modelId="{4783A0F0-97BD-41FA-8665-3AA7D6ADBAD9}" srcId="{AE7495AA-671A-44A1-A924-C3D69479BEFC}" destId="{C5735B27-E4D7-4DF8-A052-1AFF6D9A3730}" srcOrd="4" destOrd="0" parTransId="{A167302C-65D8-448C-B860-F76A56A0C331}" sibTransId="{B21EFCEA-47D6-4641-BC39-393C1A908D19}"/>
    <dgm:cxn modelId="{D51C8DF3-E580-4C85-9DDD-2899D655E884}" type="presOf" srcId="{D601A81B-9352-4481-8E8B-E769E4D65491}" destId="{8F33E10D-252F-4BB7-B121-E6388E586C4E}" srcOrd="0" destOrd="0" presId="urn:microsoft.com/office/officeart/2016/7/layout/RepeatingBendingProcessNew"/>
    <dgm:cxn modelId="{DF5DD3F6-FC26-468F-8AD5-921BCA3D57DA}" type="presOf" srcId="{C5735B27-E4D7-4DF8-A052-1AFF6D9A3730}" destId="{295FAEBC-F2B9-4327-B232-534C9BCDB0FF}" srcOrd="0" destOrd="0" presId="urn:microsoft.com/office/officeart/2016/7/layout/RepeatingBendingProcessNew"/>
    <dgm:cxn modelId="{C42E7DFA-1264-4F71-AB42-808D8F6179ED}" type="presOf" srcId="{FED5AEDF-2B7A-481B-93FF-1601876E78A5}" destId="{652F8B05-9A2B-4EA5-99BD-32ECEB88583A}" srcOrd="0" destOrd="0" presId="urn:microsoft.com/office/officeart/2016/7/layout/RepeatingBendingProcessNew"/>
    <dgm:cxn modelId="{9A09A0FA-8F11-490E-A66C-812D084973A8}" type="presOf" srcId="{B21EFCEA-47D6-4641-BC39-393C1A908D19}" destId="{D4EFF57B-E5A6-4504-A5C6-3DCAF25F2F46}" srcOrd="1" destOrd="0" presId="urn:microsoft.com/office/officeart/2016/7/layout/RepeatingBendingProcessNew"/>
    <dgm:cxn modelId="{93817CE5-4093-4226-B214-DE0436D67614}" type="presParOf" srcId="{06C09C2C-0F4E-4BDC-9C53-409F53D41620}" destId="{0713EDDF-DC9A-44A2-AB7C-32FC8F64345D}" srcOrd="0" destOrd="0" presId="urn:microsoft.com/office/officeart/2016/7/layout/RepeatingBendingProcessNew"/>
    <dgm:cxn modelId="{74E5F3FE-F185-4733-A87E-315DAD87FC6D}" type="presParOf" srcId="{06C09C2C-0F4E-4BDC-9C53-409F53D41620}" destId="{AF8394C6-69B5-4C7E-ABB2-D14CEE8F3150}" srcOrd="1" destOrd="0" presId="urn:microsoft.com/office/officeart/2016/7/layout/RepeatingBendingProcessNew"/>
    <dgm:cxn modelId="{FEA27029-422C-4BB1-A3DA-E97F53089793}" type="presParOf" srcId="{AF8394C6-69B5-4C7E-ABB2-D14CEE8F3150}" destId="{90DE2E79-D240-4575-B130-4A389846B576}" srcOrd="0" destOrd="0" presId="urn:microsoft.com/office/officeart/2016/7/layout/RepeatingBendingProcessNew"/>
    <dgm:cxn modelId="{C9370C12-64E7-4ADC-94C6-0B102960B9F9}" type="presParOf" srcId="{06C09C2C-0F4E-4BDC-9C53-409F53D41620}" destId="{98082F69-F2CE-44A2-99AB-8DAE8F3BCFAB}" srcOrd="2" destOrd="0" presId="urn:microsoft.com/office/officeart/2016/7/layout/RepeatingBendingProcessNew"/>
    <dgm:cxn modelId="{09ED1145-78A8-4CBD-BAE6-A192097B4A75}" type="presParOf" srcId="{06C09C2C-0F4E-4BDC-9C53-409F53D41620}" destId="{D958F5A8-B898-4304-A821-3B8D720AC594}" srcOrd="3" destOrd="0" presId="urn:microsoft.com/office/officeart/2016/7/layout/RepeatingBendingProcessNew"/>
    <dgm:cxn modelId="{E32403B0-F304-49A8-8AA4-3D2509F9DB92}" type="presParOf" srcId="{D958F5A8-B898-4304-A821-3B8D720AC594}" destId="{BBAB360F-6AE4-47EB-96B4-90E8857CF55B}" srcOrd="0" destOrd="0" presId="urn:microsoft.com/office/officeart/2016/7/layout/RepeatingBendingProcessNew"/>
    <dgm:cxn modelId="{73432938-2D95-4CDA-9DCD-818282074008}" type="presParOf" srcId="{06C09C2C-0F4E-4BDC-9C53-409F53D41620}" destId="{8F33E10D-252F-4BB7-B121-E6388E586C4E}" srcOrd="4" destOrd="0" presId="urn:microsoft.com/office/officeart/2016/7/layout/RepeatingBendingProcessNew"/>
    <dgm:cxn modelId="{353A50B0-5DB7-4628-A710-55378B0A8C95}" type="presParOf" srcId="{06C09C2C-0F4E-4BDC-9C53-409F53D41620}" destId="{AC4A097D-980B-4757-BC1E-F3847C585AFB}" srcOrd="5" destOrd="0" presId="urn:microsoft.com/office/officeart/2016/7/layout/RepeatingBendingProcessNew"/>
    <dgm:cxn modelId="{A9A67664-86AF-41CE-A368-54DF18D76925}" type="presParOf" srcId="{AC4A097D-980B-4757-BC1E-F3847C585AFB}" destId="{5B2F95EA-7C28-43FA-A1E4-045B1232C32E}" srcOrd="0" destOrd="0" presId="urn:microsoft.com/office/officeart/2016/7/layout/RepeatingBendingProcessNew"/>
    <dgm:cxn modelId="{65DE01CA-4C77-4E54-90A9-96D1CFB41F96}" type="presParOf" srcId="{06C09C2C-0F4E-4BDC-9C53-409F53D41620}" destId="{94DA3DE9-A421-4475-9C69-9C6BF7824F9D}" srcOrd="6" destOrd="0" presId="urn:microsoft.com/office/officeart/2016/7/layout/RepeatingBendingProcessNew"/>
    <dgm:cxn modelId="{6DD231F9-6E65-4D94-9B41-C60E409FD5D0}" type="presParOf" srcId="{06C09C2C-0F4E-4BDC-9C53-409F53D41620}" destId="{8A030445-CC3F-45D0-9F8B-30A34300DF6B}" srcOrd="7" destOrd="0" presId="urn:microsoft.com/office/officeart/2016/7/layout/RepeatingBendingProcessNew"/>
    <dgm:cxn modelId="{96D1AA35-B4A2-4BDF-ABD6-706F333A3FFB}" type="presParOf" srcId="{8A030445-CC3F-45D0-9F8B-30A34300DF6B}" destId="{77A20D11-0DF9-4728-9D45-B74DC34C56B5}" srcOrd="0" destOrd="0" presId="urn:microsoft.com/office/officeart/2016/7/layout/RepeatingBendingProcessNew"/>
    <dgm:cxn modelId="{6E909DA6-5F1D-4985-A45F-AAE42C38C649}" type="presParOf" srcId="{06C09C2C-0F4E-4BDC-9C53-409F53D41620}" destId="{295FAEBC-F2B9-4327-B232-534C9BCDB0FF}" srcOrd="8" destOrd="0" presId="urn:microsoft.com/office/officeart/2016/7/layout/RepeatingBendingProcessNew"/>
    <dgm:cxn modelId="{1FDEB273-46D1-445D-98E6-DA6AEE51C031}" type="presParOf" srcId="{06C09C2C-0F4E-4BDC-9C53-409F53D41620}" destId="{EF3558C4-6888-42F8-89DC-6743396EC9A7}" srcOrd="9" destOrd="0" presId="urn:microsoft.com/office/officeart/2016/7/layout/RepeatingBendingProcessNew"/>
    <dgm:cxn modelId="{CC9613C6-C4FA-4C56-8137-1103E87D8611}" type="presParOf" srcId="{EF3558C4-6888-42F8-89DC-6743396EC9A7}" destId="{D4EFF57B-E5A6-4504-A5C6-3DCAF25F2F46}" srcOrd="0" destOrd="0" presId="urn:microsoft.com/office/officeart/2016/7/layout/RepeatingBendingProcessNew"/>
    <dgm:cxn modelId="{80E1FA66-D25A-4F46-9B83-C290EA5F86C9}" type="presParOf" srcId="{06C09C2C-0F4E-4BDC-9C53-409F53D41620}" destId="{A60D038C-BB45-4BD4-BD6E-7058EC65FF6A}" srcOrd="10" destOrd="0" presId="urn:microsoft.com/office/officeart/2016/7/layout/RepeatingBendingProcessNew"/>
    <dgm:cxn modelId="{A98EA1C7-A7E6-4F90-8262-08BDD1BF24C5}" type="presParOf" srcId="{06C09C2C-0F4E-4BDC-9C53-409F53D41620}" destId="{6A006D54-2140-46CB-A893-F0147E28D4D1}" srcOrd="11" destOrd="0" presId="urn:microsoft.com/office/officeart/2016/7/layout/RepeatingBendingProcessNew"/>
    <dgm:cxn modelId="{532FB63A-8082-4D62-9BE4-091D777D4A3F}" type="presParOf" srcId="{6A006D54-2140-46CB-A893-F0147E28D4D1}" destId="{C4C86314-70CF-45CF-8C41-2F4CCAD78227}" srcOrd="0" destOrd="0" presId="urn:microsoft.com/office/officeart/2016/7/layout/RepeatingBendingProcessNew"/>
    <dgm:cxn modelId="{AE423B5D-9BF6-43C0-BEA6-7BA5626BF832}" type="presParOf" srcId="{06C09C2C-0F4E-4BDC-9C53-409F53D41620}" destId="{BFACB4E8-2E11-46EF-862D-720F677EE90C}" srcOrd="12" destOrd="0" presId="urn:microsoft.com/office/officeart/2016/7/layout/RepeatingBendingProcessNew"/>
    <dgm:cxn modelId="{40D785B7-2500-4082-B0FE-6D03AD93444F}" type="presParOf" srcId="{06C09C2C-0F4E-4BDC-9C53-409F53D41620}" destId="{652F8B05-9A2B-4EA5-99BD-32ECEB88583A}" srcOrd="13" destOrd="0" presId="urn:microsoft.com/office/officeart/2016/7/layout/RepeatingBendingProcessNew"/>
    <dgm:cxn modelId="{2A6AB0F3-2168-4187-8EC6-2FE21DC8BDE5}" type="presParOf" srcId="{652F8B05-9A2B-4EA5-99BD-32ECEB88583A}" destId="{6E93408E-0F4F-47EE-A95E-691478E9EDEF}" srcOrd="0" destOrd="0" presId="urn:microsoft.com/office/officeart/2016/7/layout/RepeatingBendingProcessNew"/>
    <dgm:cxn modelId="{23D507F4-0CEA-4F18-AFF6-7EC578FC5575}" type="presParOf" srcId="{06C09C2C-0F4E-4BDC-9C53-409F53D41620}" destId="{A642ACA1-D845-4B22-B401-64B33C1DCB1E}" srcOrd="14" destOrd="0" presId="urn:microsoft.com/office/officeart/2016/7/layout/RepeatingBendingProcessNew"/>
    <dgm:cxn modelId="{6DB3DE61-072F-494C-9D77-AE7F9546EB87}" type="presParOf" srcId="{06C09C2C-0F4E-4BDC-9C53-409F53D41620}" destId="{E3964E4F-FD4F-40AD-A9C7-AACD2A9820CA}" srcOrd="15" destOrd="0" presId="urn:microsoft.com/office/officeart/2016/7/layout/RepeatingBendingProcessNew"/>
    <dgm:cxn modelId="{857C67F9-84BF-4D5E-AEDD-A6AA73B0F6BE}" type="presParOf" srcId="{E3964E4F-FD4F-40AD-A9C7-AACD2A9820CA}" destId="{AA228601-BA9D-4EDE-948F-8DD8AC758ADC}" srcOrd="0" destOrd="0" presId="urn:microsoft.com/office/officeart/2016/7/layout/RepeatingBendingProcessNew"/>
    <dgm:cxn modelId="{57C059F4-E261-4F44-BF94-F3475966D676}" type="presParOf" srcId="{06C09C2C-0F4E-4BDC-9C53-409F53D41620}" destId="{C6B6C05D-A875-4C97-821E-DEC3EBE49A68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394C6-69B5-4C7E-ABB2-D14CEE8F3150}">
      <dsp:nvSpPr>
        <dsp:cNvPr id="0" name=""/>
        <dsp:cNvSpPr/>
      </dsp:nvSpPr>
      <dsp:spPr>
        <a:xfrm>
          <a:off x="2890331" y="550263"/>
          <a:ext cx="426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7877"/>
              </a:moveTo>
              <a:lnTo>
                <a:pt x="230130" y="67877"/>
              </a:lnTo>
              <a:lnTo>
                <a:pt x="230130" y="45720"/>
              </a:lnTo>
              <a:lnTo>
                <a:pt x="4260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931" y="593700"/>
        <a:ext cx="22859" cy="4566"/>
      </dsp:txXfrm>
    </dsp:sp>
    <dsp:sp modelId="{0713EDDF-DC9A-44A2-AB7C-32FC8F64345D}">
      <dsp:nvSpPr>
        <dsp:cNvPr id="0" name=""/>
        <dsp:cNvSpPr/>
      </dsp:nvSpPr>
      <dsp:spPr>
        <a:xfrm>
          <a:off x="906652" y="22497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Welcome</a:t>
          </a:r>
          <a:endParaRPr lang="en-US" sz="1200" kern="1200"/>
        </a:p>
      </dsp:txBody>
      <dsp:txXfrm>
        <a:off x="906652" y="22497"/>
        <a:ext cx="1985478" cy="1191287"/>
      </dsp:txXfrm>
    </dsp:sp>
    <dsp:sp modelId="{D958F5A8-B898-4304-A821-3B8D720AC594}">
      <dsp:nvSpPr>
        <dsp:cNvPr id="0" name=""/>
        <dsp:cNvSpPr/>
      </dsp:nvSpPr>
      <dsp:spPr>
        <a:xfrm>
          <a:off x="5332469" y="550263"/>
          <a:ext cx="426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0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083" y="593700"/>
        <a:ext cx="22833" cy="4566"/>
      </dsp:txXfrm>
    </dsp:sp>
    <dsp:sp modelId="{98082F69-F2CE-44A2-99AB-8DAE8F3BCFAB}">
      <dsp:nvSpPr>
        <dsp:cNvPr id="0" name=""/>
        <dsp:cNvSpPr/>
      </dsp:nvSpPr>
      <dsp:spPr>
        <a:xfrm>
          <a:off x="3348791" y="339"/>
          <a:ext cx="1985478" cy="1191287"/>
        </a:xfrm>
        <a:prstGeom prst="rect">
          <a:avLst/>
        </a:prstGeom>
        <a:solidFill>
          <a:srgbClr val="8CB63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531" tIns="97128" rIns="92531" bIns="971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Introduction</a:t>
          </a:r>
        </a:p>
      </dsp:txBody>
      <dsp:txXfrm>
        <a:off x="3348791" y="339"/>
        <a:ext cx="1985478" cy="1191287"/>
      </dsp:txXfrm>
    </dsp:sp>
    <dsp:sp modelId="{AC4A097D-980B-4757-BC1E-F3847C585AFB}">
      <dsp:nvSpPr>
        <dsp:cNvPr id="0" name=""/>
        <dsp:cNvSpPr/>
      </dsp:nvSpPr>
      <dsp:spPr>
        <a:xfrm>
          <a:off x="7774608" y="550263"/>
          <a:ext cx="429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11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7674" y="593700"/>
        <a:ext cx="22985" cy="4566"/>
      </dsp:txXfrm>
    </dsp:sp>
    <dsp:sp modelId="{8F33E10D-252F-4BB7-B121-E6388E586C4E}">
      <dsp:nvSpPr>
        <dsp:cNvPr id="0" name=""/>
        <dsp:cNvSpPr/>
      </dsp:nvSpPr>
      <dsp:spPr>
        <a:xfrm>
          <a:off x="5790930" y="339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Speaker-1 (20min):</a:t>
          </a:r>
          <a:r>
            <a:rPr lang="en-US" sz="1200" kern="1200" dirty="0"/>
            <a:t>
Arshad Kazmi
Product Manager
VMT </a:t>
          </a:r>
          <a:r>
            <a:rPr lang="en-US" sz="1200" kern="1200" dirty="0" err="1"/>
            <a:t>Bruchsal</a:t>
          </a:r>
          <a:r>
            <a:rPr lang="en-US" sz="1200" kern="1200" dirty="0"/>
            <a:t> Germany</a:t>
          </a:r>
        </a:p>
      </dsp:txBody>
      <dsp:txXfrm>
        <a:off x="5790930" y="339"/>
        <a:ext cx="1985478" cy="1191287"/>
      </dsp:txXfrm>
    </dsp:sp>
    <dsp:sp modelId="{8A030445-CC3F-45D0-9F8B-30A34300DF6B}">
      <dsp:nvSpPr>
        <dsp:cNvPr id="0" name=""/>
        <dsp:cNvSpPr/>
      </dsp:nvSpPr>
      <dsp:spPr>
        <a:xfrm>
          <a:off x="1899391" y="1189827"/>
          <a:ext cx="7329474" cy="426060"/>
        </a:xfrm>
        <a:custGeom>
          <a:avLst/>
          <a:gdLst/>
          <a:ahLst/>
          <a:cxnLst/>
          <a:rect l="0" t="0" r="0" b="0"/>
          <a:pathLst>
            <a:path>
              <a:moveTo>
                <a:pt x="7329474" y="0"/>
              </a:moveTo>
              <a:lnTo>
                <a:pt x="7329474" y="230130"/>
              </a:lnTo>
              <a:lnTo>
                <a:pt x="0" y="230130"/>
              </a:lnTo>
              <a:lnTo>
                <a:pt x="0" y="42606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0536" y="1400573"/>
        <a:ext cx="367184" cy="4566"/>
      </dsp:txXfrm>
    </dsp:sp>
    <dsp:sp modelId="{94DA3DE9-A421-4475-9C69-9C6BF7824F9D}">
      <dsp:nvSpPr>
        <dsp:cNvPr id="0" name=""/>
        <dsp:cNvSpPr/>
      </dsp:nvSpPr>
      <dsp:spPr>
        <a:xfrm>
          <a:off x="8236126" y="339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Speaker-2 (20min)
</a:t>
          </a:r>
          <a:r>
            <a:rPr lang="en-US" sz="1200" b="0" kern="1200" dirty="0" err="1"/>
            <a:t>Atique</a:t>
          </a:r>
          <a:r>
            <a:rPr lang="en-US" sz="1200" b="0" kern="1200" dirty="0"/>
            <a:t> </a:t>
          </a:r>
          <a:r>
            <a:rPr lang="en-US" sz="1200" b="0" kern="1200" dirty="0" err="1"/>
            <a:t>ur</a:t>
          </a:r>
          <a:r>
            <a:rPr lang="en-US" sz="1200" b="0" kern="1200" dirty="0"/>
            <a:t> Rehman
Smart Factory - Digital Twin Engineer
</a:t>
          </a:r>
          <a:r>
            <a:rPr lang="en-US" sz="1200" b="0" kern="1200" dirty="0" err="1"/>
            <a:t>TiFS</a:t>
          </a:r>
          <a:r>
            <a:rPr lang="en-US" sz="1200" b="0" kern="1200" dirty="0"/>
            <a:t> Rastatt Germany</a:t>
          </a:r>
        </a:p>
      </dsp:txBody>
      <dsp:txXfrm>
        <a:off x="8236126" y="339"/>
        <a:ext cx="1985478" cy="1191287"/>
      </dsp:txXfrm>
    </dsp:sp>
    <dsp:sp modelId="{EF3558C4-6888-42F8-89DC-6743396EC9A7}">
      <dsp:nvSpPr>
        <dsp:cNvPr id="0" name=""/>
        <dsp:cNvSpPr/>
      </dsp:nvSpPr>
      <dsp:spPr>
        <a:xfrm>
          <a:off x="2890331" y="2198211"/>
          <a:ext cx="426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0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1944" y="2241647"/>
        <a:ext cx="22833" cy="4566"/>
      </dsp:txXfrm>
    </dsp:sp>
    <dsp:sp modelId="{295FAEBC-F2B9-4327-B232-534C9BCDB0FF}">
      <dsp:nvSpPr>
        <dsp:cNvPr id="0" name=""/>
        <dsp:cNvSpPr/>
      </dsp:nvSpPr>
      <dsp:spPr>
        <a:xfrm>
          <a:off x="906652" y="1648287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Understanding German Job Market</a:t>
          </a:r>
        </a:p>
      </dsp:txBody>
      <dsp:txXfrm>
        <a:off x="906652" y="1648287"/>
        <a:ext cx="1985478" cy="1191287"/>
      </dsp:txXfrm>
    </dsp:sp>
    <dsp:sp modelId="{6A006D54-2140-46CB-A893-F0147E28D4D1}">
      <dsp:nvSpPr>
        <dsp:cNvPr id="0" name=""/>
        <dsp:cNvSpPr/>
      </dsp:nvSpPr>
      <dsp:spPr>
        <a:xfrm>
          <a:off x="5332469" y="2198211"/>
          <a:ext cx="426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0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083" y="2241647"/>
        <a:ext cx="22833" cy="4566"/>
      </dsp:txXfrm>
    </dsp:sp>
    <dsp:sp modelId="{A60D038C-BB45-4BD4-BD6E-7058EC65FF6A}">
      <dsp:nvSpPr>
        <dsp:cNvPr id="0" name=""/>
        <dsp:cNvSpPr/>
      </dsp:nvSpPr>
      <dsp:spPr>
        <a:xfrm>
          <a:off x="3348791" y="1648287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Crafting a Winning German Style Resume</a:t>
          </a:r>
          <a:endParaRPr lang="en-US" sz="1200" b="1" kern="1200" dirty="0"/>
        </a:p>
      </dsp:txBody>
      <dsp:txXfrm>
        <a:off x="3348791" y="1648287"/>
        <a:ext cx="1985478" cy="1191287"/>
      </dsp:txXfrm>
    </dsp:sp>
    <dsp:sp modelId="{652F8B05-9A2B-4EA5-99BD-32ECEB88583A}">
      <dsp:nvSpPr>
        <dsp:cNvPr id="0" name=""/>
        <dsp:cNvSpPr/>
      </dsp:nvSpPr>
      <dsp:spPr>
        <a:xfrm>
          <a:off x="7774608" y="2198211"/>
          <a:ext cx="426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0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6222" y="2241647"/>
        <a:ext cx="22833" cy="4566"/>
      </dsp:txXfrm>
    </dsp:sp>
    <dsp:sp modelId="{BFACB4E8-2E11-46EF-862D-720F677EE90C}">
      <dsp:nvSpPr>
        <dsp:cNvPr id="0" name=""/>
        <dsp:cNvSpPr/>
      </dsp:nvSpPr>
      <dsp:spPr>
        <a:xfrm>
          <a:off x="5790930" y="1648287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Key Data</a:t>
          </a:r>
        </a:p>
      </dsp:txBody>
      <dsp:txXfrm>
        <a:off x="5790930" y="1648287"/>
        <a:ext cx="1985478" cy="1191287"/>
      </dsp:txXfrm>
    </dsp:sp>
    <dsp:sp modelId="{E3964E4F-FD4F-40AD-A9C7-AACD2A9820CA}">
      <dsp:nvSpPr>
        <dsp:cNvPr id="0" name=""/>
        <dsp:cNvSpPr/>
      </dsp:nvSpPr>
      <dsp:spPr>
        <a:xfrm>
          <a:off x="1899391" y="2837774"/>
          <a:ext cx="7326416" cy="426060"/>
        </a:xfrm>
        <a:custGeom>
          <a:avLst/>
          <a:gdLst/>
          <a:ahLst/>
          <a:cxnLst/>
          <a:rect l="0" t="0" r="0" b="0"/>
          <a:pathLst>
            <a:path>
              <a:moveTo>
                <a:pt x="7326416" y="0"/>
              </a:moveTo>
              <a:lnTo>
                <a:pt x="7326416" y="230130"/>
              </a:lnTo>
              <a:lnTo>
                <a:pt x="0" y="230130"/>
              </a:lnTo>
              <a:lnTo>
                <a:pt x="0" y="42606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084" y="3048521"/>
        <a:ext cx="367031" cy="4566"/>
      </dsp:txXfrm>
    </dsp:sp>
    <dsp:sp modelId="{A642ACA1-D845-4B22-B401-64B33C1DCB1E}">
      <dsp:nvSpPr>
        <dsp:cNvPr id="0" name=""/>
        <dsp:cNvSpPr/>
      </dsp:nvSpPr>
      <dsp:spPr>
        <a:xfrm>
          <a:off x="8233068" y="1648287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Effective Job Search Technique</a:t>
          </a:r>
        </a:p>
      </dsp:txBody>
      <dsp:txXfrm>
        <a:off x="8233068" y="1648287"/>
        <a:ext cx="1985478" cy="1191287"/>
      </dsp:txXfrm>
    </dsp:sp>
    <dsp:sp modelId="{C6B6C05D-A875-4C97-821E-DEC3EBE49A68}">
      <dsp:nvSpPr>
        <dsp:cNvPr id="0" name=""/>
        <dsp:cNvSpPr/>
      </dsp:nvSpPr>
      <dsp:spPr>
        <a:xfrm>
          <a:off x="906652" y="3296234"/>
          <a:ext cx="1985478" cy="1191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90" tIns="102123" rIns="97290" bIns="1021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Interview Skills</a:t>
          </a:r>
        </a:p>
      </dsp:txBody>
      <dsp:txXfrm>
        <a:off x="906652" y="3296234"/>
        <a:ext cx="1985478" cy="1191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E23448-A2B5-D238-E48F-856490DA65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F6AA9-AD1B-B431-55F3-D2827AA43E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D9FFD-8C1A-4962-AD70-19AD5660B44F}" type="datetimeFigureOut">
              <a:rPr lang="en-DE" smtClean="0"/>
              <a:t>10/18/2023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80739-C3D4-BBBF-B3D7-8CB09991F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B82C9-5197-6858-7893-B880CC1942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162D-1B24-49E4-A926-BD3AB7EEC8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8990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PAS – Pakistan Students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94786" y="6432821"/>
            <a:ext cx="5165981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https://github.com/enggsajjad/psa/wiki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975C63-C8AF-05C4-89A0-306DD4336D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34" y="247863"/>
            <a:ext cx="1558487" cy="155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9C6D495-7A26-4929-BE7F-0D875FBE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October 18, 2023</a:t>
            </a:fld>
            <a:endParaRPr lang="de-DE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ED88896-51DA-B602-B832-DF6B260E4A56}"/>
              </a:ext>
            </a:extLst>
          </p:cNvPr>
          <p:cNvSpPr txBox="1">
            <a:spLocks/>
          </p:cNvSpPr>
          <p:nvPr userDrawn="1"/>
        </p:nvSpPr>
        <p:spPr>
          <a:xfrm>
            <a:off x="841570" y="633507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56F2AD-B082-4C40-B548-5501F8DAA2FD}" type="datetime4">
              <a:rPr lang="en-US" smtClean="0"/>
              <a:pPr/>
              <a:t>October 18, 2023</a:t>
            </a:fld>
            <a:endParaRPr lang="de-DE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A161D1C-FC35-0453-5607-3E50FA77CE80}"/>
              </a:ext>
            </a:extLst>
          </p:cNvPr>
          <p:cNvSpPr txBox="1">
            <a:spLocks/>
          </p:cNvSpPr>
          <p:nvPr userDrawn="1"/>
        </p:nvSpPr>
        <p:spPr>
          <a:xfrm>
            <a:off x="293260" y="633507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09493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696EC4-B4CF-4701-AD06-A8439D6D8E1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PAS – Pakistan Students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74070" y="6432821"/>
            <a:ext cx="5386698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https://github.com/enggsajjad/psa/wiki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0D96D6E-7659-C6A9-71AA-5AFFF81B1C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34" y="247863"/>
            <a:ext cx="1558487" cy="155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October 18, 2023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1A5BC-99AE-511D-6CE5-941C0C04664C}"/>
              </a:ext>
            </a:extLst>
          </p:cNvPr>
          <p:cNvCxnSpPr>
            <a:cxnSpLocks/>
          </p:cNvCxnSpPr>
          <p:nvPr userDrawn="1"/>
        </p:nvCxnSpPr>
        <p:spPr>
          <a:xfrm>
            <a:off x="528000" y="1162619"/>
            <a:ext cx="9847900" cy="0"/>
          </a:xfrm>
          <a:prstGeom prst="line">
            <a:avLst/>
          </a:prstGeom>
          <a:ln w="6985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October 18, 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CD3550A-9DFC-21E6-28D9-30307EDF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October 18, 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github.com/enggsajjad/psa/wiki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October 18,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Sajjad Hussain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2898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>
                <a:hlinkClick r:id="rId19"/>
              </a:rPr>
              <a:t>https://github.com/enggsajjad/psa/wiki</a:t>
            </a:r>
            <a:r>
              <a:rPr lang="en-US" altLang="de-DE" sz="12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97F1E6-EAEF-9939-8F55-31692911A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00" y="194992"/>
            <a:ext cx="1173838" cy="11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642DF76-A6F3-82E1-2050-F5683DD388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38" y="6352651"/>
            <a:ext cx="461162" cy="4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tiq078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large building with a fountain in front of it with Karlsruhe Palace in the background&#10;&#10;Description automatically generated">
            <a:extLst>
              <a:ext uri="{FF2B5EF4-FFF2-40B4-BE49-F238E27FC236}">
                <a16:creationId xmlns:a16="http://schemas.microsoft.com/office/drawing/2014/main" id="{ECE5BD7B-E0CA-A7D0-35FC-45968FD5D6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6" b="32151"/>
          <a:stretch/>
        </p:blipFill>
        <p:spPr>
          <a:xfrm>
            <a:off x="156308" y="2861188"/>
            <a:ext cx="11904459" cy="3464634"/>
          </a:xfrm>
          <a:noFill/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87258" y="1650322"/>
            <a:ext cx="11366076" cy="380035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Söhne"/>
              </a:rPr>
              <a:t>Unlocking Career Opportunities in Germany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99101" y="2030357"/>
            <a:ext cx="11354233" cy="645818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Söhne"/>
              </a:rPr>
              <a:t>Attique ur Rehman, Arshad Kazmi, Sajjad Hussain</a:t>
            </a:r>
          </a:p>
          <a:p>
            <a:r>
              <a:rPr lang="de-DE" sz="1800" b="0" u="sng" dirty="0">
                <a:latin typeface="Söhne"/>
              </a:rPr>
              <a:t>Date: 15.10.2023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Inhaltsplatzhalter 21">
            <a:extLst>
              <a:ext uri="{FF2B5EF4-FFF2-40B4-BE49-F238E27FC236}">
                <a16:creationId xmlns:a16="http://schemas.microsoft.com/office/drawing/2014/main" id="{E3EBDA9F-C51A-E21F-DB17-85639D0F7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5463"/>
              </p:ext>
            </p:extLst>
          </p:nvPr>
        </p:nvGraphicFramePr>
        <p:xfrm>
          <a:off x="533400" y="1582738"/>
          <a:ext cx="11125200" cy="44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081D90B-27A7-49E8-9856-FB81265ECD30}" type="datetime4">
              <a:rPr lang="en-US" noProof="0" smtClean="0"/>
              <a:pPr>
                <a:spcAft>
                  <a:spcPts val="600"/>
                </a:spcAft>
              </a:pPr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sz="2700" dirty="0"/>
              <a:t>Agenda - Topics addressed during the presentation</a:t>
            </a:r>
            <a:endParaRPr lang="de-DE" sz="2700" dirty="0"/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65374"/>
            <a:ext cx="9158904" cy="767748"/>
          </a:xfrm>
        </p:spPr>
        <p:txBody>
          <a:bodyPr>
            <a:normAutofit/>
          </a:bodyPr>
          <a:lstStyle/>
          <a:p>
            <a:r>
              <a:rPr lang="en-US" dirty="0"/>
              <a:t>Understanding German Job Market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9612B7C-EC98-4662-B14C-93340D22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8" y="1426713"/>
            <a:ext cx="11125200" cy="47835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solidFill>
                  <a:srgbClr val="1F2328"/>
                </a:solidFill>
                <a:latin typeface="-apple-system"/>
              </a:rPr>
              <a:t>Key Points:</a:t>
            </a:r>
          </a:p>
          <a:p>
            <a:pPr lvl="1" algn="just"/>
            <a:r>
              <a:rPr lang="en-GB" dirty="0">
                <a:solidFill>
                  <a:srgbClr val="1F2328"/>
                </a:solidFill>
                <a:latin typeface="-apple-system"/>
              </a:rPr>
              <a:t>Strong Economy: Germany boasts Europe's largest economy, offering diverse job opportunities.</a:t>
            </a:r>
          </a:p>
          <a:p>
            <a:pPr lvl="1" algn="just"/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lvl="1" algn="just"/>
            <a:r>
              <a:rPr lang="en-GB" dirty="0">
                <a:solidFill>
                  <a:srgbClr val="1F2328"/>
                </a:solidFill>
                <a:latin typeface="-apple-system"/>
              </a:rPr>
              <a:t>Education Matters: A highly-educated workforce and emphasis on qualifications make education important.</a:t>
            </a:r>
          </a:p>
          <a:p>
            <a:pPr lvl="1" algn="just"/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lvl="1" algn="just"/>
            <a:r>
              <a:rPr lang="en-GB" dirty="0">
                <a:solidFill>
                  <a:srgbClr val="1F2328"/>
                </a:solidFill>
                <a:latin typeface="-apple-system"/>
              </a:rPr>
              <a:t>Language: German language skills are mostly required, but English may be sufficient in some multinational companies.</a:t>
            </a:r>
          </a:p>
          <a:p>
            <a:pPr lvl="1" algn="just"/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lvl="1" algn="just"/>
            <a:r>
              <a:rPr lang="en-GB" dirty="0">
                <a:solidFill>
                  <a:srgbClr val="1F2328"/>
                </a:solidFill>
                <a:latin typeface="-apple-system"/>
              </a:rPr>
              <a:t>Work-Life Balance: Germany values work-life balance, offering job security and generous benefits.</a:t>
            </a:r>
          </a:p>
          <a:p>
            <a:pPr lvl="1" algn="just"/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lvl="1" algn="just"/>
            <a:r>
              <a:rPr lang="en-GB" dirty="0">
                <a:solidFill>
                  <a:srgbClr val="1F2328"/>
                </a:solidFill>
                <a:latin typeface="-apple-system"/>
              </a:rPr>
              <a:t>Job Seeker's Visa: Prevalent Job experienced Pakistanis can get job directly after obtaining blue card</a:t>
            </a:r>
          </a:p>
          <a:p>
            <a:pPr lvl="1" algn="just"/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lvl="1" algn="just"/>
            <a:r>
              <a:rPr lang="en-GB" dirty="0">
                <a:solidFill>
                  <a:srgbClr val="1F2328"/>
                </a:solidFill>
                <a:latin typeface="-apple-system"/>
              </a:rPr>
              <a:t>Legal Aspects: Understand work permits</a:t>
            </a:r>
          </a:p>
        </p:txBody>
      </p:sp>
    </p:spTree>
    <p:extLst>
      <p:ext uri="{BB962C8B-B14F-4D97-AF65-F5344CB8AC3E}">
        <p14:creationId xmlns:p14="http://schemas.microsoft.com/office/powerpoint/2010/main" val="30445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65374"/>
            <a:ext cx="9158904" cy="767748"/>
          </a:xfrm>
        </p:spPr>
        <p:txBody>
          <a:bodyPr>
            <a:normAutofit/>
          </a:bodyPr>
          <a:lstStyle/>
          <a:p>
            <a:r>
              <a:rPr lang="en-GB" dirty="0"/>
              <a:t>Crafting a Winning German Style Resume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9612B7C-EC98-4662-B14C-93340D22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2619"/>
            <a:ext cx="11125200" cy="5167192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Key Points:</a:t>
            </a:r>
          </a:p>
          <a:p>
            <a:pPr marL="0" indent="0" algn="l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1F1B8B8-DB2E-02C6-011B-2897A7172667}"/>
              </a:ext>
            </a:extLst>
          </p:cNvPr>
          <p:cNvSpPr/>
          <p:nvPr/>
        </p:nvSpPr>
        <p:spPr>
          <a:xfrm>
            <a:off x="7663171" y="4119564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308FEDF-3950-A8A6-9412-069D9D53896F}"/>
              </a:ext>
            </a:extLst>
          </p:cNvPr>
          <p:cNvSpPr/>
          <p:nvPr/>
        </p:nvSpPr>
        <p:spPr>
          <a:xfrm>
            <a:off x="2117137" y="4119565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Result Oriented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D426DCE-99FD-DCFA-80B5-7FB0A97FB4BA}"/>
              </a:ext>
            </a:extLst>
          </p:cNvPr>
          <p:cNvSpPr/>
          <p:nvPr/>
        </p:nvSpPr>
        <p:spPr>
          <a:xfrm>
            <a:off x="7663171" y="1691515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Covering Detailed Skills</a:t>
            </a:r>
            <a:r>
              <a:rPr lang="en-GB" sz="2000" dirty="0"/>
              <a:t> </a:t>
            </a:r>
            <a:endParaRPr lang="en-PK" sz="2000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82752D9-FC40-91D4-27C4-BF8BC297D19B}"/>
              </a:ext>
            </a:extLst>
          </p:cNvPr>
          <p:cNvSpPr/>
          <p:nvPr/>
        </p:nvSpPr>
        <p:spPr>
          <a:xfrm>
            <a:off x="2117137" y="1691515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78" y="250556"/>
            <a:ext cx="9158904" cy="767748"/>
          </a:xfrm>
        </p:spPr>
        <p:txBody>
          <a:bodyPr>
            <a:normAutofit/>
          </a:bodyPr>
          <a:lstStyle/>
          <a:p>
            <a:r>
              <a:rPr lang="en-US" dirty="0"/>
              <a:t>Useful Resources</a:t>
            </a:r>
            <a:endParaRPr lang="de-DE" dirty="0"/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AAFC88D0-8F4C-6DFC-1AAF-D29CB71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" y="3479253"/>
            <a:ext cx="7325499" cy="2661920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378A4C3-D57E-3D89-B069-DC76FC02DA5D}"/>
              </a:ext>
            </a:extLst>
          </p:cNvPr>
          <p:cNvSpPr/>
          <p:nvPr/>
        </p:nvSpPr>
        <p:spPr>
          <a:xfrm>
            <a:off x="8471606" y="3906839"/>
            <a:ext cx="251792" cy="18067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4249A-3B34-E29D-493D-A2761813606E}"/>
              </a:ext>
            </a:extLst>
          </p:cNvPr>
          <p:cNvSpPr/>
          <p:nvPr/>
        </p:nvSpPr>
        <p:spPr>
          <a:xfrm>
            <a:off x="8918314" y="4133821"/>
            <a:ext cx="2070703" cy="116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Platform</a:t>
            </a:r>
            <a:endParaRPr lang="en-PK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479ECE3-7626-0571-E751-CEC6E8333A4A}"/>
              </a:ext>
            </a:extLst>
          </p:cNvPr>
          <p:cNvSpPr/>
          <p:nvPr/>
        </p:nvSpPr>
        <p:spPr>
          <a:xfrm>
            <a:off x="8440836" y="1385216"/>
            <a:ext cx="251792" cy="18067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AA637-6029-0243-C02D-80A682E5414C}"/>
              </a:ext>
            </a:extLst>
          </p:cNvPr>
          <p:cNvSpPr/>
          <p:nvPr/>
        </p:nvSpPr>
        <p:spPr>
          <a:xfrm>
            <a:off x="8877079" y="1704880"/>
            <a:ext cx="2070703" cy="116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Hunting Sites</a:t>
            </a:r>
            <a:endParaRPr lang="en-PK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26E9556-B088-EE60-9A58-E9ED404E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" y="1312728"/>
            <a:ext cx="7191514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65374"/>
            <a:ext cx="9158904" cy="767748"/>
          </a:xfrm>
        </p:spPr>
        <p:txBody>
          <a:bodyPr>
            <a:normAutofit/>
          </a:bodyPr>
          <a:lstStyle/>
          <a:p>
            <a:r>
              <a:rPr lang="en-US" dirty="0"/>
              <a:t>Effective Job Search Technique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9612B7C-EC98-4662-B14C-93340D22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2619"/>
            <a:ext cx="11125200" cy="5167192"/>
          </a:xfrm>
        </p:spPr>
        <p:txBody>
          <a:bodyPr>
            <a:normAutofit/>
          </a:bodyPr>
          <a:lstStyle/>
          <a:p>
            <a:r>
              <a:rPr lang="en-US" dirty="0"/>
              <a:t>Key Points: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1F1B8B8-DB2E-02C6-011B-2897A7172667}"/>
              </a:ext>
            </a:extLst>
          </p:cNvPr>
          <p:cNvSpPr/>
          <p:nvPr/>
        </p:nvSpPr>
        <p:spPr>
          <a:xfrm>
            <a:off x="7663171" y="4119564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Apply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308FEDF-3950-A8A6-9412-069D9D53896F}"/>
              </a:ext>
            </a:extLst>
          </p:cNvPr>
          <p:cNvSpPr/>
          <p:nvPr/>
        </p:nvSpPr>
        <p:spPr>
          <a:xfrm>
            <a:off x="2117137" y="4119565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Effective Keywords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D426DCE-99FD-DCFA-80B5-7FB0A97FB4BA}"/>
              </a:ext>
            </a:extLst>
          </p:cNvPr>
          <p:cNvSpPr/>
          <p:nvPr/>
        </p:nvSpPr>
        <p:spPr>
          <a:xfrm>
            <a:off x="7663171" y="1691515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Target Newer Jobs</a:t>
            </a:r>
            <a:endParaRPr lang="en-PK" sz="2400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82752D9-FC40-91D4-27C4-BF8BC297D19B}"/>
              </a:ext>
            </a:extLst>
          </p:cNvPr>
          <p:cNvSpPr/>
          <p:nvPr/>
        </p:nvSpPr>
        <p:spPr>
          <a:xfrm>
            <a:off x="2117137" y="1691515"/>
            <a:ext cx="2411692" cy="104692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Search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Interview Skills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9612B7C-EC98-4662-B14C-93340D22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84921"/>
            <a:ext cx="11125200" cy="5167192"/>
          </a:xfrm>
        </p:spPr>
        <p:txBody>
          <a:bodyPr>
            <a:normAutofit/>
          </a:bodyPr>
          <a:lstStyle/>
          <a:p>
            <a:r>
              <a:rPr lang="en-GB" dirty="0"/>
              <a:t>Key Points: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1F1B8B8-DB2E-02C6-011B-2897A7172667}"/>
              </a:ext>
            </a:extLst>
          </p:cNvPr>
          <p:cNvSpPr/>
          <p:nvPr/>
        </p:nvSpPr>
        <p:spPr>
          <a:xfrm>
            <a:off x="288000" y="4917129"/>
            <a:ext cx="2708265" cy="1152173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Communication 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308FEDF-3950-A8A6-9412-069D9D53896F}"/>
              </a:ext>
            </a:extLst>
          </p:cNvPr>
          <p:cNvSpPr/>
          <p:nvPr/>
        </p:nvSpPr>
        <p:spPr>
          <a:xfrm>
            <a:off x="288000" y="4078074"/>
            <a:ext cx="2708265" cy="661495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Self Awareness</a:t>
            </a:r>
            <a:endParaRPr lang="en-P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D426DCE-99FD-DCFA-80B5-7FB0A97FB4BA}"/>
              </a:ext>
            </a:extLst>
          </p:cNvPr>
          <p:cNvSpPr/>
          <p:nvPr/>
        </p:nvSpPr>
        <p:spPr>
          <a:xfrm>
            <a:off x="288000" y="2857550"/>
            <a:ext cx="2708265" cy="948874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Complete JD Awareness</a:t>
            </a:r>
            <a:endParaRPr lang="en-PK" sz="2400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82752D9-FC40-91D4-27C4-BF8BC297D19B}"/>
              </a:ext>
            </a:extLst>
          </p:cNvPr>
          <p:cNvSpPr/>
          <p:nvPr/>
        </p:nvSpPr>
        <p:spPr>
          <a:xfrm>
            <a:off x="288000" y="1643953"/>
            <a:ext cx="2708264" cy="1025480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Approach</a:t>
            </a:r>
            <a:endParaRPr lang="en-PK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6BC67DC-7A45-1C5C-AC2B-9FE5E6FB9712}"/>
              </a:ext>
            </a:extLst>
          </p:cNvPr>
          <p:cNvSpPr/>
          <p:nvPr/>
        </p:nvSpPr>
        <p:spPr>
          <a:xfrm>
            <a:off x="3296478" y="1335132"/>
            <a:ext cx="8362122" cy="13343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endParaRPr lang="en-GB" sz="11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Situation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Begin by describing the situation or context. Explain the background or scenario you were in. 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Task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Explain the specific task or goal you needed to achieve within that situation. What were you trying to accomplish, and what were the expectations or challenges associated with it?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Action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Detail the actions you took to address the task or challenge. Describe what you did, step by step. Focus on your contributions and what you personally did to make a difference.</a:t>
            </a:r>
          </a:p>
          <a:p>
            <a:pPr algn="l">
              <a:buFont typeface="+mj-lt"/>
              <a:buAutoNum type="arabicPeriod"/>
            </a:pPr>
            <a:r>
              <a:rPr lang="en-GB" sz="1100" b="1" i="0" dirty="0">
                <a:solidFill>
                  <a:srgbClr val="374151"/>
                </a:solidFill>
                <a:effectLst/>
                <a:latin typeface="Söhne"/>
              </a:rPr>
              <a:t>Result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Söhne"/>
              </a:rPr>
              <a:t>: Finally, share the outcome of your actions. What happened as a result of your efforts? Be specific about the positive results, impact, or achievements. Quantify your results when possible (e.g., "Increased sales by 20%" or "Reduced project completion time by two weeks").</a:t>
            </a:r>
          </a:p>
          <a:p>
            <a:pPr algn="ctr"/>
            <a:endParaRPr lang="en-PK" sz="11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94A18FD-8521-7EFB-0E1B-076EBFE59D97}"/>
              </a:ext>
            </a:extLst>
          </p:cNvPr>
          <p:cNvSpPr/>
          <p:nvPr/>
        </p:nvSpPr>
        <p:spPr>
          <a:xfrm>
            <a:off x="3296478" y="2883478"/>
            <a:ext cx="8362122" cy="94887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Pre-Interview Research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					2. </a:t>
            </a: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Qualifications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Customize Your Responses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					4. </a:t>
            </a: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Behavioural Questions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Ask Informed Questions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					6.</a:t>
            </a:r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Gaps or Concerns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1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Company-Specific Integration</a:t>
            </a:r>
            <a:r>
              <a:rPr lang="en-GB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A28E08D-DFBA-5F54-491E-55EBD04E065D}"/>
              </a:ext>
            </a:extLst>
          </p:cNvPr>
          <p:cNvSpPr/>
          <p:nvPr/>
        </p:nvSpPr>
        <p:spPr>
          <a:xfrm>
            <a:off x="3241665" y="4078075"/>
            <a:ext cx="8362122" cy="6614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Know your strength and weakness</a:t>
            </a:r>
            <a:endParaRPr lang="en-P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834D7F4-AC69-3DDE-EEEB-C10F96BDDFA9}"/>
              </a:ext>
            </a:extLst>
          </p:cNvPr>
          <p:cNvSpPr/>
          <p:nvPr/>
        </p:nvSpPr>
        <p:spPr>
          <a:xfrm>
            <a:off x="3245305" y="4917129"/>
            <a:ext cx="8362122" cy="11521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Clarity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Be concise and clear in your responses.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Active Listening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Pay attention to the interviewer's questions and respond thoughtfully.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Engagement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Maintain eye contact and positive body language.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Positivity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Stay positive and professional in your tone and language.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Relevance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Keep your responses directly related to the job and your qualifications.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Confidence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Exude confidence in your abilities and experiences.</a:t>
            </a:r>
          </a:p>
          <a:p>
            <a:pPr algn="l">
              <a:buFont typeface="+mj-lt"/>
              <a:buAutoNum type="arabicPeriod"/>
            </a:pPr>
            <a:r>
              <a:rPr lang="en-GB" sz="900" b="1" i="0" dirty="0">
                <a:solidFill>
                  <a:srgbClr val="374151"/>
                </a:solidFill>
                <a:effectLst/>
                <a:latin typeface="Söhne"/>
              </a:rPr>
              <a:t>Empathy</a:t>
            </a:r>
            <a:r>
              <a:rPr lang="en-GB" sz="900" b="0" i="0" dirty="0">
                <a:solidFill>
                  <a:srgbClr val="374151"/>
                </a:solidFill>
                <a:effectLst/>
                <a:latin typeface="Söhne"/>
              </a:rPr>
              <a:t>: Show understanding and interest in the interviewer's perspective.</a:t>
            </a:r>
          </a:p>
        </p:txBody>
      </p:sp>
    </p:spTree>
    <p:extLst>
      <p:ext uri="{BB962C8B-B14F-4D97-AF65-F5344CB8AC3E}">
        <p14:creationId xmlns:p14="http://schemas.microsoft.com/office/powerpoint/2010/main" val="26862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18, 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A9612B7C-EC98-4662-B14C-93340D22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96072"/>
            <a:ext cx="11125200" cy="5167192"/>
          </a:xfrm>
        </p:spPr>
        <p:txBody>
          <a:bodyPr>
            <a:normAutofit/>
          </a:bodyPr>
          <a:lstStyle/>
          <a:p>
            <a:r>
              <a:rPr lang="en-US" dirty="0"/>
              <a:t>Questions….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atiq078@gmail.com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3854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529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Söhne</vt:lpstr>
      <vt:lpstr>Times New Roman</vt:lpstr>
      <vt:lpstr>Folienmaster_Fächer</vt:lpstr>
      <vt:lpstr>PowerPoint Presentation</vt:lpstr>
      <vt:lpstr>Agenda - Topics addressed during the presentation</vt:lpstr>
      <vt:lpstr>Understanding German Job Market</vt:lpstr>
      <vt:lpstr>Crafting a Winning German Style Resume</vt:lpstr>
      <vt:lpstr>Useful Resources</vt:lpstr>
      <vt:lpstr>Effective Job Search Technique</vt:lpstr>
      <vt:lpstr>Interview Skills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Sajjad</cp:lastModifiedBy>
  <cp:revision>171</cp:revision>
  <dcterms:created xsi:type="dcterms:W3CDTF">2017-12-07T14:50:50Z</dcterms:created>
  <dcterms:modified xsi:type="dcterms:W3CDTF">2023-10-18T14:38:16Z</dcterms:modified>
</cp:coreProperties>
</file>