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5"/>
  </p:notesMasterIdLst>
  <p:handoutMasterIdLst>
    <p:handoutMasterId r:id="rId6"/>
  </p:handoutMasterIdLst>
  <p:sldIdLst>
    <p:sldId id="270" r:id="rId2"/>
    <p:sldId id="271" r:id="rId3"/>
    <p:sldId id="272" r:id="rId4"/>
  </p:sldIdLst>
  <p:sldSz cx="12192000" cy="6858000"/>
  <p:notesSz cx="6858000" cy="9144000"/>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7" autoAdjust="0"/>
    <p:restoredTop sz="96380" autoAdjust="0"/>
  </p:normalViewPr>
  <p:slideViewPr>
    <p:cSldViewPr snapToGrid="0">
      <p:cViewPr varScale="1">
        <p:scale>
          <a:sx n="86" d="100"/>
          <a:sy n="86" d="100"/>
        </p:scale>
        <p:origin x="414" y="72"/>
      </p:cViewPr>
      <p:guideLst>
        <p:guide orient="horz" pos="2159"/>
        <p:guide pos="9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E23448-A2B5-D238-E48F-856490DA65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42DF6AA9-AD1B-B431-55F3-D2827AA43E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D9FFD-8C1A-4962-AD70-19AD5660B44F}" type="datetimeFigureOut">
              <a:rPr lang="en-DE" smtClean="0"/>
              <a:t>10/31/2023</a:t>
            </a:fld>
            <a:endParaRPr lang="en-DE"/>
          </a:p>
        </p:txBody>
      </p:sp>
      <p:sp>
        <p:nvSpPr>
          <p:cNvPr id="4" name="Footer Placeholder 3">
            <a:extLst>
              <a:ext uri="{FF2B5EF4-FFF2-40B4-BE49-F238E27FC236}">
                <a16:creationId xmlns:a16="http://schemas.microsoft.com/office/drawing/2014/main" id="{0C480739-C3D4-BBBF-B3D7-8CB09991FA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A5B82C9-5197-6858-7893-B880CC194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47162D-1B24-49E4-A926-BD3AB7EEC8F2}" type="slidenum">
              <a:rPr lang="en-DE" smtClean="0"/>
              <a:t>‹#›</a:t>
            </a:fld>
            <a:endParaRPr lang="en-DE"/>
          </a:p>
        </p:txBody>
      </p:sp>
    </p:spTree>
    <p:extLst>
      <p:ext uri="{BB962C8B-B14F-4D97-AF65-F5344CB8AC3E}">
        <p14:creationId xmlns:p14="http://schemas.microsoft.com/office/powerpoint/2010/main" val="2338990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31.10.2023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0" algn="l" defTabSz="914080" rtl="0" eaLnBrk="1" latinLnBrk="0" hangingPunct="1">
      <a:defRPr sz="1200" kern="1200">
        <a:solidFill>
          <a:schemeClr val="tx1"/>
        </a:solidFill>
        <a:latin typeface="+mn-lt"/>
        <a:ea typeface="+mn-ea"/>
        <a:cs typeface="+mn-cs"/>
      </a:defRPr>
    </a:lvl4pPr>
    <a:lvl5pPr marL="1828160" algn="l" defTabSz="914080" rtl="0" eaLnBrk="1" latinLnBrk="0" hangingPunct="1">
      <a:defRPr sz="1200" kern="1200">
        <a:solidFill>
          <a:schemeClr val="tx1"/>
        </a:solidFill>
        <a:latin typeface="+mn-lt"/>
        <a:ea typeface="+mn-ea"/>
        <a:cs typeface="+mn-cs"/>
      </a:defRPr>
    </a:lvl5pPr>
    <a:lvl6pPr marL="2285200" algn="l" defTabSz="914080" rtl="0" eaLnBrk="1" latinLnBrk="0" hangingPunct="1">
      <a:defRPr sz="1200" kern="1200">
        <a:solidFill>
          <a:schemeClr val="tx1"/>
        </a:solidFill>
        <a:latin typeface="+mn-lt"/>
        <a:ea typeface="+mn-ea"/>
        <a:cs typeface="+mn-cs"/>
      </a:defRPr>
    </a:lvl6pPr>
    <a:lvl7pPr marL="2742240" algn="l" defTabSz="914080" rtl="0" eaLnBrk="1" latinLnBrk="0" hangingPunct="1">
      <a:defRPr sz="1200" kern="1200">
        <a:solidFill>
          <a:schemeClr val="tx1"/>
        </a:solidFill>
        <a:latin typeface="+mn-lt"/>
        <a:ea typeface="+mn-ea"/>
        <a:cs typeface="+mn-cs"/>
      </a:defRPr>
    </a:lvl7pPr>
    <a:lvl8pPr marL="3199280" algn="l" defTabSz="914080" rtl="0" eaLnBrk="1" latinLnBrk="0" hangingPunct="1">
      <a:defRPr sz="1200" kern="1200">
        <a:solidFill>
          <a:schemeClr val="tx1"/>
        </a:solidFill>
        <a:latin typeface="+mn-lt"/>
        <a:ea typeface="+mn-ea"/>
        <a:cs typeface="+mn-cs"/>
      </a:defRPr>
    </a:lvl8pPr>
    <a:lvl9pPr marL="3656320" algn="l" defTabSz="9140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56308" y="3618384"/>
            <a:ext cx="11904459" cy="2707437"/>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slide master</a:t>
            </a:r>
          </a:p>
        </p:txBody>
      </p:sp>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894786" y="6432821"/>
            <a:ext cx="5165981"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1026" name="Picture 2">
            <a:extLst>
              <a:ext uri="{FF2B5EF4-FFF2-40B4-BE49-F238E27FC236}">
                <a16:creationId xmlns:a16="http://schemas.microsoft.com/office/drawing/2014/main" id="{B6975C63-C8AF-05C4-89A0-306DD4336D8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9A255E0C-BA46-414C-B93B-463A74B6056A}" type="datetime4">
              <a:rPr lang="en-US" smtClean="0"/>
              <a:t>October 31,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8" name="Bildplatzhalter 3"/>
          <p:cNvSpPr>
            <a:spLocks noGrp="1"/>
          </p:cNvSpPr>
          <p:nvPr>
            <p:ph type="pic" sz="quarter" idx="14"/>
          </p:nvPr>
        </p:nvSpPr>
        <p:spPr>
          <a:xfrm>
            <a:off x="0" y="1770679"/>
            <a:ext cx="12192000" cy="4558317"/>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Nur Titel">
    <p:spTree>
      <p:nvGrpSpPr>
        <p:cNvPr id="1" name=""/>
        <p:cNvGrpSpPr/>
        <p:nvPr/>
      </p:nvGrpSpPr>
      <p:grpSpPr>
        <a:xfrm>
          <a:off x="0" y="0"/>
          <a:ext cx="0" cy="0"/>
          <a:chOff x="0" y="0"/>
          <a:chExt cx="0" cy="0"/>
        </a:xfrm>
      </p:grpSpPr>
      <p:pic>
        <p:nvPicPr>
          <p:cNvPr id="9" name="Bildplatzhalter 6">
            <a:extLst>
              <a:ext uri="{FF2B5EF4-FFF2-40B4-BE49-F238E27FC236}">
                <a16:creationId xmlns:a16="http://schemas.microsoft.com/office/drawing/2014/main" id="{34CE5320-35BE-2940-A98A-E8624493D043}"/>
              </a:ext>
            </a:extLst>
          </p:cNvPr>
          <p:cNvPicPr>
            <a:picLocks noChangeAspect="1"/>
          </p:cNvPicPr>
          <p:nvPr userDrawn="1"/>
        </p:nvPicPr>
        <p:blipFill>
          <a:blip r:embed="rId2">
            <a:extLst>
              <a:ext uri="{28A0092B-C50C-407E-A947-70E740481C1C}">
                <a14:useLocalDpi xmlns:a14="http://schemas.microsoft.com/office/drawing/2010/main" val="0"/>
              </a:ext>
            </a:extLst>
          </a:blip>
          <a:srcRect t="19757" b="19757"/>
          <a:stretch/>
        </p:blipFill>
        <p:spPr>
          <a:xfrm>
            <a:off x="-1" y="1770680"/>
            <a:ext cx="12191999" cy="4558316"/>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dirty="0"/>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4" name="Date Placeholder 2">
            <a:extLst>
              <a:ext uri="{FF2B5EF4-FFF2-40B4-BE49-F238E27FC236}">
                <a16:creationId xmlns:a16="http://schemas.microsoft.com/office/drawing/2014/main" id="{89C6D495-7A26-4929-BE7F-0D875FBE60AD}"/>
              </a:ext>
            </a:extLst>
          </p:cNvPr>
          <p:cNvSpPr>
            <a:spLocks noGrp="1"/>
          </p:cNvSpPr>
          <p:nvPr>
            <p:ph type="dt" sz="half" idx="10"/>
          </p:nvPr>
        </p:nvSpPr>
        <p:spPr>
          <a:xfrm>
            <a:off x="836313" y="6329811"/>
            <a:ext cx="1370340" cy="528189"/>
          </a:xfrm>
          <a:prstGeom prst="rect">
            <a:avLst/>
          </a:prstGeom>
        </p:spPr>
        <p:txBody>
          <a:bodyPr/>
          <a:lstStyle/>
          <a:p>
            <a:fld id="{9456F2AD-B082-4C40-B548-5501F8DAA2FD}" type="datetime4">
              <a:rPr lang="en-US" smtClean="0"/>
              <a:t>October 31, 2023</a:t>
            </a:fld>
            <a:endParaRPr lang="de-DE" dirty="0"/>
          </a:p>
        </p:txBody>
      </p:sp>
      <p:sp>
        <p:nvSpPr>
          <p:cNvPr id="8" name="Date Placeholder 2">
            <a:extLst>
              <a:ext uri="{FF2B5EF4-FFF2-40B4-BE49-F238E27FC236}">
                <a16:creationId xmlns:a16="http://schemas.microsoft.com/office/drawing/2014/main" id="{CED88896-51DA-B602-B832-DF6B260E4A56}"/>
              </a:ext>
            </a:extLst>
          </p:cNvPr>
          <p:cNvSpPr txBox="1">
            <a:spLocks/>
          </p:cNvSpPr>
          <p:nvPr userDrawn="1"/>
        </p:nvSpPr>
        <p:spPr>
          <a:xfrm>
            <a:off x="841570" y="6335071"/>
            <a:ext cx="1370340" cy="528189"/>
          </a:xfrm>
          <a:prstGeom prst="rect">
            <a:avLst/>
          </a:prstGeom>
        </p:spPr>
        <p:txBody>
          <a:bodyPr vert="horz" lIns="0" tIns="0" rIns="0" bIns="0" rtlCol="0" anchor="ctr"/>
          <a:lstStyle>
            <a:defPPr>
              <a:defRPr lang="en-US"/>
            </a:defPPr>
            <a:lvl1pPr marL="0" algn="l" defTabSz="609493" rtl="0" eaLnBrk="1" latinLnBrk="0" hangingPunct="1">
              <a:defRPr sz="12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9456F2AD-B082-4C40-B548-5501F8DAA2FD}" type="datetime4">
              <a:rPr lang="en-US" smtClean="0"/>
              <a:pPr/>
              <a:t>October 31, 2023</a:t>
            </a:fld>
            <a:endParaRPr lang="de-DE" dirty="0"/>
          </a:p>
        </p:txBody>
      </p:sp>
      <p:sp>
        <p:nvSpPr>
          <p:cNvPr id="10" name="Slide Number Placeholder 4">
            <a:extLst>
              <a:ext uri="{FF2B5EF4-FFF2-40B4-BE49-F238E27FC236}">
                <a16:creationId xmlns:a16="http://schemas.microsoft.com/office/drawing/2014/main" id="{7A161D1C-FC35-0453-5607-3E50FA77CE80}"/>
              </a:ext>
            </a:extLst>
          </p:cNvPr>
          <p:cNvSpPr txBox="1">
            <a:spLocks/>
          </p:cNvSpPr>
          <p:nvPr userDrawn="1"/>
        </p:nvSpPr>
        <p:spPr>
          <a:xfrm>
            <a:off x="293260" y="6335071"/>
            <a:ext cx="435157" cy="528189"/>
          </a:xfrm>
          <a:prstGeom prst="rect">
            <a:avLst/>
          </a:prstGeom>
        </p:spPr>
        <p:txBody>
          <a:bodyPr vert="horz" lIns="0" tIns="0" rIns="0" bIns="0" rtlCol="0" anchor="ctr"/>
          <a:lstStyle>
            <a:defPPr>
              <a:defRPr lang="en-US"/>
            </a:defPPr>
            <a:lvl1pPr marL="0" algn="l" defTabSz="609493" rtl="0" eaLnBrk="1" latinLnBrk="0" hangingPunct="1">
              <a:defRPr sz="1200" b="1"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61696EC4-B4CF-4701-AD06-A8439D6D8E12}" type="slidenum">
              <a:rPr lang="de-DE" smtClean="0"/>
              <a:pPr/>
              <a:t>‹#›</a:t>
            </a:fld>
            <a:endParaRPr lang="de-DE" dirty="0"/>
          </a:p>
        </p:txBody>
      </p:sp>
    </p:spTree>
    <p:extLst>
      <p:ext uri="{BB962C8B-B14F-4D97-AF65-F5344CB8AC3E}">
        <p14:creationId xmlns:p14="http://schemas.microsoft.com/office/powerpoint/2010/main" val="129015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F4EBDE6-AB90-41AA-9FD9-5846A1BF5E6C}" type="datetime4">
              <a:rPr lang="en-US" smtClean="0"/>
              <a:t>October 31,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37316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6313" y="6329811"/>
            <a:ext cx="1370340" cy="528189"/>
          </a:xfrm>
          <a:prstGeom prst="rect">
            <a:avLst/>
          </a:prstGeom>
        </p:spPr>
        <p:txBody>
          <a:bodyPr/>
          <a:lstStyle/>
          <a:p>
            <a:fld id="{740A20F6-92DA-404A-A087-191B135303C4}" type="datetime4">
              <a:rPr lang="en-US" smtClean="0"/>
              <a:t>October 31, 2023</a:t>
            </a:fld>
            <a:endParaRPr lang="de-DE"/>
          </a:p>
        </p:txBody>
      </p:sp>
      <p:sp>
        <p:nvSpPr>
          <p:cNvPr id="4" name="Slide Number Placeholder 3"/>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48853" y="1583511"/>
            <a:ext cx="6509747" cy="4277541"/>
          </a:xfrm>
        </p:spPr>
        <p:txBody>
          <a:bodyPr/>
          <a:lstStyle>
            <a:lvl1pPr>
              <a:defRPr sz="2600"/>
            </a:lvl1pPr>
            <a:lvl2pPr>
              <a:defRPr sz="2400"/>
            </a:lvl2pPr>
            <a:lvl3pPr>
              <a:defRPr sz="2100"/>
            </a:lvl3pPr>
            <a:lvl4pPr>
              <a:defRPr sz="1800"/>
            </a:lvl4pPr>
            <a:lvl5pPr marL="1435016" indent="0">
              <a:buNone/>
              <a:defRPr sz="1599"/>
            </a:lvl5pPr>
            <a:lvl6pPr>
              <a:defRPr sz="1999"/>
            </a:lvl6pPr>
            <a:lvl7pPr>
              <a:defRPr sz="1999"/>
            </a:lvl7pPr>
            <a:lvl8pPr>
              <a:defRPr sz="1999"/>
            </a:lvl8pPr>
            <a:lvl9pPr>
              <a:defRPr sz="1999"/>
            </a:lvl9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 </a:t>
            </a:r>
          </a:p>
          <a:p>
            <a:pPr lvl="3"/>
            <a:endParaRPr lang="en-US" altLang="de-DE" dirty="0"/>
          </a:p>
        </p:txBody>
      </p:sp>
      <p:sp>
        <p:nvSpPr>
          <p:cNvPr id="4" name="Text Placeholder 3"/>
          <p:cNvSpPr>
            <a:spLocks noGrp="1"/>
          </p:cNvSpPr>
          <p:nvPr>
            <p:ph type="body" sz="half" idx="2" hasCustomPrompt="1"/>
          </p:nvPr>
        </p:nvSpPr>
        <p:spPr>
          <a:xfrm>
            <a:off x="533402" y="1583512"/>
            <a:ext cx="4238625" cy="4277541"/>
          </a:xfrm>
        </p:spPr>
        <p:txBody>
          <a:bodyPr>
            <a:normAutofit/>
          </a:bodyPr>
          <a:lstStyle>
            <a:lvl1pPr marL="0" indent="0">
              <a:buNone/>
              <a:defRPr sz="26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a:t>Click to add text</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B89AAD7E-45FA-4315-A93D-FBFB11BECEC9}" type="datetime4">
              <a:rPr lang="en-US" smtClean="0"/>
              <a:t>October 31,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17002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58554" y="624691"/>
            <a:ext cx="7295047" cy="4149200"/>
          </a:xfrm>
        </p:spPr>
        <p:txBody>
          <a:bodyPr anchor="t"/>
          <a:lstStyle>
            <a:lvl1pPr marL="0" indent="0">
              <a:buNone/>
              <a:defRPr sz="3200"/>
            </a:lvl1pPr>
            <a:lvl2pPr marL="457173" indent="0">
              <a:buNone/>
              <a:defRPr sz="2800"/>
            </a:lvl2pPr>
            <a:lvl3pPr marL="914347" indent="0">
              <a:buNone/>
              <a:defRPr sz="2399"/>
            </a:lvl3pPr>
            <a:lvl4pPr marL="1371519" indent="0">
              <a:buNone/>
              <a:defRPr sz="1999"/>
            </a:lvl4pPr>
            <a:lvl5pPr marL="1828693" indent="0">
              <a:buNone/>
              <a:defRPr sz="1999"/>
            </a:lvl5pPr>
            <a:lvl6pPr marL="2285866" indent="0">
              <a:buNone/>
              <a:defRPr sz="1999"/>
            </a:lvl6pPr>
            <a:lvl7pPr marL="2743040" indent="0">
              <a:buNone/>
              <a:defRPr sz="1999"/>
            </a:lvl7pPr>
            <a:lvl8pPr marL="3200213" indent="0">
              <a:buNone/>
              <a:defRPr sz="1999"/>
            </a:lvl8pPr>
            <a:lvl9pPr marL="3657387" indent="0">
              <a:buNone/>
              <a:defRPr sz="1999"/>
            </a:lvl9pPr>
          </a:lstStyle>
          <a:p>
            <a:r>
              <a:rPr lang="de-DE" dirty="0"/>
              <a:t>Bild</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F31C92CB-E887-49A1-89D8-F84D7E851A6D}" type="datetime4">
              <a:rPr lang="en-US" smtClean="0"/>
              <a:t>October 31,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2458553" y="4836496"/>
            <a:ext cx="7291569" cy="566777"/>
          </a:xfrm>
          <a:prstGeom prst="rect">
            <a:avLst/>
          </a:prstGeom>
        </p:spPr>
        <p:txBody>
          <a:bodyPr anchor="b">
            <a:normAutofit/>
          </a:bodyPr>
          <a:lstStyle>
            <a:lvl1pPr>
              <a:defRPr sz="1999"/>
            </a:lvl1pPr>
          </a:lstStyle>
          <a:p>
            <a:r>
              <a:rPr lang="en-US" altLang="de-DE" dirty="0"/>
              <a:t>Click to add title</a:t>
            </a:r>
            <a:endParaRPr lang="en-US" dirty="0"/>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2462030" y="5463729"/>
            <a:ext cx="7291569" cy="769581"/>
          </a:xfrm>
        </p:spPr>
        <p:txBody>
          <a:bodyPr>
            <a:normAutofit/>
          </a:bodyPr>
          <a:lstStyle>
            <a:lvl1pPr marL="0" indent="0">
              <a:buNone/>
              <a:defRPr sz="14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err="1"/>
              <a:t>Mastertextformat</a:t>
            </a:r>
            <a:r>
              <a:rPr lang="en-US" altLang="de-DE" dirty="0"/>
              <a:t> </a:t>
            </a:r>
            <a:r>
              <a:rPr lang="en-US" altLang="de-DE" dirty="0" err="1"/>
              <a:t>bearbeiten</a:t>
            </a:r>
            <a:endParaRPr lang="en-US" altLang="de-DE" dirty="0"/>
          </a:p>
        </p:txBody>
      </p:sp>
    </p:spTree>
    <p:extLst>
      <p:ext uri="{BB962C8B-B14F-4D97-AF65-F5344CB8AC3E}">
        <p14:creationId xmlns:p14="http://schemas.microsoft.com/office/powerpoint/2010/main" val="143674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533400" y="1423972"/>
            <a:ext cx="11125200" cy="4682105"/>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88EC468-4A16-43E1-AE8D-AFB1783B0BBF}" type="datetime4">
              <a:rPr lang="en-US" smtClean="0"/>
              <a:t>October 31,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552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27183" y="365124"/>
            <a:ext cx="2628900" cy="5811838"/>
          </a:xfrm>
          <a:prstGeom prst="rect">
            <a:avLst/>
          </a:prstGeom>
        </p:spPr>
        <p:txBody>
          <a:bodyPr vert="eaVert"/>
          <a:lstStyle>
            <a:lvl1pPr>
              <a:defRPr/>
            </a:lvl1pPr>
          </a:lstStyle>
          <a:p>
            <a:r>
              <a:rPr lang="en-US" altLang="de-DE" dirty="0"/>
              <a:t>Click to add title</a:t>
            </a:r>
            <a:endParaRPr lang="en-US" dirty="0"/>
          </a:p>
        </p:txBody>
      </p:sp>
      <p:sp>
        <p:nvSpPr>
          <p:cNvPr id="3" name="Vertical Text Placeholder 2"/>
          <p:cNvSpPr>
            <a:spLocks noGrp="1"/>
          </p:cNvSpPr>
          <p:nvPr>
            <p:ph type="body" orient="vert" idx="1" hasCustomPrompt="1"/>
          </p:nvPr>
        </p:nvSpPr>
        <p:spPr>
          <a:xfrm>
            <a:off x="535920" y="365124"/>
            <a:ext cx="8300763" cy="5811838"/>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679F28A5-A458-41A3-A1F3-3D6D30ECF45F}" type="datetime4">
              <a:rPr lang="en-US" smtClean="0"/>
              <a:t>October 31,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26" name="Bildplatzhalter 3">
            <a:extLst>
              <a:ext uri="{FF2B5EF4-FFF2-40B4-BE49-F238E27FC236}">
                <a16:creationId xmlns:a16="http://schemas.microsoft.com/office/drawing/2014/main" id="{E8F0924D-5395-FD43-B8E8-D373CC7CDB7C}"/>
              </a:ext>
            </a:extLst>
          </p:cNvPr>
          <p:cNvPicPr>
            <a:picLocks noChangeAspect="1"/>
          </p:cNvPicPr>
          <p:nvPr userDrawn="1"/>
        </p:nvPicPr>
        <p:blipFill>
          <a:blip r:embed="rId2">
            <a:extLst>
              <a:ext uri="{28A0092B-C50C-407E-A947-70E740481C1C}">
                <a14:useLocalDpi xmlns:a14="http://schemas.microsoft.com/office/drawing/2010/main" val="0"/>
              </a:ext>
            </a:extLst>
          </a:blip>
          <a:srcRect t="18811" b="18811"/>
          <a:stretch>
            <a:fillRect/>
          </a:stretch>
        </p:blipFill>
        <p:spPr>
          <a:xfrm>
            <a:off x="156308" y="3625451"/>
            <a:ext cx="11904459" cy="2707437"/>
          </a:xfrm>
          <a:prstGeom prst="round2DiagRect">
            <a:avLst>
              <a:gd name="adj1" fmla="val 0"/>
              <a:gd name="adj2" fmla="val 8317"/>
            </a:avLst>
          </a:prstGeom>
        </p:spPr>
      </p:pic>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674070" y="6432821"/>
            <a:ext cx="5386698"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4" name="Picture 2">
            <a:extLst>
              <a:ext uri="{FF2B5EF4-FFF2-40B4-BE49-F238E27FC236}">
                <a16:creationId xmlns:a16="http://schemas.microsoft.com/office/drawing/2014/main" id="{10D96D6E-7659-C6A9-71AA-5AFFF81B1C9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3400" y="1583512"/>
            <a:ext cx="11125200" cy="4486472"/>
          </a:xfrm>
        </p:spPr>
        <p:txBody>
          <a:bodyPr/>
          <a:lstStyle>
            <a:lvl1pPr>
              <a:defRPr/>
            </a:lvl1pPr>
            <a:lvl2pPr>
              <a:defRPr/>
            </a:lvl2pPr>
            <a:lvl3pPr>
              <a:defRPr/>
            </a:lvl3pPr>
            <a:lvl4pPr>
              <a:defRPr/>
            </a:lvl4pPr>
            <a:lvl5pPr>
              <a:defRPr sz="2100"/>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72A1FD8-603F-438E-AC40-DD7043440C8D}" type="datetime4">
              <a:rPr lang="en-US" noProof="0" smtClean="0"/>
              <a:t>October 31, 2023</a:t>
            </a:fld>
            <a:endParaRPr lang="en-US" noProof="0" dirty="0"/>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lvl1pPr>
              <a:defRPr/>
            </a:lvl1pPr>
          </a:lstStyle>
          <a:p>
            <a:fld id="{61696EC4-B4CF-4701-AD06-A8439D6D8E12}" type="slidenum">
              <a:rPr lang="en-US" noProof="0" smtClean="0"/>
              <a:t>‹#›</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cxnSp>
        <p:nvCxnSpPr>
          <p:cNvPr id="8" name="Straight Connector 7">
            <a:extLst>
              <a:ext uri="{FF2B5EF4-FFF2-40B4-BE49-F238E27FC236}">
                <a16:creationId xmlns:a16="http://schemas.microsoft.com/office/drawing/2014/main" id="{3E61A5BC-99AE-511D-6CE5-941C0C04664C}"/>
              </a:ext>
            </a:extLst>
          </p:cNvPr>
          <p:cNvCxnSpPr>
            <a:cxnSpLocks/>
          </p:cNvCxnSpPr>
          <p:nvPr userDrawn="1"/>
        </p:nvCxnSpPr>
        <p:spPr>
          <a:xfrm>
            <a:off x="528000" y="1162619"/>
            <a:ext cx="9847900" cy="0"/>
          </a:xfrm>
          <a:prstGeom prst="line">
            <a:avLst/>
          </a:prstGeom>
          <a:ln w="69850"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Content Placeholder 3"/>
          <p:cNvSpPr>
            <a:spLocks noGrp="1"/>
          </p:cNvSpPr>
          <p:nvPr>
            <p:ph sz="half" idx="2" hasCustomPrompt="1"/>
          </p:nvPr>
        </p:nvSpPr>
        <p:spPr>
          <a:xfrm>
            <a:off x="6172201" y="1583512"/>
            <a:ext cx="5486399"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15654299-21F5-4380-A5B0-36A76B3ABC3F}" type="datetime4">
              <a:rPr lang="en-US" smtClean="0"/>
              <a:t>October 31,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86638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6207759" y="1584471"/>
            <a:ext cx="5467775" cy="4611218"/>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3DB31224-A2BA-46E6-8C08-B9EBE4CA9847}" type="datetime4">
              <a:rPr lang="en-US" smtClean="0"/>
              <a:t>October 31,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7271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6" name="Content Placeholder 5"/>
          <p:cNvSpPr>
            <a:spLocks noGrp="1"/>
          </p:cNvSpPr>
          <p:nvPr>
            <p:ph sz="quarter" idx="4" hasCustomPrompt="1"/>
          </p:nvPr>
        </p:nvSpPr>
        <p:spPr>
          <a:xfrm>
            <a:off x="6194424" y="2582458"/>
            <a:ext cx="5464176" cy="3607206"/>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4335A851-D77C-41AE-86D7-230684EEBDD1}" type="datetime4">
              <a:rPr lang="en-US" smtClean="0"/>
              <a:t>October 31,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08144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6207759" y="2590003"/>
            <a:ext cx="5467775" cy="360568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12D4E77B-683C-46D8-9FBD-45D28C443896}" type="datetime4">
              <a:rPr lang="en-US" smtClean="0"/>
              <a:t>October 31,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48B8F8E-2E80-4FE8-B44D-BD31B836C218}" type="datetime4">
              <a:rPr lang="en-US" smtClean="0"/>
              <a:t>October 31,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8" name="Bildplatzhalter 3"/>
          <p:cNvSpPr>
            <a:spLocks noGrp="1"/>
          </p:cNvSpPr>
          <p:nvPr>
            <p:ph type="pic" sz="quarter" idx="14"/>
          </p:nvPr>
        </p:nvSpPr>
        <p:spPr>
          <a:xfrm>
            <a:off x="0" y="1770680"/>
            <a:ext cx="12192000" cy="4404693"/>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Nur Titel">
    <p:spTree>
      <p:nvGrpSpPr>
        <p:cNvPr id="1" name=""/>
        <p:cNvGrpSpPr/>
        <p:nvPr/>
      </p:nvGrpSpPr>
      <p:grpSpPr>
        <a:xfrm>
          <a:off x="0" y="0"/>
          <a:ext cx="0" cy="0"/>
          <a:chOff x="0" y="0"/>
          <a:chExt cx="0" cy="0"/>
        </a:xfrm>
      </p:grpSpPr>
      <p:pic>
        <p:nvPicPr>
          <p:cNvPr id="6" name="Bildplatzhalter 6">
            <a:extLst>
              <a:ext uri="{FF2B5EF4-FFF2-40B4-BE49-F238E27FC236}">
                <a16:creationId xmlns:a16="http://schemas.microsoft.com/office/drawing/2014/main" id="{AD469279-E5C8-404C-94A7-9CE4F8C2FF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757" b="21796"/>
          <a:stretch/>
        </p:blipFill>
        <p:spPr>
          <a:xfrm>
            <a:off x="0" y="1770680"/>
            <a:ext cx="12191999" cy="4404693"/>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Date Placeholder 2">
            <a:extLst>
              <a:ext uri="{FF2B5EF4-FFF2-40B4-BE49-F238E27FC236}">
                <a16:creationId xmlns:a16="http://schemas.microsoft.com/office/drawing/2014/main" id="{DCD3550A-9DFC-21E6-28D9-30307EDFE011}"/>
              </a:ext>
            </a:extLst>
          </p:cNvPr>
          <p:cNvSpPr>
            <a:spLocks noGrp="1"/>
          </p:cNvSpPr>
          <p:nvPr>
            <p:ph type="dt" sz="half" idx="10"/>
          </p:nvPr>
        </p:nvSpPr>
        <p:spPr>
          <a:xfrm>
            <a:off x="836313" y="6329811"/>
            <a:ext cx="1370340" cy="528189"/>
          </a:xfrm>
          <a:prstGeom prst="rect">
            <a:avLst/>
          </a:prstGeom>
        </p:spPr>
        <p:txBody>
          <a:bodyPr/>
          <a:lstStyle/>
          <a:p>
            <a:fld id="{6AE96706-7997-401A-B3C6-DD0629218309}" type="datetime4">
              <a:rPr lang="en-US" smtClean="0"/>
              <a:t>October 31, 2023</a:t>
            </a:fld>
            <a:endParaRPr lang="de-DE"/>
          </a:p>
        </p:txBody>
      </p:sp>
    </p:spTree>
    <p:extLst>
      <p:ext uri="{BB962C8B-B14F-4D97-AF65-F5344CB8AC3E}">
        <p14:creationId xmlns:p14="http://schemas.microsoft.com/office/powerpoint/2010/main" val="392844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github.com/enggsajjad/psa/wiki"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000" y="394871"/>
            <a:ext cx="9158904" cy="767748"/>
          </a:xfrm>
          <a:prstGeom prst="rect">
            <a:avLst/>
          </a:prstGeom>
        </p:spPr>
        <p:txBody>
          <a:bodyPr vert="horz" lIns="0" tIns="0" rIns="0" bIns="0" rtlCol="0" anchor="b">
            <a:normAutofit/>
          </a:bodyPr>
          <a:lstStyle/>
          <a:p>
            <a:r>
              <a:rPr lang="en-US" altLang="de-DE" dirty="0"/>
              <a:t>Click to add title</a:t>
            </a:r>
            <a:endParaRPr lang="en-US" dirty="0"/>
          </a:p>
        </p:txBody>
      </p:sp>
      <p:sp>
        <p:nvSpPr>
          <p:cNvPr id="3" name="Text Placeholder 2"/>
          <p:cNvSpPr>
            <a:spLocks noGrp="1"/>
          </p:cNvSpPr>
          <p:nvPr>
            <p:ph type="body" idx="1"/>
          </p:nvPr>
        </p:nvSpPr>
        <p:spPr>
          <a:xfrm>
            <a:off x="528001" y="1582633"/>
            <a:ext cx="11135999" cy="4523445"/>
          </a:xfrm>
          <a:prstGeom prst="rect">
            <a:avLst/>
          </a:prstGeom>
        </p:spPr>
        <p:txBody>
          <a:bodyPr vert="horz" lIns="0" tIns="0" rIns="0" bIns="0" rtlCol="0">
            <a:normAutofit/>
          </a:bodyPr>
          <a:lstStyle/>
          <a:p>
            <a:pPr lvl="0"/>
            <a:r>
              <a:rPr lang="de-DE" altLang="de-DE" dirty="0"/>
              <a:t>Karlsruher Institute </a:t>
            </a:r>
            <a:r>
              <a:rPr lang="de-DE" altLang="de-DE" dirty="0" err="1"/>
              <a:t>for</a:t>
            </a:r>
            <a:r>
              <a:rPr lang="de-DE" altLang="de-DE" dirty="0"/>
              <a:t> Technology (KIT).</a:t>
            </a:r>
          </a:p>
          <a:p>
            <a:pPr lvl="1"/>
            <a:r>
              <a:rPr lang="en-US" altLang="de-DE" dirty="0"/>
              <a:t>Second level</a:t>
            </a:r>
          </a:p>
          <a:p>
            <a:pPr lvl="2"/>
            <a:r>
              <a:rPr lang="en-US" altLang="de-DE" dirty="0"/>
              <a:t>Third level</a:t>
            </a:r>
          </a:p>
          <a:p>
            <a:pPr lvl="3"/>
            <a:r>
              <a:rPr lang="en-US" altLang="de-DE" dirty="0"/>
              <a:t>Fourth level           </a:t>
            </a:r>
          </a:p>
        </p:txBody>
      </p:sp>
      <p:cxnSp>
        <p:nvCxnSpPr>
          <p:cNvPr id="12" name="Gerade Verbindung 11"/>
          <p:cNvCxnSpPr/>
          <p:nvPr userDrawn="1"/>
        </p:nvCxnSpPr>
        <p:spPr>
          <a:xfrm>
            <a:off x="143930" y="6319881"/>
            <a:ext cx="11904143"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836313" y="6329811"/>
            <a:ext cx="1370340" cy="528189"/>
          </a:xfrm>
          <a:prstGeom prst="rect">
            <a:avLst/>
          </a:prstGeom>
        </p:spPr>
        <p:txBody>
          <a:bodyPr vert="horz" lIns="0" tIns="0" rIns="0" bIns="0" rtlCol="0" anchor="ctr"/>
          <a:lstStyle>
            <a:lvl1pPr algn="l">
              <a:defRPr sz="1200">
                <a:solidFill>
                  <a:schemeClr val="tx1"/>
                </a:solidFill>
              </a:defRPr>
            </a:lvl1pPr>
          </a:lstStyle>
          <a:p>
            <a:fld id="{B594C81A-DFE5-4252-ACE3-7B558C600C33}" type="datetime4">
              <a:rPr lang="en-US" smtClean="0"/>
              <a:t>October 31, 2023</a:t>
            </a:fld>
            <a:endParaRPr lang="en-US" dirty="0"/>
          </a:p>
        </p:txBody>
      </p:sp>
      <p:sp>
        <p:nvSpPr>
          <p:cNvPr id="16" name="Slide Number Placeholder 5"/>
          <p:cNvSpPr>
            <a:spLocks noGrp="1"/>
          </p:cNvSpPr>
          <p:nvPr>
            <p:ph type="sldNum" sz="quarter" idx="4"/>
          </p:nvPr>
        </p:nvSpPr>
        <p:spPr>
          <a:xfrm>
            <a:off x="288000" y="6329811"/>
            <a:ext cx="435157" cy="528189"/>
          </a:xfrm>
          <a:prstGeom prst="rect">
            <a:avLst/>
          </a:prstGeom>
        </p:spPr>
        <p:txBody>
          <a:bodyPr vert="horz" lIns="0" tIns="0" rIns="0" bIns="0" rtlCol="0" anchor="ctr"/>
          <a:lstStyle>
            <a:lvl1pPr algn="l">
              <a:defRPr sz="1200" b="1">
                <a:solidFill>
                  <a:schemeClr val="tx1"/>
                </a:solidFill>
              </a:defRPr>
            </a:lvl1pPr>
          </a:lstStyle>
          <a:p>
            <a:fld id="{61696EC4-B4CF-4701-AD06-A8439D6D8E12}" type="slidenum">
              <a:rPr lang="en-US" smtClean="0"/>
              <a:pPr/>
              <a:t>‹#›</a:t>
            </a:fld>
            <a:endParaRPr lang="en-US" dirty="0"/>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2267108" y="6329811"/>
            <a:ext cx="4908393" cy="528189"/>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200" dirty="0"/>
              <a:t>Sajjad Hussain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7289801" y="6329811"/>
            <a:ext cx="4326737" cy="528189"/>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1200" dirty="0">
                <a:hlinkClick r:id="rId19"/>
              </a:rPr>
              <a:t>https://github.com/enggsajjad/psa/wiki</a:t>
            </a:r>
            <a:r>
              <a:rPr lang="en-US" altLang="de-DE" sz="1200" dirty="0"/>
              <a:t> </a:t>
            </a:r>
          </a:p>
        </p:txBody>
      </p:sp>
      <p:pic>
        <p:nvPicPr>
          <p:cNvPr id="4" name="Picture 2">
            <a:extLst>
              <a:ext uri="{FF2B5EF4-FFF2-40B4-BE49-F238E27FC236}">
                <a16:creationId xmlns:a16="http://schemas.microsoft.com/office/drawing/2014/main" id="{EB97F1E6-EAEF-9939-8F55-31692911A087}"/>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0442700" y="194992"/>
            <a:ext cx="1173838" cy="1173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642DF76-A6F3-82E1-2050-F5683DD388C6}"/>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1730838" y="6352651"/>
            <a:ext cx="461162" cy="46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75" r:id="rId3"/>
    <p:sldLayoutId id="2147483677" r:id="rId4"/>
    <p:sldLayoutId id="2147483687" r:id="rId5"/>
    <p:sldLayoutId id="2147483678" r:id="rId6"/>
    <p:sldLayoutId id="2147483686" r:id="rId7"/>
    <p:sldLayoutId id="2147483688" r:id="rId8"/>
    <p:sldLayoutId id="2147483691" r:id="rId9"/>
    <p:sldLayoutId id="2147483689" r:id="rId10"/>
    <p:sldLayoutId id="2147483692" r:id="rId11"/>
    <p:sldLayoutId id="2147483679" r:id="rId12"/>
    <p:sldLayoutId id="2147483680" r:id="rId13"/>
    <p:sldLayoutId id="2147483681" r:id="rId14"/>
    <p:sldLayoutId id="2147483682" r:id="rId15"/>
    <p:sldLayoutId id="2147483683" r:id="rId16"/>
    <p:sldLayoutId id="2147483684" r:id="rId17"/>
  </p:sldLayoutIdLst>
  <p:hf hdr="0" ftr="0"/>
  <p:txStyles>
    <p:titleStyle>
      <a:lvl1pPr algn="l" defTabSz="914347" rtl="0" eaLnBrk="1" latinLnBrk="0" hangingPunct="1">
        <a:lnSpc>
          <a:spcPct val="90000"/>
        </a:lnSpc>
        <a:spcBef>
          <a:spcPct val="0"/>
        </a:spcBef>
        <a:buNone/>
        <a:defRPr lang="en-US" sz="3199" b="1" kern="1200" dirty="0">
          <a:solidFill>
            <a:schemeClr val="tx1"/>
          </a:solidFill>
          <a:latin typeface="+mn-lt"/>
          <a:ea typeface="+mj-ea"/>
          <a:cs typeface="Arial" panose="020B0604020202020204" pitchFamily="34" charset="0"/>
        </a:defRPr>
      </a:lvl1pPr>
    </p:titleStyle>
    <p:bodyStyle>
      <a:lvl1pPr marL="271448" indent="-271448" algn="l" defTabSz="914347" rtl="0" eaLnBrk="1" latinLnBrk="0" hangingPunct="1">
        <a:lnSpc>
          <a:spcPct val="90000"/>
        </a:lnSpc>
        <a:spcBef>
          <a:spcPts val="480"/>
        </a:spcBef>
        <a:buSzPct val="88000"/>
        <a:buFontTx/>
        <a:buBlip>
          <a:blip r:embed="rId21"/>
        </a:buBlip>
        <a:defRPr sz="2600"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21"/>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21"/>
        </a:buBlip>
        <a:defRPr sz="1599"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347" rtl="0" eaLnBrk="1" latinLnBrk="0" hangingPunct="1">
        <a:defRPr sz="1799" kern="1200">
          <a:solidFill>
            <a:schemeClr val="tx1"/>
          </a:solidFill>
          <a:latin typeface="+mn-lt"/>
          <a:ea typeface="+mn-ea"/>
          <a:cs typeface="+mn-cs"/>
        </a:defRPr>
      </a:lvl1pPr>
      <a:lvl2pPr marL="457173" algn="l" defTabSz="914347" rtl="0" eaLnBrk="1" latinLnBrk="0" hangingPunct="1">
        <a:defRPr sz="1799" kern="1200">
          <a:solidFill>
            <a:schemeClr val="tx1"/>
          </a:solidFill>
          <a:latin typeface="+mn-lt"/>
          <a:ea typeface="+mn-ea"/>
          <a:cs typeface="+mn-cs"/>
        </a:defRPr>
      </a:lvl2pPr>
      <a:lvl3pPr marL="914347" algn="l" defTabSz="914347" rtl="0" eaLnBrk="1" latinLnBrk="0" hangingPunct="1">
        <a:defRPr sz="1799" kern="1200">
          <a:solidFill>
            <a:schemeClr val="tx1"/>
          </a:solidFill>
          <a:latin typeface="+mn-lt"/>
          <a:ea typeface="+mn-ea"/>
          <a:cs typeface="+mn-cs"/>
        </a:defRPr>
      </a:lvl3pPr>
      <a:lvl4pPr marL="1371519" algn="l" defTabSz="914347" rtl="0" eaLnBrk="1" latinLnBrk="0" hangingPunct="1">
        <a:defRPr sz="1799" kern="1200">
          <a:solidFill>
            <a:schemeClr val="tx1"/>
          </a:solidFill>
          <a:latin typeface="+mn-lt"/>
          <a:ea typeface="+mn-ea"/>
          <a:cs typeface="+mn-cs"/>
        </a:defRPr>
      </a:lvl4pPr>
      <a:lvl5pPr marL="1828693" algn="l" defTabSz="914347" rtl="0" eaLnBrk="1" latinLnBrk="0" hangingPunct="1">
        <a:defRPr sz="1799" kern="1200">
          <a:solidFill>
            <a:schemeClr val="tx1"/>
          </a:solidFill>
          <a:latin typeface="+mn-lt"/>
          <a:ea typeface="+mn-ea"/>
          <a:cs typeface="+mn-cs"/>
        </a:defRPr>
      </a:lvl5pPr>
      <a:lvl6pPr marL="2285866" algn="l" defTabSz="914347" rtl="0" eaLnBrk="1" latinLnBrk="0" hangingPunct="1">
        <a:defRPr sz="1799" kern="1200">
          <a:solidFill>
            <a:schemeClr val="tx1"/>
          </a:solidFill>
          <a:latin typeface="+mn-lt"/>
          <a:ea typeface="+mn-ea"/>
          <a:cs typeface="+mn-cs"/>
        </a:defRPr>
      </a:lvl6pPr>
      <a:lvl7pPr marL="2743040" algn="l" defTabSz="914347" rtl="0" eaLnBrk="1" latinLnBrk="0" hangingPunct="1">
        <a:defRPr sz="1799" kern="1200">
          <a:solidFill>
            <a:schemeClr val="tx1"/>
          </a:solidFill>
          <a:latin typeface="+mn-lt"/>
          <a:ea typeface="+mn-ea"/>
          <a:cs typeface="+mn-cs"/>
        </a:defRPr>
      </a:lvl7pPr>
      <a:lvl8pPr marL="3200213" algn="l" defTabSz="914347" rtl="0" eaLnBrk="1" latinLnBrk="0" hangingPunct="1">
        <a:defRPr sz="1799" kern="1200">
          <a:solidFill>
            <a:schemeClr val="tx1"/>
          </a:solidFill>
          <a:latin typeface="+mn-lt"/>
          <a:ea typeface="+mn-ea"/>
          <a:cs typeface="+mn-cs"/>
        </a:defRPr>
      </a:lvl8pPr>
      <a:lvl9pPr marL="3657387" algn="l" defTabSz="91434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9" userDrawn="1">
          <p15:clr>
            <a:srgbClr val="F26B43"/>
          </p15:clr>
        </p15:guide>
        <p15:guide id="3" orient="horz" pos="618" userDrawn="1">
          <p15:clr>
            <a:srgbClr val="F26B43"/>
          </p15:clr>
        </p15:guide>
        <p15:guide id="4" pos="6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a:xfrm>
            <a:off x="495724" y="1538810"/>
            <a:ext cx="7388188" cy="380035"/>
          </a:xfrm>
        </p:spPr>
        <p:txBody>
          <a:bodyPr>
            <a:normAutofit/>
          </a:bodyPr>
          <a:lstStyle/>
          <a:p>
            <a:r>
              <a:rPr lang="en-GB" sz="2600" dirty="0">
                <a:latin typeface="Söhne"/>
              </a:rPr>
              <a:t>PSA-KIT Meeting</a:t>
            </a:r>
            <a:endParaRPr lang="de-DE" sz="2600" dirty="0"/>
          </a:p>
        </p:txBody>
      </p:sp>
      <p:sp>
        <p:nvSpPr>
          <p:cNvPr id="7" name="Text Placeholder 6">
            <a:extLst>
              <a:ext uri="{FF2B5EF4-FFF2-40B4-BE49-F238E27FC236}">
                <a16:creationId xmlns:a16="http://schemas.microsoft.com/office/drawing/2014/main" id="{E14C9613-3C15-3A1A-2911-1A7BF2197EC9}"/>
              </a:ext>
            </a:extLst>
          </p:cNvPr>
          <p:cNvSpPr>
            <a:spLocks noGrp="1"/>
          </p:cNvSpPr>
          <p:nvPr>
            <p:ph type="body" sz="quarter" idx="13"/>
          </p:nvPr>
        </p:nvSpPr>
        <p:spPr>
          <a:xfrm>
            <a:off x="495724" y="2008055"/>
            <a:ext cx="10688949" cy="4470804"/>
          </a:xfrm>
        </p:spPr>
        <p:txBody>
          <a:bodyPr>
            <a:normAutofit/>
          </a:bodyPr>
          <a:lstStyle/>
          <a:p>
            <a:pPr algn="just"/>
            <a:r>
              <a:rPr lang="en-GB" sz="2400" b="0" i="1" dirty="0"/>
              <a:t>Now, as PSA (KIT body) is registered having some volunteers (we are thankful to them) as a starting point which was an official requirement from </a:t>
            </a:r>
            <a:r>
              <a:rPr lang="en-GB" sz="2400" b="0" i="1" dirty="0" err="1"/>
              <a:t>Asta</a:t>
            </a:r>
            <a:r>
              <a:rPr lang="en-GB" sz="2400" b="0" i="1" dirty="0"/>
              <a:t>-KIT. </a:t>
            </a:r>
          </a:p>
          <a:p>
            <a:pPr algn="just"/>
            <a:r>
              <a:rPr lang="en-GB" sz="2400" b="0" i="1" dirty="0"/>
              <a:t>We have been requesting the students to fill up the membership forms, take responsibility and work together to help the community. But it has not been successful. Again, we invite you all to attend this PSA meeting to discuss further way-forwards. It’s important that as many as possible become the members who can participate to:</a:t>
            </a:r>
          </a:p>
          <a:p>
            <a:pPr algn="just"/>
            <a:r>
              <a:rPr lang="en-GB" sz="2400" b="0" i="1" dirty="0"/>
              <a:t>1. Bring further transparency</a:t>
            </a:r>
          </a:p>
          <a:p>
            <a:pPr algn="just"/>
            <a:r>
              <a:rPr lang="en-GB" sz="2400" b="0" i="1" dirty="0"/>
              <a:t>2. Vote in the next tenure candidates</a:t>
            </a:r>
          </a:p>
          <a:p>
            <a:pPr algn="just"/>
            <a:r>
              <a:rPr lang="en-GB" sz="2400" b="0" i="1" dirty="0"/>
              <a:t>3. Better communicate and collaborate each other and new-comers</a:t>
            </a:r>
          </a:p>
          <a:p>
            <a:pPr algn="just"/>
            <a:r>
              <a:rPr lang="en-GB" sz="2400" b="0" i="1" dirty="0"/>
              <a:t>4. Raise funds</a:t>
            </a:r>
          </a:p>
          <a:p>
            <a:pPr algn="just"/>
            <a:r>
              <a:rPr lang="en-GB" sz="2400" b="0" i="1" dirty="0"/>
              <a:t>5. Make feel everyone that he is a part of PSA</a:t>
            </a:r>
          </a:p>
        </p:txBody>
      </p:sp>
    </p:spTree>
    <p:extLst>
      <p:ext uri="{BB962C8B-B14F-4D97-AF65-F5344CB8AC3E}">
        <p14:creationId xmlns:p14="http://schemas.microsoft.com/office/powerpoint/2010/main" val="283892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a:xfrm>
            <a:off x="495724" y="1538810"/>
            <a:ext cx="7388188" cy="380035"/>
          </a:xfrm>
        </p:spPr>
        <p:txBody>
          <a:bodyPr>
            <a:normAutofit/>
          </a:bodyPr>
          <a:lstStyle/>
          <a:p>
            <a:r>
              <a:rPr lang="en-GB" sz="2600" dirty="0">
                <a:latin typeface="Söhne"/>
              </a:rPr>
              <a:t>PSA-KIT Meeting</a:t>
            </a:r>
            <a:endParaRPr lang="de-DE" sz="2600" dirty="0"/>
          </a:p>
        </p:txBody>
      </p:sp>
      <p:sp>
        <p:nvSpPr>
          <p:cNvPr id="7" name="Text Placeholder 6">
            <a:extLst>
              <a:ext uri="{FF2B5EF4-FFF2-40B4-BE49-F238E27FC236}">
                <a16:creationId xmlns:a16="http://schemas.microsoft.com/office/drawing/2014/main" id="{E14C9613-3C15-3A1A-2911-1A7BF2197EC9}"/>
              </a:ext>
            </a:extLst>
          </p:cNvPr>
          <p:cNvSpPr>
            <a:spLocks noGrp="1"/>
          </p:cNvSpPr>
          <p:nvPr>
            <p:ph type="body" sz="quarter" idx="13"/>
          </p:nvPr>
        </p:nvSpPr>
        <p:spPr>
          <a:xfrm>
            <a:off x="495724" y="2008055"/>
            <a:ext cx="10688949" cy="4470804"/>
          </a:xfrm>
        </p:spPr>
        <p:txBody>
          <a:bodyPr>
            <a:normAutofit lnSpcReduction="10000"/>
          </a:bodyPr>
          <a:lstStyle/>
          <a:p>
            <a:pPr algn="just"/>
            <a:r>
              <a:rPr lang="en-GB" sz="2400" i="1" u="sng" dirty="0"/>
              <a:t>Meeting Agenda</a:t>
            </a:r>
          </a:p>
          <a:p>
            <a:pPr algn="just"/>
            <a:r>
              <a:rPr lang="en-GB" sz="2400" b="0" i="1" dirty="0"/>
              <a:t>1. Introduction</a:t>
            </a:r>
          </a:p>
          <a:p>
            <a:pPr algn="just"/>
            <a:r>
              <a:rPr lang="en-GB" sz="2400" b="0" i="1" dirty="0"/>
              <a:t>2. Fill up memberships and how to expand it to other students/job-holders/families</a:t>
            </a:r>
          </a:p>
          <a:p>
            <a:pPr algn="just"/>
            <a:r>
              <a:rPr lang="en-GB" sz="2400" b="0" i="1" dirty="0"/>
              <a:t>3. Register non-students as Patrons as much as possible</a:t>
            </a:r>
          </a:p>
          <a:p>
            <a:pPr algn="just"/>
            <a:r>
              <a:rPr lang="en-GB" sz="2400" b="0" i="1" dirty="0"/>
              <a:t>4. Tea/snacks </a:t>
            </a:r>
          </a:p>
          <a:p>
            <a:pPr algn="just"/>
            <a:endParaRPr lang="en-GB" sz="2400" b="0" i="1" dirty="0"/>
          </a:p>
          <a:p>
            <a:pPr algn="just"/>
            <a:r>
              <a:rPr lang="en-GB" sz="2400" i="1" u="sng" dirty="0"/>
              <a:t>Who can vote:</a:t>
            </a:r>
          </a:p>
          <a:p>
            <a:pPr algn="just"/>
            <a:r>
              <a:rPr lang="en-GB" sz="2400" b="0" i="1" dirty="0"/>
              <a:t>1. Any student of any Karlsruhe University</a:t>
            </a:r>
          </a:p>
          <a:p>
            <a:pPr algn="just"/>
            <a:endParaRPr lang="en-GB" sz="2400" b="0" i="1" dirty="0"/>
          </a:p>
          <a:p>
            <a:pPr algn="just"/>
            <a:r>
              <a:rPr lang="en-GB" sz="2400" i="1" u="sng" dirty="0"/>
              <a:t>Who can be a candidate in next tenure:</a:t>
            </a:r>
          </a:p>
          <a:p>
            <a:pPr algn="just"/>
            <a:r>
              <a:rPr lang="en-GB" sz="2400" b="0" i="1" dirty="0"/>
              <a:t>1.	Any student of any Karlsruhe University</a:t>
            </a:r>
          </a:p>
        </p:txBody>
      </p:sp>
    </p:spTree>
    <p:extLst>
      <p:ext uri="{BB962C8B-B14F-4D97-AF65-F5344CB8AC3E}">
        <p14:creationId xmlns:p14="http://schemas.microsoft.com/office/powerpoint/2010/main" val="39256361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a:xfrm>
            <a:off x="495724" y="1538810"/>
            <a:ext cx="7388188" cy="380035"/>
          </a:xfrm>
        </p:spPr>
        <p:txBody>
          <a:bodyPr>
            <a:normAutofit/>
          </a:bodyPr>
          <a:lstStyle/>
          <a:p>
            <a:r>
              <a:rPr lang="en-GB" sz="2600" dirty="0">
                <a:latin typeface="Söhne"/>
              </a:rPr>
              <a:t>PSA-KIT Meeting</a:t>
            </a:r>
            <a:endParaRPr lang="de-DE" sz="2600" dirty="0"/>
          </a:p>
        </p:txBody>
      </p:sp>
      <p:sp>
        <p:nvSpPr>
          <p:cNvPr id="7" name="Text Placeholder 6">
            <a:extLst>
              <a:ext uri="{FF2B5EF4-FFF2-40B4-BE49-F238E27FC236}">
                <a16:creationId xmlns:a16="http://schemas.microsoft.com/office/drawing/2014/main" id="{E14C9613-3C15-3A1A-2911-1A7BF2197EC9}"/>
              </a:ext>
            </a:extLst>
          </p:cNvPr>
          <p:cNvSpPr>
            <a:spLocks noGrp="1"/>
          </p:cNvSpPr>
          <p:nvPr>
            <p:ph type="body" sz="quarter" idx="13"/>
          </p:nvPr>
        </p:nvSpPr>
        <p:spPr>
          <a:xfrm>
            <a:off x="495724" y="2008055"/>
            <a:ext cx="10688949" cy="4470804"/>
          </a:xfrm>
        </p:spPr>
        <p:txBody>
          <a:bodyPr>
            <a:normAutofit/>
          </a:bodyPr>
          <a:lstStyle/>
          <a:p>
            <a:pPr algn="r" rtl="1">
              <a:lnSpc>
                <a:spcPct val="107000"/>
              </a:lnSpc>
              <a:spcAft>
                <a:spcPts val="800"/>
              </a:spcAft>
            </a:pPr>
            <a:r>
              <a:rPr lang="en-GB" sz="1800" kern="100" dirty="0">
                <a:effectLst/>
                <a:latin typeface="Jameel Noori Nastaleeq" panose="02000503000000020004" pitchFamily="2" charset="-78"/>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ur-PK" sz="1800" kern="100" dirty="0">
                <a:effectLst/>
                <a:latin typeface="Calibri" panose="020F0502020204030204" pitchFamily="34" charset="0"/>
                <a:ea typeface="Calibri" panose="020F0502020204030204" pitchFamily="34" charset="0"/>
                <a:cs typeface="Jameel Noori Nastaleeq" panose="02000503000000020004" pitchFamily="2" charset="-78"/>
              </a:rPr>
              <a:t>کسی بھی اسوسی ایشن  کی کامیابی کے لئے یہ ضروری ہے کہ اس میں شفافیت ہو اور اس پر زیادہ سے زیادہ افراد کا اعتماد ہو۔اور جو بھی کام/فیصلہ/عہدیدار منتخب کئے جائیں باہمی مشورہ سے ہوں۔ تاکہ سب ممبران کا اسٹیک شامل ہو سکے۔ اس لئے زیادہ سے زیادہ لوگ اس میٹنگ میں  شامل ہوں اور ممبربنیں۔ شکریہ</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ur-PK" sz="1800" kern="100" dirty="0">
                <a:effectLst/>
                <a:latin typeface="Calibri" panose="020F0502020204030204" pitchFamily="34" charset="0"/>
                <a:ea typeface="Calibri" panose="020F0502020204030204" pitchFamily="34" charset="0"/>
                <a:cs typeface="Jameel Noori Nastaleeq" panose="02000503000000020004" pitchFamily="2" charset="-78"/>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Jameel Noori Nastaleeq" panose="02000503000000020004" pitchFamily="2" charset="-78"/>
                <a:ea typeface="Calibri" panose="020F0502020204030204" pitchFamily="34" charset="0"/>
                <a:cs typeface="Arial" panose="020B0604020202020204" pitchFamily="34" charset="0"/>
              </a:rPr>
              <a:t>Regards</a:t>
            </a:r>
            <a:r>
              <a:rPr lang="ur-PK" sz="1800" kern="100">
                <a:effectLst/>
                <a:latin typeface="Calibri" panose="020F0502020204030204" pitchFamily="34" charset="0"/>
                <a:ea typeface="Calibri" panose="020F0502020204030204" pitchFamily="34" charset="0"/>
                <a:cs typeface="Jameel Noori Nastaleeq" panose="02000503000000020004" pitchFamily="2" charset="-78"/>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413894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olienmaster_Fächer">
  <a:themeElements>
    <a:clrScheme name="KIT FARBEN">
      <a:dk1>
        <a:sysClr val="windowText" lastClr="000000"/>
      </a:dk1>
      <a:lt1>
        <a:sysClr val="window" lastClr="FFFFFF"/>
      </a:lt1>
      <a:dk2>
        <a:srgbClr val="009682"/>
      </a:dk2>
      <a:lt2>
        <a:srgbClr val="D9D9D9"/>
      </a:lt2>
      <a:accent1>
        <a:srgbClr val="4664AA"/>
      </a:accent1>
      <a:accent2>
        <a:srgbClr val="23A1E0"/>
      </a:accent2>
      <a:accent3>
        <a:srgbClr val="8CB63C"/>
      </a:accent3>
      <a:accent4>
        <a:srgbClr val="A3107C"/>
      </a:accent4>
      <a:accent5>
        <a:srgbClr val="DF9B1B"/>
      </a:accent5>
      <a:accent6>
        <a:srgbClr val="FCE500"/>
      </a:accent6>
      <a:hlink>
        <a:srgbClr val="4664AA"/>
      </a:hlink>
      <a:folHlink>
        <a:srgbClr val="A22223"/>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KIT FARBEN">
    <a:dk1>
      <a:sysClr val="windowText" lastClr="000000"/>
    </a:dk1>
    <a:lt1>
      <a:sysClr val="window" lastClr="FFFFFF"/>
    </a:lt1>
    <a:dk2>
      <a:srgbClr val="009682"/>
    </a:dk2>
    <a:lt2>
      <a:srgbClr val="D9D9D9"/>
    </a:lt2>
    <a:accent1>
      <a:srgbClr val="4664AA"/>
    </a:accent1>
    <a:accent2>
      <a:srgbClr val="23A1E0"/>
    </a:accent2>
    <a:accent3>
      <a:srgbClr val="8CB63C"/>
    </a:accent3>
    <a:accent4>
      <a:srgbClr val="A3107C"/>
    </a:accent4>
    <a:accent5>
      <a:srgbClr val="DF9B1B"/>
    </a:accent5>
    <a:accent6>
      <a:srgbClr val="FCE500"/>
    </a:accent6>
    <a:hlink>
      <a:srgbClr val="4664AA"/>
    </a:hlink>
    <a:folHlink>
      <a:srgbClr val="A22223"/>
    </a:folHlink>
  </a:clrScheme>
</a:themeOverride>
</file>

<file path=ppt/theme/themeOverride2.xml><?xml version="1.0" encoding="utf-8"?>
<a:themeOverride xmlns:a="http://schemas.openxmlformats.org/drawingml/2006/main">
  <a:clrScheme name="KIT FARBEN">
    <a:dk1>
      <a:sysClr val="windowText" lastClr="000000"/>
    </a:dk1>
    <a:lt1>
      <a:sysClr val="window" lastClr="FFFFFF"/>
    </a:lt1>
    <a:dk2>
      <a:srgbClr val="009682"/>
    </a:dk2>
    <a:lt2>
      <a:srgbClr val="D9D9D9"/>
    </a:lt2>
    <a:accent1>
      <a:srgbClr val="4664AA"/>
    </a:accent1>
    <a:accent2>
      <a:srgbClr val="23A1E0"/>
    </a:accent2>
    <a:accent3>
      <a:srgbClr val="8CB63C"/>
    </a:accent3>
    <a:accent4>
      <a:srgbClr val="A3107C"/>
    </a:accent4>
    <a:accent5>
      <a:srgbClr val="DF9B1B"/>
    </a:accent5>
    <a:accent6>
      <a:srgbClr val="FCE500"/>
    </a:accent6>
    <a:hlink>
      <a:srgbClr val="4664AA"/>
    </a:hlink>
    <a:folHlink>
      <a:srgbClr val="A22223"/>
    </a:folHlink>
  </a:clrScheme>
</a:themeOverride>
</file>

<file path=docProps/app.xml><?xml version="1.0" encoding="utf-8"?>
<Properties xmlns="http://schemas.openxmlformats.org/officeDocument/2006/extended-properties" xmlns:vt="http://schemas.openxmlformats.org/officeDocument/2006/docPropsVTypes">
  <Template/>
  <TotalTime>83</TotalTime>
  <Words>276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Jameel Noori Nastaleeq</vt:lpstr>
      <vt:lpstr>Söhne</vt:lpstr>
      <vt:lpstr>Folienmaster_Fächer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lastModifiedBy>Sajjad</cp:lastModifiedBy>
  <cp:revision>169</cp:revision>
  <dcterms:created xsi:type="dcterms:W3CDTF">2017-12-07T14:50:50Z</dcterms:created>
  <dcterms:modified xsi:type="dcterms:W3CDTF">2023-10-31T15:56:30Z</dcterms:modified>
</cp:coreProperties>
</file>