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0BAE4E-0276-D4F8-EBD8-CE4E1714CE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7E85E-3D25-EEC8-7C4D-2FEF024C0C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D35C0-E74E-423B-AC65-5238E56788F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5F812-E359-3BD5-9D3A-6807289741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FD1B0-BDC1-8424-2E5E-2BC63EAD16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D55BB-0F18-448A-BF8D-69C8F8A2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97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9D0B9-0702-4554-A9EB-4EEAF779AE9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79B7D-86AA-4EF0-9AFF-8965EF4D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6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7A87-40B0-A838-EC3B-0DC85BF9D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9D797-16CD-DFDD-7776-C2040D99F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87209-0EB9-1D0F-29EC-546F6E36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DBCD-19DE-48A8-8F41-A1B72B906D1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1726-1B4F-DFC0-60B8-A3D89232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C5DA5-2FFE-8D6F-304C-A6B2DF37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D4C-F846-46C8-80E0-BC1D3642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1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5778-9E7F-6F44-5B6E-72D0D9A2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991C3-E030-810A-105A-05A28C602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EF586-6104-4530-A0B1-AADA0DBE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DBCD-19DE-48A8-8F41-A1B72B906D1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3A046-532A-2081-C9D5-FE39C087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E5143-1989-5E05-7474-F8AA5D19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D4C-F846-46C8-80E0-BC1D3642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8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819F6B-1121-5B13-A2EC-B18D8C0E2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A9BD2-73FB-5D45-B763-42FA75AD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51AD-0933-F75D-8519-F4466B52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DBCD-19DE-48A8-8F41-A1B72B906D1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0E6A1-E528-47AB-ABF7-C9D7C9D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0ABE-5E28-6CE6-FA11-4F70D1BE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D4C-F846-46C8-80E0-BC1D3642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9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748D-374D-EC1D-BB6D-9656F57B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2C9C-5D13-6190-8D4F-50CBBFBA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3781F-321C-ED4B-BEFC-24D8A6AD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DBCD-19DE-48A8-8F41-A1B72B906D1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22C5-0FF0-3717-61C3-E061FAFE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F9B58-13EE-59FA-D86C-D72985A0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D4C-F846-46C8-80E0-BC1D3642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68EA-5FC7-7374-2B54-4EEF9A46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C892E-E59A-0FFB-8A00-0C6154ADB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FF599-A74C-D979-0C03-CE06196B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DBCD-19DE-48A8-8F41-A1B72B906D1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47839-7CC1-52CE-713F-60A1FE88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C012-7522-D0A2-4E4A-33F14A8C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D4C-F846-46C8-80E0-BC1D3642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1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3CEF-DB7E-CA41-2F18-7AD98638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D012-4408-7470-A062-93B95AE0E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D0FEE-E083-95BA-51D6-381B9FCCD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4BBAC-A1E0-8A52-9CD3-5A8DBAED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DBCD-19DE-48A8-8F41-A1B72B906D1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527C7-8489-EC09-198E-22C52613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8DC32-2CC5-BEBA-D63A-2DAEA421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D4C-F846-46C8-80E0-BC1D3642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D592-C459-9394-6C1B-5B35B2D0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6738-9923-0367-4B82-EA79B0289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1743F-3B9F-35F9-8A80-6CE5DDBA0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3E0BC-079E-94D9-8101-8B2D09C3C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8BA3C-D3BD-A214-21C7-330DDF384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04037-066C-3A83-9BA0-C27F3BF0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DBCD-19DE-48A8-8F41-A1B72B906D1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A6CE1-A259-71DB-5C97-7D1244D9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5B5DD-7C0B-7676-C3D3-B4791698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D4C-F846-46C8-80E0-BC1D3642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7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56D8-E36D-8A23-08DD-DC690EB8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DA53A-4ADC-C5B0-B9C8-90F80B29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DBCD-19DE-48A8-8F41-A1B72B906D1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3B4B3-75EC-EA40-3761-3A7D9DBD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03907-D774-B2E4-59E2-3EF1E35F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D4C-F846-46C8-80E0-BC1D3642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7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065AB-F177-1375-C7A2-D3B11F97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DBCD-19DE-48A8-8F41-A1B72B906D1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BF6BB-4E9D-2A33-7B97-2DFED023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292A8-A5B4-181A-97AB-FB33AF18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D4C-F846-46C8-80E0-BC1D3642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7B5B-02E8-7004-9207-C8AC0E5C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818A-5303-4878-E4B7-E1C85179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A3D80-9018-CA67-5DD9-772358E64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71F7C-0427-E8C1-E3CB-6D7BBFDA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DBCD-19DE-48A8-8F41-A1B72B906D1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5B489-AF92-0BEC-6015-9FFEF373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9613F-32A5-3FCF-2C1B-524980F7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D4C-F846-46C8-80E0-BC1D3642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6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76A5-01BE-412B-8D88-8E3FE1D5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E22B5-850B-8C67-DAB1-CFA2F6385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63099-F215-A4E9-0EA8-837BA12E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74078-762B-EBE1-C413-1E185740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DBCD-19DE-48A8-8F41-A1B72B906D1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03D1D-BE73-E5AC-7314-1B6A0D9A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A52EA-C17D-4907-D127-2E7F0D7F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D4C-F846-46C8-80E0-BC1D3642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7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C40DC-24D5-C782-CD27-9245D40E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7F260-D494-9DBB-AA35-19A8B0ABF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63C81-913F-480E-3846-AED704C70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6DBCD-19DE-48A8-8F41-A1B72B906D1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AAF83-493B-4430-64C5-19115D812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D8E53-9D27-3DFC-82E7-1C88C107D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FD4C-F846-46C8-80E0-BC1D3642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2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enggsajjad/psa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kit-lecture.zoom-x.de/j/64903404408?pwd=aHZzMGViUStVVkdadUpHUk04TzI2QT09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hyperlink" Target="https://www.youtube.com/@PSA-KA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;p1">
            <a:extLst>
              <a:ext uri="{FF2B5EF4-FFF2-40B4-BE49-F238E27FC236}">
                <a16:creationId xmlns:a16="http://schemas.microsoft.com/office/drawing/2014/main" id="{5F862F03-4BD6-B7BF-0901-C17183700014}"/>
              </a:ext>
            </a:extLst>
          </p:cNvPr>
          <p:cNvSpPr txBox="1">
            <a:spLocks/>
          </p:cNvSpPr>
          <p:nvPr/>
        </p:nvSpPr>
        <p:spPr>
          <a:xfrm>
            <a:off x="442859" y="397570"/>
            <a:ext cx="9846365" cy="8845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80697"/>
              <a:buFont typeface="Arial"/>
              <a:buNone/>
            </a:pPr>
            <a:r>
              <a:rPr lang="en-US" sz="3600" b="1" dirty="0"/>
              <a:t>How to ensure halal and healthy eating in Germany?</a:t>
            </a:r>
          </a:p>
        </p:txBody>
      </p:sp>
      <p:sp>
        <p:nvSpPr>
          <p:cNvPr id="5" name="Google Shape;127;p1">
            <a:extLst>
              <a:ext uri="{FF2B5EF4-FFF2-40B4-BE49-F238E27FC236}">
                <a16:creationId xmlns:a16="http://schemas.microsoft.com/office/drawing/2014/main" id="{C45E458F-8C7D-048B-44ED-8C03FBAD715F}"/>
              </a:ext>
            </a:extLst>
          </p:cNvPr>
          <p:cNvSpPr txBox="1">
            <a:spLocks/>
          </p:cNvSpPr>
          <p:nvPr/>
        </p:nvSpPr>
        <p:spPr>
          <a:xfrm>
            <a:off x="442859" y="1188908"/>
            <a:ext cx="11306282" cy="5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Clr>
                <a:schemeClr val="dk1"/>
              </a:buClr>
              <a:buSzPct val="88000"/>
              <a:buFont typeface="Arial" panose="020B0604020202020204" pitchFamily="34" charset="0"/>
              <a:buNone/>
            </a:pPr>
            <a:endParaRPr lang="en-US" sz="2900" i="1" dirty="0"/>
          </a:p>
          <a:p>
            <a:pPr marL="0" indent="0" algn="just">
              <a:spcBef>
                <a:spcPts val="0"/>
              </a:spcBef>
              <a:buClr>
                <a:schemeClr val="dk1"/>
              </a:buClr>
              <a:buSzPct val="88000"/>
              <a:buFont typeface="Arial" panose="020B0604020202020204" pitchFamily="34" charset="0"/>
              <a:buNone/>
            </a:pPr>
            <a:r>
              <a:rPr lang="en-US" sz="2900" i="1" dirty="0"/>
              <a:t>Join PSA-KA Organized Workshop: "</a:t>
            </a:r>
            <a:r>
              <a:rPr lang="en-US" sz="2900" b="1" dirty="0"/>
              <a:t>How to ensure halal and healthy eating in Germany?</a:t>
            </a:r>
            <a:r>
              <a:rPr lang="en-US" sz="2900" i="1" dirty="0"/>
              <a:t>" </a:t>
            </a:r>
          </a:p>
          <a:p>
            <a:pPr marL="0" indent="0" algn="just">
              <a:spcBef>
                <a:spcPts val="0"/>
              </a:spcBef>
              <a:buClr>
                <a:schemeClr val="dk1"/>
              </a:buClr>
              <a:buSzPct val="88000"/>
              <a:buFont typeface="Arial" panose="020B0604020202020204" pitchFamily="34" charset="0"/>
              <a:buNone/>
            </a:pPr>
            <a:endParaRPr lang="en-US" sz="2900" i="1" dirty="0"/>
          </a:p>
          <a:p>
            <a:pPr marL="0" indent="0" algn="just">
              <a:spcBef>
                <a:spcPts val="0"/>
              </a:spcBef>
              <a:buClr>
                <a:schemeClr val="dk1"/>
              </a:buClr>
              <a:buSzPct val="88000"/>
              <a:buNone/>
            </a:pPr>
            <a:r>
              <a:rPr lang="en-US" sz="2900" i="1" dirty="0"/>
              <a:t>Are you concerned </a:t>
            </a:r>
            <a:r>
              <a:rPr lang="en-US" sz="2900" i="1"/>
              <a:t>about halal </a:t>
            </a:r>
            <a:r>
              <a:rPr lang="en-US" sz="2900" i="1" dirty="0"/>
              <a:t>options in Germany? Do you want to know the basics about the health aspect of food? </a:t>
            </a:r>
          </a:p>
          <a:p>
            <a:pPr marL="0" indent="0" algn="just">
              <a:spcBef>
                <a:spcPts val="0"/>
              </a:spcBef>
              <a:buClr>
                <a:schemeClr val="dk1"/>
              </a:buClr>
              <a:buSzPct val="88000"/>
              <a:buFont typeface="Arial" panose="020B0604020202020204" pitchFamily="34" charset="0"/>
              <a:buNone/>
            </a:pPr>
            <a:endParaRPr lang="en-US" sz="2900" i="1" dirty="0"/>
          </a:p>
          <a:p>
            <a:pPr marL="0" indent="0" algn="just">
              <a:spcBef>
                <a:spcPts val="0"/>
              </a:spcBef>
              <a:buClr>
                <a:schemeClr val="dk1"/>
              </a:buClr>
              <a:buSzPct val="88000"/>
              <a:buFont typeface="Arial" panose="020B0604020202020204" pitchFamily="34" charset="0"/>
              <a:buNone/>
            </a:pPr>
            <a:r>
              <a:rPr lang="en-US" sz="2900" dirty="0"/>
              <a:t>Join us for an insightful workshop where we'll cover essential background and tips to help you explore halal and healthy eating options in Deutschland.</a:t>
            </a:r>
            <a:endParaRPr lang="en-US" dirty="0"/>
          </a:p>
          <a:p>
            <a:pPr marL="0" indent="0">
              <a:spcBef>
                <a:spcPts val="480"/>
              </a:spcBef>
              <a:buClr>
                <a:schemeClr val="dk1"/>
              </a:buClr>
              <a:buSzPct val="88000"/>
              <a:buFont typeface="Arial"/>
              <a:buNone/>
            </a:pPr>
            <a:endParaRPr lang="en-US" dirty="0"/>
          </a:p>
          <a:p>
            <a:pPr marL="0" indent="0">
              <a:spcBef>
                <a:spcPts val="480"/>
              </a:spcBef>
              <a:buClr>
                <a:schemeClr val="dk1"/>
              </a:buClr>
              <a:buSzPct val="84368"/>
              <a:buFont typeface="Arial"/>
              <a:buNone/>
            </a:pPr>
            <a:r>
              <a:rPr lang="en-US" dirty="0"/>
              <a:t>Workshop Highlights:</a:t>
            </a:r>
          </a:p>
          <a:p>
            <a:pPr marL="627027" lvl="1" indent="-247978">
              <a:lnSpc>
                <a:spcPct val="110000"/>
              </a:lnSpc>
              <a:spcBef>
                <a:spcPts val="480"/>
              </a:spcBef>
              <a:buClr>
                <a:schemeClr val="dk1"/>
              </a:buClr>
              <a:buSzPct val="88000"/>
            </a:pPr>
            <a:r>
              <a:rPr lang="en-US" sz="2800" dirty="0"/>
              <a:t>Understanding the basics of healthy food with general facts and figures</a:t>
            </a:r>
            <a:endParaRPr lang="en-US" dirty="0"/>
          </a:p>
          <a:p>
            <a:pPr marL="627027" lvl="1" indent="-247978">
              <a:lnSpc>
                <a:spcPct val="110000"/>
              </a:lnSpc>
              <a:spcBef>
                <a:spcPts val="480"/>
              </a:spcBef>
              <a:buClr>
                <a:schemeClr val="dk1"/>
              </a:buClr>
              <a:buSzPct val="88000"/>
            </a:pPr>
            <a:r>
              <a:rPr lang="en-US" sz="2800" dirty="0"/>
              <a:t>Difference between various halal tags and choosing a better one</a:t>
            </a:r>
            <a:endParaRPr lang="en-US" dirty="0"/>
          </a:p>
          <a:p>
            <a:pPr marL="627027" lvl="1" indent="-247978">
              <a:lnSpc>
                <a:spcPct val="110000"/>
              </a:lnSpc>
              <a:spcBef>
                <a:spcPts val="480"/>
              </a:spcBef>
              <a:buClr>
                <a:schemeClr val="dk1"/>
              </a:buClr>
              <a:buSzPct val="88000"/>
            </a:pPr>
            <a:r>
              <a:rPr lang="en-US" sz="2800" dirty="0"/>
              <a:t>Valuable tips from personal experience in Germany</a:t>
            </a:r>
            <a:endParaRPr lang="en-US" dirty="0"/>
          </a:p>
          <a:p>
            <a:pPr marL="627027" lvl="1" indent="-247978">
              <a:lnSpc>
                <a:spcPct val="110000"/>
              </a:lnSpc>
              <a:spcBef>
                <a:spcPts val="480"/>
              </a:spcBef>
              <a:buClr>
                <a:schemeClr val="dk1"/>
              </a:buClr>
              <a:buSzPct val="88000"/>
            </a:pPr>
            <a:r>
              <a:rPr lang="en-US" sz="2800" dirty="0"/>
              <a:t>Halal and healthy options available in common supermarkets</a:t>
            </a:r>
            <a:endParaRPr lang="en-US" dirty="0"/>
          </a:p>
          <a:p>
            <a:pPr marL="627026" lvl="1" indent="-247978">
              <a:lnSpc>
                <a:spcPct val="110000"/>
              </a:lnSpc>
              <a:spcBef>
                <a:spcPts val="480"/>
              </a:spcBef>
              <a:buClr>
                <a:schemeClr val="dk1"/>
              </a:buClr>
              <a:buSzPct val="88000"/>
            </a:pPr>
            <a:r>
              <a:rPr lang="en-US" sz="2800" dirty="0"/>
              <a:t>Question/answer session </a:t>
            </a:r>
            <a:endParaRPr lang="en-US" sz="700" dirty="0"/>
          </a:p>
          <a:p>
            <a:pPr marL="0" indent="0">
              <a:spcBef>
                <a:spcPts val="480"/>
              </a:spcBef>
              <a:buClr>
                <a:schemeClr val="dk1"/>
              </a:buClr>
              <a:buSzPct val="289142"/>
              <a:buFont typeface="Arial"/>
              <a:buNone/>
            </a:pPr>
            <a:endParaRPr lang="en-US" sz="700" dirty="0"/>
          </a:p>
          <a:p>
            <a:pPr marL="0" indent="0">
              <a:spcBef>
                <a:spcPts val="480"/>
              </a:spcBef>
              <a:buClr>
                <a:schemeClr val="dk1"/>
              </a:buClr>
              <a:buSzPct val="84368"/>
              <a:buFont typeface="Arial"/>
              <a:buNone/>
            </a:pPr>
            <a:r>
              <a:rPr lang="en-US" dirty="0"/>
              <a:t>This is going to be an informative workshop. What you choose to eat is completely your decision and we respect that.</a:t>
            </a:r>
          </a:p>
          <a:p>
            <a:pPr marL="0" indent="0">
              <a:spcBef>
                <a:spcPts val="480"/>
              </a:spcBef>
              <a:buClr>
                <a:schemeClr val="dk1"/>
              </a:buClr>
              <a:buSzPct val="84368"/>
              <a:buFont typeface="Arial"/>
              <a:buNone/>
            </a:pPr>
            <a:r>
              <a:rPr lang="en-US" dirty="0"/>
              <a:t>The meeting is intended for Muslim newcomers in Germany and can be joined by Muslims of any nationality.</a:t>
            </a:r>
          </a:p>
          <a:p>
            <a:pPr marL="0" indent="0">
              <a:spcBef>
                <a:spcPts val="480"/>
              </a:spcBef>
              <a:buClr>
                <a:schemeClr val="dk1"/>
              </a:buClr>
              <a:buSzPct val="84368"/>
              <a:buFont typeface="Arial"/>
              <a:buNone/>
            </a:pPr>
            <a:endParaRPr lang="en-US" dirty="0"/>
          </a:p>
          <a:p>
            <a:pPr marL="0" indent="0">
              <a:spcBef>
                <a:spcPts val="480"/>
              </a:spcBef>
              <a:buClr>
                <a:schemeClr val="dk1"/>
              </a:buClr>
              <a:buSzPct val="84368"/>
              <a:buFont typeface="Arial"/>
              <a:buNone/>
            </a:pPr>
            <a:r>
              <a:rPr lang="en-US" dirty="0"/>
              <a:t>We look forward to seeing you in the workshop!</a:t>
            </a:r>
          </a:p>
          <a:p>
            <a:pPr marL="0" indent="0">
              <a:spcBef>
                <a:spcPts val="480"/>
              </a:spcBef>
              <a:buClr>
                <a:schemeClr val="dk1"/>
              </a:buClr>
              <a:buSzPct val="88000"/>
              <a:buFont typeface="Arial"/>
              <a:buNone/>
            </a:pPr>
            <a:endParaRPr lang="en-US" sz="700" dirty="0"/>
          </a:p>
          <a:p>
            <a:pPr marL="0" indent="0">
              <a:spcBef>
                <a:spcPts val="480"/>
              </a:spcBef>
              <a:buClr>
                <a:schemeClr val="dk1"/>
              </a:buClr>
              <a:buSzPct val="84368"/>
              <a:buFont typeface="Arial"/>
              <a:buNone/>
            </a:pPr>
            <a:r>
              <a:rPr lang="en-US" dirty="0"/>
              <a:t>Date: </a:t>
            </a:r>
            <a:r>
              <a:rPr lang="en-US" dirty="0">
                <a:solidFill>
                  <a:srgbClr val="FF0000"/>
                </a:solidFill>
              </a:rPr>
              <a:t>19.11.2023</a:t>
            </a:r>
            <a:endParaRPr lang="en-US" dirty="0"/>
          </a:p>
          <a:p>
            <a:pPr marL="0" indent="0">
              <a:spcBef>
                <a:spcPts val="480"/>
              </a:spcBef>
              <a:buClr>
                <a:schemeClr val="dk1"/>
              </a:buClr>
              <a:buSzPct val="84368"/>
              <a:buFont typeface="Arial"/>
              <a:buNone/>
            </a:pPr>
            <a:r>
              <a:rPr lang="en-US" dirty="0"/>
              <a:t>Time: </a:t>
            </a:r>
            <a:r>
              <a:rPr lang="en-US" dirty="0">
                <a:solidFill>
                  <a:srgbClr val="FF0000"/>
                </a:solidFill>
              </a:rPr>
              <a:t>14:00 CET</a:t>
            </a:r>
            <a:endParaRPr lang="en-US" dirty="0"/>
          </a:p>
          <a:p>
            <a:pPr marL="0" indent="0">
              <a:spcBef>
                <a:spcPts val="480"/>
              </a:spcBef>
              <a:buClr>
                <a:schemeClr val="dk1"/>
              </a:buClr>
              <a:buSzPct val="84368"/>
              <a:buFont typeface="Arial"/>
              <a:buNone/>
            </a:pPr>
            <a:r>
              <a:rPr lang="en-US" dirty="0"/>
              <a:t>Meeting Link:  </a:t>
            </a:r>
            <a:r>
              <a:rPr lang="en-US" dirty="0">
                <a:hlinkClick r:id="rId2"/>
              </a:rPr>
              <a:t>https://kit-lecture.zoom-x.de/j/64903404408?pwd=aHZzMGViUStVVkdadUpHUk04TzI2QT09</a:t>
            </a:r>
            <a:r>
              <a:rPr lang="en-US" dirty="0"/>
              <a:t> </a:t>
            </a:r>
          </a:p>
          <a:p>
            <a:pPr marL="0" indent="0">
              <a:spcBef>
                <a:spcPts val="480"/>
              </a:spcBef>
              <a:buClr>
                <a:schemeClr val="dk1"/>
              </a:buClr>
              <a:buSzPct val="84368"/>
              <a:buFont typeface="Arial"/>
              <a:buNone/>
            </a:pPr>
            <a:r>
              <a:rPr lang="en-US" dirty="0"/>
              <a:t>For more information, you can visit our webpage: </a:t>
            </a:r>
            <a:r>
              <a:rPr lang="en-US" dirty="0">
                <a:hlinkClick r:id="rId3"/>
              </a:rPr>
              <a:t>https://github.com/enggsajjad/psa</a:t>
            </a:r>
            <a:endParaRPr lang="en-US" dirty="0"/>
          </a:p>
          <a:p>
            <a:pPr marL="0" indent="0">
              <a:spcBef>
                <a:spcPts val="480"/>
              </a:spcBef>
              <a:buClr>
                <a:schemeClr val="dk1"/>
              </a:buClr>
              <a:buSzPct val="84368"/>
              <a:buFont typeface="Arial"/>
              <a:buNone/>
            </a:pPr>
            <a:r>
              <a:rPr lang="en-US" dirty="0"/>
              <a:t>Also, show us your support by following our YouTube channel: </a:t>
            </a:r>
            <a:r>
              <a:rPr lang="en-US" b="0" i="0" u="sng" dirty="0">
                <a:effectLst/>
                <a:latin typeface="-apple-system"/>
                <a:hlinkClick r:id="rId4"/>
              </a:rPr>
              <a:t>https://www.youtube.com/@PSA-KA</a:t>
            </a:r>
            <a:endParaRPr lang="en-US" dirty="0"/>
          </a:p>
        </p:txBody>
      </p:sp>
      <p:sp>
        <p:nvSpPr>
          <p:cNvPr id="7" name="Google Shape;129;p1">
            <a:extLst>
              <a:ext uri="{FF2B5EF4-FFF2-40B4-BE49-F238E27FC236}">
                <a16:creationId xmlns:a16="http://schemas.microsoft.com/office/drawing/2014/main" id="{EB693EE2-3046-F44C-99D0-ED3761447C59}"/>
              </a:ext>
            </a:extLst>
          </p:cNvPr>
          <p:cNvSpPr txBox="1"/>
          <p:nvPr/>
        </p:nvSpPr>
        <p:spPr>
          <a:xfrm>
            <a:off x="9652712" y="4448747"/>
            <a:ext cx="20964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Meeting code</a:t>
            </a:r>
            <a:endParaRPr sz="12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14" descr="A triangle with a white star and a crescent moon&#10;&#10;Description automatically generated">
            <a:extLst>
              <a:ext uri="{FF2B5EF4-FFF2-40B4-BE49-F238E27FC236}">
                <a16:creationId xmlns:a16="http://schemas.microsoft.com/office/drawing/2014/main" id="{70A15D2A-EC0C-15F1-E2FC-928E9EED185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6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068" y="3479"/>
            <a:ext cx="1401417" cy="140141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3DE81A6-DBB3-4803-81F7-249B2B3C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6609"/>
            <a:ext cx="3352800" cy="365125"/>
          </a:xfrm>
        </p:spPr>
        <p:txBody>
          <a:bodyPr/>
          <a:lstStyle/>
          <a:p>
            <a:pPr algn="l"/>
            <a:r>
              <a:rPr lang="en-US" sz="1600" b="1" dirty="0">
                <a:solidFill>
                  <a:schemeClr val="tx1"/>
                </a:solidFill>
              </a:rPr>
              <a:t>PSA-Pakistan Students Association</a:t>
            </a:r>
          </a:p>
        </p:txBody>
      </p:sp>
      <p:pic>
        <p:nvPicPr>
          <p:cNvPr id="18" name="Picture 17" descr="A close-up of a logo&#10;&#10;Description automatically generated">
            <a:extLst>
              <a:ext uri="{FF2B5EF4-FFF2-40B4-BE49-F238E27FC236}">
                <a16:creationId xmlns:a16="http://schemas.microsoft.com/office/drawing/2014/main" id="{586C364D-DF85-0427-3C3B-8EF33DF08D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583" y="5939670"/>
            <a:ext cx="1401417" cy="910079"/>
          </a:xfrm>
          <a:prstGeom prst="rect">
            <a:avLst/>
          </a:prstGeom>
        </p:spPr>
      </p:pic>
      <p:pic>
        <p:nvPicPr>
          <p:cNvPr id="20" name="Picture 19" descr="A logo with black and green letters">
            <a:extLst>
              <a:ext uri="{FF2B5EF4-FFF2-40B4-BE49-F238E27FC236}">
                <a16:creationId xmlns:a16="http://schemas.microsoft.com/office/drawing/2014/main" id="{99E483A5-2EFD-E141-37B8-C3DB1F322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747" y="5944329"/>
            <a:ext cx="1659824" cy="9160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AE901A-B56C-A1EF-E78B-441DB08E53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9115" y="2265558"/>
            <a:ext cx="2202912" cy="220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Rafay</dc:creator>
  <cp:lastModifiedBy>Sajjad</cp:lastModifiedBy>
  <cp:revision>3</cp:revision>
  <dcterms:created xsi:type="dcterms:W3CDTF">2023-11-09T08:52:57Z</dcterms:created>
  <dcterms:modified xsi:type="dcterms:W3CDTF">2023-11-09T13:02:41Z</dcterms:modified>
</cp:coreProperties>
</file>