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2"/>
    <p:restoredTop sz="94659"/>
  </p:normalViewPr>
  <p:slideViewPr>
    <p:cSldViewPr snapToGrid="0" snapToObjects="1">
      <p:cViewPr varScale="1">
        <p:scale>
          <a:sx n="102" d="100"/>
          <a:sy n="102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91D-BC34-F945-B895-9A9D9A30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F6A55-519E-9A4E-AFBC-00EC5EF0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07E1-437F-1245-9479-E48DD831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B11E-40D3-004C-96FE-48FF56E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7D35-FEDA-1A49-B294-1FE0922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CBB-3B90-374A-9C99-0BF8EEF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4647-D637-FC46-8AFB-00E3B632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C638-6DFF-6248-92B7-466E6AD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666A-C9D6-FA4D-87C1-3E6FDDCE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4744-9B98-DF4A-BC28-9EBE5BBB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72971-0B80-2340-B088-C1D48423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AE59-A778-F141-8348-206C1AC8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26E7-A414-B04A-8CA2-9009639F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5DE-A225-0E40-8602-6BFC37BB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48C8-DB88-4B42-9EE6-AFFF5A4C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1A5E516-95B6-6249-8AC9-A13CA6A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3" y="364966"/>
            <a:ext cx="10515655" cy="10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1558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0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ck top ribbon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23712" r="43335" b="22901"/>
          <a:stretch/>
        </p:blipFill>
        <p:spPr>
          <a:xfrm>
            <a:off x="1" y="2"/>
            <a:ext cx="12192000" cy="31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165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top ribb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43" y="1121063"/>
            <a:ext cx="9487914" cy="899665"/>
          </a:xfrm>
          <a:prstGeom prst="rect">
            <a:avLst/>
          </a:prstGeom>
        </p:spPr>
        <p:txBody>
          <a:bodyPr/>
          <a:lstStyle>
            <a:lvl1pPr algn="ctr">
              <a:defRPr sz="246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22272" r="43113" b="35374"/>
          <a:stretch/>
        </p:blipFill>
        <p:spPr>
          <a:xfrm>
            <a:off x="-12700" y="2"/>
            <a:ext cx="12204701" cy="9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55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570C4-248E-2847-8B45-283ED8386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"/>
            <a:ext cx="4983318" cy="6846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5064E-B212-6642-900F-A6399B481A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3" t="35857" r="22575" b="19499"/>
          <a:stretch/>
        </p:blipFill>
        <p:spPr>
          <a:xfrm>
            <a:off x="0" y="0"/>
            <a:ext cx="1110489" cy="68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our b&amp;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1903" r="29219" b="15559"/>
          <a:stretch/>
        </p:blipFill>
        <p:spPr>
          <a:xfrm>
            <a:off x="-22872" y="-26707"/>
            <a:ext cx="12214871" cy="6884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AB8A9-6DCC-7A40-9A4F-DDB2511FF6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1903" r="29219" b="15559"/>
          <a:stretch/>
        </p:blipFill>
        <p:spPr>
          <a:xfrm>
            <a:off x="-22872" y="0"/>
            <a:ext cx="12214871" cy="688470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EB753A0-6E5B-6141-B3E9-0E3C1445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30" y="601580"/>
            <a:ext cx="10514542" cy="1089109"/>
          </a:xfrm>
          <a:prstGeom prst="rect">
            <a:avLst/>
          </a:prstGeom>
        </p:spPr>
        <p:txBody>
          <a:bodyPr/>
          <a:lstStyle>
            <a:lvl1pPr algn="ctr">
              <a:defRPr sz="197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68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ou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8D2DA-0BA8-F84F-9ADF-E186192680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384"/>
            <a:ext cx="5119074" cy="70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378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our both 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4C4523-D692-3042-9E45-7EE4659DD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" y="335"/>
            <a:ext cx="12191801" cy="68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79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5A7B-859A-6B4E-B624-BA43A8E3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F4C0-093D-4649-942C-97A2DC6C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40C6-54BB-B647-9A01-5B87584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F908-ADB2-6742-B367-B7AB246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74DD-C6D4-1A41-9BF0-B572279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ou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59C26-FE89-5A49-8EB5-104E01BFC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4"/>
          <a:stretch/>
        </p:blipFill>
        <p:spPr>
          <a:xfrm>
            <a:off x="-117908" y="-2967092"/>
            <a:ext cx="12309908" cy="98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652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99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bg bwMode="black"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22350" r="29636" b="16145"/>
          <a:stretch/>
        </p:blipFill>
        <p:spPr>
          <a:xfrm>
            <a:off x="-14377" y="1"/>
            <a:ext cx="12206378" cy="68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924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5A7B-859A-6B4E-B624-BA43A8E3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F4C0-093D-4649-942C-97A2DC6C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40C6-54BB-B647-9A01-5B87584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F908-ADB2-6742-B367-B7AB246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74DD-C6D4-1A41-9BF0-B572279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1ED-E16E-2742-87D4-D692940A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4B9D-77E8-634A-BA7D-AD40EE19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4DB2-9DDF-D34B-99C7-ADF1CC95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999-58C3-6141-8FFC-C7605B12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9368-CED6-694E-A22A-186A29E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D99-5B36-DA4F-9E2D-814481E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EB08-F0EC-B54A-AC20-3824266C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BC50F-D902-CA48-91CD-6FDA4CDC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973-9A74-C541-8EDC-84A805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19DE-6C02-5A44-BCC1-1AB5E39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472C-966C-8C44-B68B-3D6AA2B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8E4E-4A5A-0F49-9851-16AF7C5C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3F8AF-5B9E-4D4B-AD85-DFB6E6A4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2F3C-B8FD-0A40-846A-F89D0DE3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0BE6A-1F8A-724C-B0EB-FCB61F14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E43B4-61A4-9A45-B5B7-4AC13C87C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6DEF-BBF3-0F43-977F-49460B7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6C94-3BAB-644B-98B4-3C6B7B4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2A24F-C4BA-D242-AE35-AD4826C5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B98-3B42-994B-88DD-010F5DD4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6377-01B1-D042-9C08-AF707D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8B7BB-DAF0-AE4B-95CD-524B75E9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E75B-CC51-F444-A240-45F0EF02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53925-7B6F-4C48-A722-0D4C9BA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6D4A0-63BD-E74D-A670-BD60755C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7E9D-0167-404D-973F-D2E45A6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C67-57A1-8240-8EE5-5FE5710B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4537-F919-124F-9BBE-57809317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0520-B090-B848-8B01-FB5D8B5B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A611-A56B-4D48-96D0-0988C110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0739-0F69-0047-BC5C-3FDEC5AD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BC19-DDD7-5C42-B04B-D6FE082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2585-DA1C-F544-9389-97CE18E9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AD984-82E6-CF4B-AE6A-DE8F2076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E52EC-D70D-7A41-BBB8-1FFF829C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CF94-7D70-FF4B-8348-100DA7B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7827-AAF6-5B4E-8692-9760559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33C17-155A-594B-A165-1764CB4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FD4C-795B-9842-9BE4-EF7673E7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7F60-7140-F344-8962-E35982E9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B45C-5AD1-FE41-8146-894AB760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087A-3AAA-9242-80D0-8BB3078F33B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5ABE-1827-624A-833A-D3402A47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765F-A7E2-FD41-9692-5DA71C1D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CCA29B7-6AC1-8043-B793-5C530994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3" y="364966"/>
            <a:ext cx="10515655" cy="10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0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ftr="0" dt="0"/>
  <p:txStyles>
    <p:titleStyle>
      <a:lvl1pPr algn="ctr" defTabSz="541870" rtl="0" eaLnBrk="1" latinLnBrk="0" hangingPunct="1">
        <a:lnSpc>
          <a:spcPct val="90000"/>
        </a:lnSpc>
        <a:spcBef>
          <a:spcPct val="0"/>
        </a:spcBef>
        <a:buNone/>
        <a:defRPr lang="en-US" sz="2400" b="0" kern="1200" cap="none" spc="2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541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65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199205" marR="0" indent="0" algn="l" defTabSz="541870" rtl="0" eaLnBrk="1" fontAlgn="auto" latinLnBrk="0" hangingPunct="1">
        <a:lnSpc>
          <a:spcPct val="90000"/>
        </a:lnSpc>
        <a:spcBef>
          <a:spcPts val="296"/>
        </a:spcBef>
        <a:spcAft>
          <a:spcPts val="0"/>
        </a:spcAft>
        <a:buClrTx/>
        <a:buSzPct val="90000"/>
        <a:buFont typeface="Arial" pitchFamily="34" charset="0"/>
        <a:buNone/>
        <a:tabLst/>
        <a:defRPr sz="12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332009" marR="0" indent="0" algn="l" defTabSz="541870" rtl="0" eaLnBrk="1" fontAlgn="auto" latinLnBrk="0" hangingPunct="1">
        <a:lnSpc>
          <a:spcPct val="90000"/>
        </a:lnSpc>
        <a:spcBef>
          <a:spcPts val="296"/>
        </a:spcBef>
        <a:spcAft>
          <a:spcPts val="0"/>
        </a:spcAft>
        <a:buClrTx/>
        <a:buSzPct val="90000"/>
        <a:buFont typeface="Arial" pitchFamily="34" charset="0"/>
        <a:buNone/>
        <a:tabLst/>
        <a:defRPr sz="12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464813" marR="0" indent="0" algn="l" defTabSz="541870" rtl="0" eaLnBrk="1" fontAlgn="auto" latinLnBrk="0" hangingPunct="1">
        <a:lnSpc>
          <a:spcPct val="90000"/>
        </a:lnSpc>
        <a:spcBef>
          <a:spcPts val="296"/>
        </a:spcBef>
        <a:spcAft>
          <a:spcPts val="0"/>
        </a:spcAft>
        <a:buClrTx/>
        <a:buSzPct val="90000"/>
        <a:buFont typeface="Arial" pitchFamily="34" charset="0"/>
        <a:buNone/>
        <a:tabLst/>
        <a:defRPr sz="1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597616" marR="0" indent="0" algn="l" defTabSz="541870" rtl="0" eaLnBrk="1" fontAlgn="auto" latinLnBrk="0" hangingPunct="1">
        <a:lnSpc>
          <a:spcPct val="90000"/>
        </a:lnSpc>
        <a:spcBef>
          <a:spcPts val="296"/>
        </a:spcBef>
        <a:spcAft>
          <a:spcPts val="0"/>
        </a:spcAft>
        <a:buClrTx/>
        <a:buSzPct val="90000"/>
        <a:buFont typeface="Arial" pitchFamily="34" charset="0"/>
        <a:buNone/>
        <a:tabLst/>
        <a:defRPr sz="1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490142" indent="-135467" algn="l" defTabSz="541870" rtl="0" eaLnBrk="1" latinLnBrk="0" hangingPunct="1">
        <a:spcBef>
          <a:spcPct val="20000"/>
        </a:spcBef>
        <a:buFont typeface="Arial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61077" indent="-135467" algn="l" defTabSz="541870" rtl="0" eaLnBrk="1" latinLnBrk="0" hangingPunct="1">
        <a:spcBef>
          <a:spcPct val="20000"/>
        </a:spcBef>
        <a:buFont typeface="Arial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32013" indent="-135467" algn="l" defTabSz="541870" rtl="0" eaLnBrk="1" latinLnBrk="0" hangingPunct="1">
        <a:spcBef>
          <a:spcPct val="20000"/>
        </a:spcBef>
        <a:buFont typeface="Arial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02947" indent="-135467" algn="l" defTabSz="541870" rtl="0" eaLnBrk="1" latinLnBrk="0" hangingPunct="1">
        <a:spcBef>
          <a:spcPct val="20000"/>
        </a:spcBef>
        <a:buFont typeface="Arial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70935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2pPr>
      <a:lvl3pPr marL="541870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3pPr>
      <a:lvl4pPr marL="812805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4pPr>
      <a:lvl5pPr marL="1083740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5pPr>
      <a:lvl6pPr marL="1354675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6pPr>
      <a:lvl7pPr marL="1625610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7pPr>
      <a:lvl8pPr marL="1896544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8pPr>
      <a:lvl9pPr marL="2167481" algn="l" defTabSz="541870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04">
          <p15:clr>
            <a:srgbClr val="5ACBF0"/>
          </p15:clr>
        </p15:guide>
        <p15:guide id="2" pos="1009">
          <p15:clr>
            <a:srgbClr val="5ACBF0"/>
          </p15:clr>
        </p15:guide>
        <p15:guide id="3" pos="2018">
          <p15:clr>
            <a:srgbClr val="5ACBF0"/>
          </p15:clr>
        </p15:guide>
        <p15:guide id="4" pos="3014">
          <p15:clr>
            <a:srgbClr val="5ACBF0"/>
          </p15:clr>
        </p15:guide>
        <p15:guide id="5" pos="4040">
          <p15:clr>
            <a:srgbClr val="5ACBF0"/>
          </p15:clr>
        </p15:guide>
        <p15:guide id="6" pos="5049">
          <p15:clr>
            <a:srgbClr val="5ACBF0"/>
          </p15:clr>
        </p15:guide>
        <p15:guide id="7" pos="6073">
          <p15:clr>
            <a:srgbClr val="5ACBF0"/>
          </p15:clr>
        </p15:guide>
        <p15:guide id="8" pos="7069">
          <p15:clr>
            <a:srgbClr val="5ACBF0"/>
          </p15:clr>
        </p15:guide>
        <p15:guide id="9" pos="8093">
          <p15:clr>
            <a:srgbClr val="5ACBF0"/>
          </p15:clr>
        </p15:guide>
        <p15:guide id="10" pos="9103">
          <p15:clr>
            <a:srgbClr val="A4A3A4"/>
          </p15:clr>
        </p15:guide>
        <p15:guide id="11" pos="10113">
          <p15:clr>
            <a:srgbClr val="5ACBF0"/>
          </p15:clr>
        </p15:guide>
        <p15:guide id="12" pos="11109">
          <p15:clr>
            <a:srgbClr val="5ACBF0"/>
          </p15:clr>
        </p15:guide>
        <p15:guide id="13" pos="12133">
          <p15:clr>
            <a:srgbClr val="5ACBF0"/>
          </p15:clr>
        </p15:guide>
        <p15:guide id="14" pos="13143">
          <p15:clr>
            <a:srgbClr val="5ACBF0"/>
          </p15:clr>
        </p15:guide>
        <p15:guide id="15" pos="14153">
          <p15:clr>
            <a:srgbClr val="5ACBF0"/>
          </p15:clr>
        </p15:guide>
        <p15:guide id="16" pos="505">
          <p15:clr>
            <a:srgbClr val="C35EA4"/>
          </p15:clr>
        </p15:guide>
        <p15:guide id="19" orient="horz" pos="3423">
          <p15:clr>
            <a:srgbClr val="5ACBF0"/>
          </p15:clr>
        </p15:guide>
        <p15:guide id="21" orient="horz" pos="5126">
          <p15:clr>
            <a:srgbClr val="A4A3A4"/>
          </p15:clr>
        </p15:guide>
        <p15:guide id="22" orient="horz" pos="6830">
          <p15:clr>
            <a:srgbClr val="5ACBF0"/>
          </p15:clr>
        </p15:guide>
        <p15:guide id="24" orient="horz" pos="8536">
          <p15:clr>
            <a:srgbClr val="5ACBF0"/>
          </p15:clr>
        </p15:guide>
        <p15:guide id="25" orient="horz" pos="851">
          <p15:clr>
            <a:srgbClr val="C35EA4"/>
          </p15:clr>
        </p15:guide>
        <p15:guide id="26" orient="horz" pos="9384">
          <p15:clr>
            <a:srgbClr val="C35EA4"/>
          </p15:clr>
        </p15:guide>
        <p15:guide id="27" pos="17699">
          <p15:clr>
            <a:srgbClr val="C35EA4"/>
          </p15:clr>
        </p15:guide>
        <p15:guide id="28" pos="15163">
          <p15:clr>
            <a:srgbClr val="5ACBF0"/>
          </p15:clr>
        </p15:guide>
        <p15:guide id="29" pos="16188">
          <p15:clr>
            <a:srgbClr val="5ACBF0"/>
          </p15:clr>
        </p15:guide>
        <p15:guide id="30" pos="1719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C7B-7D9D-1444-A4E3-7CE98D22F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C5223-3886-7C41-BC38-EA3D15277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A00913-989A-F041-8D5B-CBC129D009F9}"/>
              </a:ext>
            </a:extLst>
          </p:cNvPr>
          <p:cNvSpPr/>
          <p:nvPr/>
        </p:nvSpPr>
        <p:spPr>
          <a:xfrm>
            <a:off x="697785" y="1679897"/>
            <a:ext cx="8680588" cy="40495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2828"/>
            <a:endParaRPr lang="en-US">
              <a:solidFill>
                <a:srgbClr val="FFFFFF"/>
              </a:solidFill>
              <a:latin typeface="Amazon Ember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1F12CC-14B8-6142-B28D-D0DD661DAF19}"/>
              </a:ext>
            </a:extLst>
          </p:cNvPr>
          <p:cNvSpPr/>
          <p:nvPr/>
        </p:nvSpPr>
        <p:spPr>
          <a:xfrm>
            <a:off x="2245764" y="2007648"/>
            <a:ext cx="4962901" cy="29522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2828"/>
            <a:endParaRPr lang="en-US">
              <a:solidFill>
                <a:srgbClr val="FFFFFF"/>
              </a:solidFill>
              <a:latin typeface="Amazon Ember 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E8E0FB-44E1-B74D-A8DD-CA71C8A20AEB}"/>
              </a:ext>
            </a:extLst>
          </p:cNvPr>
          <p:cNvSpPr/>
          <p:nvPr/>
        </p:nvSpPr>
        <p:spPr>
          <a:xfrm>
            <a:off x="2806718" y="2306398"/>
            <a:ext cx="3790557" cy="162544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2828"/>
            <a:endParaRPr lang="en-US" dirty="0">
              <a:solidFill>
                <a:srgbClr val="FFFFFF"/>
              </a:solidFill>
              <a:latin typeface="Amazon Ember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88CC-0382-004D-976D-5FFDDC4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86" y="233479"/>
            <a:ext cx="10515472" cy="91197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Simple Chat room on AWS Fargate + Amazon </a:t>
            </a:r>
            <a:r>
              <a:rPr lang="en-US" sz="4000" dirty="0" err="1">
                <a:ea typeface="Amazon Ember" panose="020B0603020204020204" pitchFamily="34" charset="0"/>
                <a:cs typeface="Amazon Ember" panose="020B0603020204020204" pitchFamily="34" charset="0"/>
              </a:rPr>
              <a:t>ElastiCache</a:t>
            </a:r>
            <a:endParaRPr lang="en-US" sz="40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6F37BF-F9AB-904B-82D6-B52109B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908" y="2772598"/>
            <a:ext cx="711191" cy="7111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79AA800-E623-1D42-96B2-582D77809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323" y="4604336"/>
            <a:ext cx="711191" cy="711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842D38-F05C-EC4D-BC64-9523785E6EB4}"/>
              </a:ext>
            </a:extLst>
          </p:cNvPr>
          <p:cNvSpPr/>
          <p:nvPr/>
        </p:nvSpPr>
        <p:spPr>
          <a:xfrm>
            <a:off x="4352123" y="2763526"/>
            <a:ext cx="1708329" cy="95458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92828"/>
            <a:endParaRPr lang="en-US" dirty="0">
              <a:solidFill>
                <a:srgbClr val="FFFFFF"/>
              </a:solidFill>
              <a:latin typeface="Amazon Ember Light"/>
            </a:endParaRPr>
          </a:p>
          <a:p>
            <a:pPr algn="ctr" defTabSz="192828"/>
            <a:endParaRPr lang="en-US" dirty="0">
              <a:solidFill>
                <a:srgbClr val="FFFFFF"/>
              </a:solidFill>
              <a:latin typeface="Amazon Ember Light"/>
            </a:endParaRPr>
          </a:p>
          <a:p>
            <a:pPr algn="ctr" defTabSz="192828"/>
            <a:r>
              <a:rPr lang="en-US" b="1" dirty="0">
                <a:solidFill>
                  <a:srgbClr val="FFFFFF"/>
                </a:solidFill>
                <a:latin typeface="Amazon Ember Light"/>
              </a:rPr>
              <a:t>Task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88A493F-6E05-A245-9F23-B15DFA78E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8505" y="2909720"/>
            <a:ext cx="552152" cy="552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BB266-2152-2745-818A-BD9522A149F6}"/>
              </a:ext>
            </a:extLst>
          </p:cNvPr>
          <p:cNvSpPr txBox="1"/>
          <p:nvPr/>
        </p:nvSpPr>
        <p:spPr>
          <a:xfrm>
            <a:off x="4606387" y="2720325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2828"/>
            <a:r>
              <a:rPr lang="en-US" sz="1400" i="1" dirty="0">
                <a:solidFill>
                  <a:srgbClr val="FFFFFF"/>
                </a:solidFill>
                <a:latin typeface="Amazon Ember Light"/>
              </a:rPr>
              <a:t>Nodejs: chatroom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F174-DE0C-A14B-A118-3CDB40050571}"/>
              </a:ext>
            </a:extLst>
          </p:cNvPr>
          <p:cNvSpPr txBox="1"/>
          <p:nvPr/>
        </p:nvSpPr>
        <p:spPr>
          <a:xfrm>
            <a:off x="938332" y="3611068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2828"/>
            <a:r>
              <a:rPr lang="en-US" sz="1350" b="1" dirty="0">
                <a:solidFill>
                  <a:srgbClr val="FFFFFF"/>
                </a:solidFill>
                <a:latin typeface="Amazon Ember Light"/>
              </a:rPr>
              <a:t>AWS </a:t>
            </a:r>
          </a:p>
          <a:p>
            <a:pPr defTabSz="192828"/>
            <a:r>
              <a:rPr lang="en-US" sz="1350" b="1" dirty="0">
                <a:solidFill>
                  <a:srgbClr val="FFFFFF"/>
                </a:solidFill>
                <a:latin typeface="Amazon Ember Light"/>
              </a:rPr>
              <a:t>Application Load </a:t>
            </a:r>
          </a:p>
          <a:p>
            <a:pPr defTabSz="192828"/>
            <a:r>
              <a:rPr lang="en-US" sz="1350" b="1" dirty="0">
                <a:solidFill>
                  <a:srgbClr val="FFFFFF"/>
                </a:solidFill>
                <a:latin typeface="Amazon Ember Light"/>
              </a:rPr>
              <a:t>Balancer</a:t>
            </a:r>
          </a:p>
          <a:p>
            <a:pPr defTabSz="192828"/>
            <a:r>
              <a:rPr lang="en-US" sz="1350" b="1" i="1" dirty="0">
                <a:solidFill>
                  <a:srgbClr val="FFFFFF"/>
                </a:solidFill>
                <a:latin typeface="Amazon Ember Light"/>
              </a:rPr>
              <a:t>(</a:t>
            </a:r>
            <a:r>
              <a:rPr lang="en-US" sz="1350" b="1" i="1" dirty="0" err="1">
                <a:solidFill>
                  <a:srgbClr val="FFFFFF"/>
                </a:solidFill>
                <a:latin typeface="Amazon Ember Light"/>
              </a:rPr>
              <a:t>Websocket</a:t>
            </a:r>
            <a:r>
              <a:rPr lang="en-US" sz="1350" b="1" i="1" dirty="0">
                <a:solidFill>
                  <a:srgbClr val="FFFFFF"/>
                </a:solidFill>
                <a:latin typeface="Amazon Ember Light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4897B-2811-854D-AEA4-2389A4DA85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657099" y="3119121"/>
            <a:ext cx="1149619" cy="9072"/>
          </a:xfrm>
          <a:prstGeom prst="straightConnector1">
            <a:avLst/>
          </a:prstGeom>
          <a:ln w="38100" cap="flat" cmpd="sng" algn="ctr">
            <a:solidFill>
              <a:srgbClr val="FF914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B65A63-47BF-D84B-8DED-E81D63F8C119}"/>
              </a:ext>
            </a:extLst>
          </p:cNvPr>
          <p:cNvSpPr txBox="1"/>
          <p:nvPr/>
        </p:nvSpPr>
        <p:spPr>
          <a:xfrm>
            <a:off x="2916377" y="2458730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2828"/>
            <a:r>
              <a:rPr lang="en-US" sz="1600" b="1" i="1" dirty="0">
                <a:solidFill>
                  <a:srgbClr val="FFFFFF"/>
                </a:solidFill>
                <a:latin typeface="Amazon Ember Light"/>
              </a:rPr>
              <a:t>Chatroom service</a:t>
            </a:r>
          </a:p>
          <a:p>
            <a:pPr defTabSz="192828"/>
            <a:r>
              <a:rPr lang="en-US" sz="1600" i="1" dirty="0">
                <a:solidFill>
                  <a:srgbClr val="FFFFFF"/>
                </a:solidFill>
                <a:latin typeface="Amazon Ember Light"/>
              </a:rPr>
              <a:t>replica : 3</a:t>
            </a:r>
          </a:p>
          <a:p>
            <a:pPr defTabSz="192828"/>
            <a:r>
              <a:rPr lang="en-US" sz="1600" i="1" dirty="0">
                <a:solidFill>
                  <a:srgbClr val="FFFFFF"/>
                </a:solidFill>
                <a:latin typeface="Amazon Ember Light"/>
              </a:rPr>
              <a:t>ALB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B4D3F-6F89-034A-99F3-5B1F61355910}"/>
              </a:ext>
            </a:extLst>
          </p:cNvPr>
          <p:cNvSpPr txBox="1"/>
          <p:nvPr/>
        </p:nvSpPr>
        <p:spPr>
          <a:xfrm>
            <a:off x="4378505" y="5287681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2828"/>
            <a:r>
              <a:rPr lang="en-US" sz="1600" b="1" dirty="0">
                <a:solidFill>
                  <a:srgbClr val="FFFFFF"/>
                </a:solidFill>
                <a:latin typeface="Amazon Ember Light"/>
              </a:rPr>
              <a:t>AWS Fargate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5A0DF51-D7A6-9845-AD9A-59F1CC357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2453" y="1359885"/>
            <a:ext cx="711191" cy="711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03388B-3114-8146-ABB9-9AD44228065A}"/>
              </a:ext>
            </a:extLst>
          </p:cNvPr>
          <p:cNvSpPr txBox="1"/>
          <p:nvPr/>
        </p:nvSpPr>
        <p:spPr>
          <a:xfrm>
            <a:off x="8931269" y="208186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2828"/>
            <a:r>
              <a:rPr lang="en-US" sz="1600" b="1" dirty="0">
                <a:solidFill>
                  <a:srgbClr val="FFFFFF"/>
                </a:solidFill>
                <a:latin typeface="Amazon Ember Light"/>
              </a:rPr>
              <a:t>VPC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F8C26-9B46-0E41-BCBF-877254519932}"/>
              </a:ext>
            </a:extLst>
          </p:cNvPr>
          <p:cNvSpPr txBox="1"/>
          <p:nvPr/>
        </p:nvSpPr>
        <p:spPr>
          <a:xfrm>
            <a:off x="5886445" y="4346848"/>
            <a:ext cx="1322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92828"/>
            <a:r>
              <a:rPr lang="en-US" sz="1600" b="1" dirty="0">
                <a:solidFill>
                  <a:srgbClr val="FFFFFF"/>
                </a:solidFill>
                <a:latin typeface="Amazon Ember Light"/>
              </a:rPr>
              <a:t>ECS Fargate </a:t>
            </a:r>
          </a:p>
          <a:p>
            <a:pPr algn="ctr" defTabSz="192828"/>
            <a:r>
              <a:rPr lang="en-US" sz="1600" b="1" dirty="0">
                <a:solidFill>
                  <a:srgbClr val="FFFFFF"/>
                </a:solidFill>
                <a:latin typeface="Amazon Ember Light"/>
              </a:rPr>
              <a:t>Cluster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719F2-CB26-0C48-9CC4-FF92CA3D1D21}"/>
              </a:ext>
            </a:extLst>
          </p:cNvPr>
          <p:cNvSpPr txBox="1"/>
          <p:nvPr/>
        </p:nvSpPr>
        <p:spPr>
          <a:xfrm>
            <a:off x="7688774" y="3720508"/>
            <a:ext cx="162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2828"/>
            <a:r>
              <a:rPr lang="en-US" sz="1400" dirty="0" err="1">
                <a:solidFill>
                  <a:srgbClr val="FFFFFF"/>
                </a:solidFill>
                <a:latin typeface="Amazon Ember Light"/>
              </a:rPr>
              <a:t>ElastiCache</a:t>
            </a:r>
            <a:r>
              <a:rPr lang="en-US" sz="1400" dirty="0">
                <a:solidFill>
                  <a:srgbClr val="FFFFFF"/>
                </a:solidFill>
                <a:latin typeface="Amazon Ember Light"/>
              </a:rPr>
              <a:t> for </a:t>
            </a:r>
            <a:r>
              <a:rPr lang="en-US" sz="1400" dirty="0" err="1">
                <a:solidFill>
                  <a:srgbClr val="FFFFFF"/>
                </a:solidFill>
                <a:latin typeface="Amazon Ember Light"/>
              </a:rPr>
              <a:t>Redis</a:t>
            </a:r>
            <a:endParaRPr lang="en-US" sz="1400" dirty="0">
              <a:solidFill>
                <a:srgbClr val="FFFFFF"/>
              </a:solidFill>
              <a:latin typeface="Amazon Ember Light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47FEB95-11A6-3A4B-87B3-C89AA0CB2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9803" y="2872659"/>
            <a:ext cx="832003" cy="83200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FFB8D-D9EA-4E4D-BE94-86B4534D183D}"/>
              </a:ext>
            </a:extLst>
          </p:cNvPr>
          <p:cNvCxnSpPr>
            <a:cxnSpLocks/>
          </p:cNvCxnSpPr>
          <p:nvPr/>
        </p:nvCxnSpPr>
        <p:spPr>
          <a:xfrm>
            <a:off x="6060452" y="3199382"/>
            <a:ext cx="1936357" cy="0"/>
          </a:xfrm>
          <a:prstGeom prst="straightConnector1">
            <a:avLst/>
          </a:prstGeom>
          <a:ln w="38100" cap="flat" cmpd="sng" algn="ctr">
            <a:solidFill>
              <a:srgbClr val="FF914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52858E-B204-E64E-A8F6-7CDA1ADB3780}"/>
              </a:ext>
            </a:extLst>
          </p:cNvPr>
          <p:cNvSpPr txBox="1"/>
          <p:nvPr/>
        </p:nvSpPr>
        <p:spPr>
          <a:xfrm>
            <a:off x="9890050" y="2720325"/>
            <a:ext cx="230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2828"/>
            <a:r>
              <a:rPr lang="en-US" sz="1400" dirty="0">
                <a:solidFill>
                  <a:srgbClr val="FFFFFF"/>
                </a:solidFill>
                <a:latin typeface="Amazon Ember Light"/>
              </a:rPr>
              <a:t>Amazon CloudWatch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FE6868E-B37A-5441-9B8D-C5D2D29F0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1574" y="2435724"/>
            <a:ext cx="655604" cy="65560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286DF39-EF53-DC4E-ABA0-AFC29B7DC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8113" y="2909720"/>
            <a:ext cx="552152" cy="55215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F4EF0EE-7444-8749-83C8-D1DE322D5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305" y="2906165"/>
            <a:ext cx="552152" cy="5521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635295-EEB1-514E-A56E-7E3082274CEE}"/>
              </a:ext>
            </a:extLst>
          </p:cNvPr>
          <p:cNvSpPr txBox="1"/>
          <p:nvPr/>
        </p:nvSpPr>
        <p:spPr>
          <a:xfrm>
            <a:off x="10257291" y="3432617"/>
            <a:ext cx="9710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2828"/>
            <a:r>
              <a:rPr lang="en-US" sz="1350" dirty="0">
                <a:solidFill>
                  <a:srgbClr val="FFFFFF"/>
                </a:solidFill>
                <a:latin typeface="Amazon Ember Light"/>
              </a:rPr>
              <a:t>AWS X-Ray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8637B8E-1B10-1C4A-BD58-8427B7D3FB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40233" y="3240819"/>
            <a:ext cx="656629" cy="6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4-05665_ReInvent_2018_Template_3x1_Dark">
  <a:themeElements>
    <a:clrScheme name="Custom 28">
      <a:dk1>
        <a:srgbClr val="000000"/>
      </a:dk1>
      <a:lt1>
        <a:srgbClr val="FFFFFF"/>
      </a:lt1>
      <a:dk2>
        <a:srgbClr val="282828"/>
      </a:dk2>
      <a:lt2>
        <a:srgbClr val="FF2850"/>
      </a:lt2>
      <a:accent1>
        <a:srgbClr val="FF2850"/>
      </a:accent1>
      <a:accent2>
        <a:srgbClr val="000AFF"/>
      </a:accent2>
      <a:accent3>
        <a:srgbClr val="8C28FF"/>
      </a:accent3>
      <a:accent4>
        <a:srgbClr val="D232AA"/>
      </a:accent4>
      <a:accent5>
        <a:srgbClr val="FF9900"/>
      </a:accent5>
      <a:accent6>
        <a:srgbClr val="50AA4B"/>
      </a:accent6>
      <a:hlink>
        <a:srgbClr val="2D64AA"/>
      </a:hlink>
      <a:folHlink>
        <a:srgbClr val="2D64AA"/>
      </a:folHlink>
    </a:clrScheme>
    <a:fontScheme name="Custom 14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66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7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nday Night Madness 2018 template_3x1.potx" id="{CB000EB7-E4BA-4361-88C7-5B61577A6439}" vid="{717864A3-7FAD-492B-8D8A-E25C71039D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Amazon Ember</vt:lpstr>
      <vt:lpstr>Amazon Ember Light</vt:lpstr>
      <vt:lpstr>Arial</vt:lpstr>
      <vt:lpstr>Calibri</vt:lpstr>
      <vt:lpstr>Calibri Light</vt:lpstr>
      <vt:lpstr>Office Theme</vt:lpstr>
      <vt:lpstr>1_4-05665_ReInvent_2018_Template_3x1_Dark</vt:lpstr>
      <vt:lpstr>PowerPoint Presentation</vt:lpstr>
      <vt:lpstr>Simple Chat room on AWS Fargate + Amazon ElastiCache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2019-06-05T05:05:12Z</dcterms:created>
  <dcterms:modified xsi:type="dcterms:W3CDTF">2019-06-09T06:29:39Z</dcterms:modified>
</cp:coreProperties>
</file>