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1"/>
    <p:restoredTop sz="94659"/>
  </p:normalViewPr>
  <p:slideViewPr>
    <p:cSldViewPr snapToGrid="0" snapToObjects="1">
      <p:cViewPr varScale="1">
        <p:scale>
          <a:sx n="156" d="100"/>
          <a:sy n="15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91D-BC34-F945-B895-9A9D9A30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F6A55-519E-9A4E-AFBC-00EC5EF0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07E1-437F-1245-9479-E48DD831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B11E-40D3-004C-96FE-48FF56ED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7D35-FEDA-1A49-B294-1FE0922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CBB-3B90-374A-9C99-0BF8EEF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4647-D637-FC46-8AFB-00E3B632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C638-6DFF-6248-92B7-466E6AD0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666A-C9D6-FA4D-87C1-3E6FDDCE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4744-9B98-DF4A-BC28-9EBE5BBB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72971-0B80-2340-B088-C1D48423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CAE59-A778-F141-8348-206C1AC8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26E7-A414-B04A-8CA2-9009639F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5DE-A225-0E40-8602-6BFC37BB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48C8-DB88-4B42-9EE6-AFFF5A4C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5A7B-859A-6B4E-B624-BA43A8E3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F4C0-093D-4649-942C-97A2DC6C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40C6-54BB-B647-9A01-5B87584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F908-ADB2-6742-B367-B7AB246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74DD-C6D4-1A41-9BF0-B572279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1ED-E16E-2742-87D4-D692940A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4B9D-77E8-634A-BA7D-AD40EE19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4DB2-9DDF-D34B-99C7-ADF1CC95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A999-58C3-6141-8FFC-C7605B12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9368-CED6-694E-A22A-186A29E7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3D99-5B36-DA4F-9E2D-814481EE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EB08-F0EC-B54A-AC20-3824266C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BC50F-D902-CA48-91CD-6FDA4CDC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973-9A74-C541-8EDC-84A805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19DE-6C02-5A44-BCC1-1AB5E39E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472C-966C-8C44-B68B-3D6AA2B6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8E4E-4A5A-0F49-9851-16AF7C5C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3F8AF-5B9E-4D4B-AD85-DFB6E6A4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2F3C-B8FD-0A40-846A-F89D0DE3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0BE6A-1F8A-724C-B0EB-FCB61F14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E43B4-61A4-9A45-B5B7-4AC13C87C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6DEF-BBF3-0F43-977F-49460B7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46C94-3BAB-644B-98B4-3C6B7B4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2A24F-C4BA-D242-AE35-AD4826C5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B98-3B42-994B-88DD-010F5DD4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6377-01B1-D042-9C08-AF707D6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8B7BB-DAF0-AE4B-95CD-524B75E9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E75B-CC51-F444-A240-45F0EF02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53925-7B6F-4C48-A722-0D4C9BA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6D4A0-63BD-E74D-A670-BD60755C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7E9D-0167-404D-973F-D2E45A64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C67-57A1-8240-8EE5-5FE5710B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4537-F919-124F-9BBE-57809317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0520-B090-B848-8B01-FB5D8B5B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A611-A56B-4D48-96D0-0988C110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0739-0F69-0047-BC5C-3FDEC5AD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BC19-DDD7-5C42-B04B-D6FE082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2585-DA1C-F544-9389-97CE18E9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AD984-82E6-CF4B-AE6A-DE8F2076E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E52EC-D70D-7A41-BBB8-1FFF829C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CF94-7D70-FF4B-8348-100DA7B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7827-AAF6-5B4E-8692-9760559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33C17-155A-594B-A165-1764CB43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0FD4C-795B-9842-9BE4-EF7673E7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7F60-7140-F344-8962-E35982E9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B45C-5AD1-FE41-8146-894AB760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087A-3AAA-9242-80D0-8BB3078F33B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5ABE-1827-624A-833A-D3402A47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765F-A7E2-FD41-9692-5DA71C1D7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0C7B-7D9D-1444-A4E3-7CE98D22F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C5223-3886-7C41-BC38-EA3D15277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A00913-989A-F041-8D5B-CBC129D009F9}"/>
              </a:ext>
            </a:extLst>
          </p:cNvPr>
          <p:cNvSpPr/>
          <p:nvPr/>
        </p:nvSpPr>
        <p:spPr>
          <a:xfrm>
            <a:off x="1094014" y="1773955"/>
            <a:ext cx="9013372" cy="48227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1F12CC-14B8-6142-B28D-D0DD661DAF19}"/>
              </a:ext>
            </a:extLst>
          </p:cNvPr>
          <p:cNvSpPr/>
          <p:nvPr/>
        </p:nvSpPr>
        <p:spPr>
          <a:xfrm>
            <a:off x="2930979" y="2269670"/>
            <a:ext cx="4962962" cy="2952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E8E0FB-44E1-B74D-A8DD-CA71C8A20AEB}"/>
              </a:ext>
            </a:extLst>
          </p:cNvPr>
          <p:cNvSpPr/>
          <p:nvPr/>
        </p:nvSpPr>
        <p:spPr>
          <a:xfrm>
            <a:off x="3491940" y="2568425"/>
            <a:ext cx="3790603" cy="16254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88CC-0382-004D-976D-5FFDDC4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1" y="233440"/>
            <a:ext cx="10515600" cy="9119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room – Fargate, </a:t>
            </a:r>
            <a:r>
              <a:rPr lang="en-US" sz="40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Websocket</a:t>
            </a:r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40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Redis</a:t>
            </a:r>
            <a:endParaRPr lang="en-US" sz="40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6F37BF-F9AB-904B-82D6-B52109B8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871" y="3025558"/>
            <a:ext cx="711200" cy="711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79AA800-E623-1D42-96B2-582D77809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566" y="4866390"/>
            <a:ext cx="711200" cy="71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842D38-F05C-EC4D-BC64-9523785E6EB4}"/>
              </a:ext>
            </a:extLst>
          </p:cNvPr>
          <p:cNvSpPr/>
          <p:nvPr/>
        </p:nvSpPr>
        <p:spPr>
          <a:xfrm>
            <a:off x="5037364" y="3025558"/>
            <a:ext cx="1708350" cy="9545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Task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88A493F-6E05-A245-9F23-B15DFA78E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618" y="3133357"/>
            <a:ext cx="686534" cy="686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BB266-2152-2745-818A-BD9522A149F6}"/>
              </a:ext>
            </a:extLst>
          </p:cNvPr>
          <p:cNvSpPr txBox="1"/>
          <p:nvPr/>
        </p:nvSpPr>
        <p:spPr>
          <a:xfrm>
            <a:off x="5291631" y="2982357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Node chatroom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F174-DE0C-A14B-A118-3CDB40050571}"/>
              </a:ext>
            </a:extLst>
          </p:cNvPr>
          <p:cNvSpPr txBox="1"/>
          <p:nvPr/>
        </p:nvSpPr>
        <p:spPr>
          <a:xfrm>
            <a:off x="1380871" y="3736758"/>
            <a:ext cx="111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ALB</a:t>
            </a:r>
          </a:p>
          <a:p>
            <a:r>
              <a:rPr lang="en-US" sz="1600" b="1" dirty="0" err="1"/>
              <a:t>Websocket</a:t>
            </a:r>
            <a:endParaRPr lang="en-US" sz="16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4897B-2811-854D-AEA4-2389A4DA85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92071" y="3381158"/>
            <a:ext cx="139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B65A63-47BF-D84B-8DED-E81D63F8C119}"/>
              </a:ext>
            </a:extLst>
          </p:cNvPr>
          <p:cNvSpPr txBox="1"/>
          <p:nvPr/>
        </p:nvSpPr>
        <p:spPr>
          <a:xfrm>
            <a:off x="3581747" y="2568424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Chatroom service</a:t>
            </a:r>
          </a:p>
          <a:p>
            <a:r>
              <a:rPr lang="en-US" sz="1600" i="1" dirty="0"/>
              <a:t>replica : 1</a:t>
            </a:r>
          </a:p>
          <a:p>
            <a:r>
              <a:rPr lang="en-US" sz="1600" i="1" dirty="0"/>
              <a:t>ALB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B4D3F-6F89-034A-99F3-5B1F61355910}"/>
              </a:ext>
            </a:extLst>
          </p:cNvPr>
          <p:cNvSpPr txBox="1"/>
          <p:nvPr/>
        </p:nvSpPr>
        <p:spPr>
          <a:xfrm>
            <a:off x="5204984" y="5597882"/>
            <a:ext cx="1256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AWS Fargate</a:t>
            </a:r>
          </a:p>
          <a:p>
            <a:r>
              <a:rPr lang="en-US" sz="1600" b="1" dirty="0"/>
              <a:t>ECS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5A0DF51-D7A6-9845-AD9A-59F1CC357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6566" y="1632692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03388B-3114-8146-ABB9-9AD44228065A}"/>
              </a:ext>
            </a:extLst>
          </p:cNvPr>
          <p:cNvSpPr txBox="1"/>
          <p:nvPr/>
        </p:nvSpPr>
        <p:spPr>
          <a:xfrm>
            <a:off x="9616566" y="2343892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F8C26-9B46-0E41-BCBF-877254519932}"/>
              </a:ext>
            </a:extLst>
          </p:cNvPr>
          <p:cNvSpPr txBox="1"/>
          <p:nvPr/>
        </p:nvSpPr>
        <p:spPr>
          <a:xfrm>
            <a:off x="6630127" y="4608900"/>
            <a:ext cx="120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ECS Fargate </a:t>
            </a:r>
          </a:p>
          <a:p>
            <a:pPr algn="ctr"/>
            <a:r>
              <a:rPr lang="en-US" sz="1600" b="1" dirty="0"/>
              <a:t>Cluster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9719F2-CB26-0C48-9CC4-FF92CA3D1D21}"/>
              </a:ext>
            </a:extLst>
          </p:cNvPr>
          <p:cNvSpPr txBox="1"/>
          <p:nvPr/>
        </p:nvSpPr>
        <p:spPr>
          <a:xfrm>
            <a:off x="8265896" y="3707954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</a:t>
            </a:r>
            <a:r>
              <a:rPr lang="en-US" sz="1400" dirty="0" err="1"/>
              <a:t>Redis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47FEB95-11A6-3A4B-87B3-C89AA0CB2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4554" y="3266858"/>
            <a:ext cx="469900" cy="4699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FFB8D-D9EA-4E4D-BE94-86B4534D183D}"/>
              </a:ext>
            </a:extLst>
          </p:cNvPr>
          <p:cNvCxnSpPr>
            <a:cxnSpLocks/>
          </p:cNvCxnSpPr>
          <p:nvPr/>
        </p:nvCxnSpPr>
        <p:spPr>
          <a:xfrm>
            <a:off x="6745714" y="3461420"/>
            <a:ext cx="194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52858E-B204-E64E-A8F6-7CDA1ADB3780}"/>
              </a:ext>
            </a:extLst>
          </p:cNvPr>
          <p:cNvSpPr txBox="1"/>
          <p:nvPr/>
        </p:nvSpPr>
        <p:spPr>
          <a:xfrm>
            <a:off x="9876487" y="585739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FE6868E-B37A-5441-9B8D-C5D2D29F0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1839" y="5093586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Chat room – Fargate, Websocket, Redis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2019-06-05T05:05:12Z</dcterms:created>
  <dcterms:modified xsi:type="dcterms:W3CDTF">2019-06-05T08:54:56Z</dcterms:modified>
</cp:coreProperties>
</file>