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1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2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14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2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55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2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3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29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25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DF63-13C1-48B1-AC89-81274A1EEE28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7CC3-5641-41DD-B2DF-86B723FFC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35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694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Automate</a:t>
            </a:r>
            <a:r>
              <a:rPr lang="en-US" b="1" dirty="0"/>
              <a:t> Machine Learning Workflows with Pipelines in Python and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  <a:endParaRPr lang="fr-FR" dirty="0"/>
          </a:p>
        </p:txBody>
      </p:sp>
      <p:pic>
        <p:nvPicPr>
          <p:cNvPr id="1028" name="Picture 4" descr="Automate Machine Learning Workflows with Pipelines in Python and scikit-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15" y="3524765"/>
            <a:ext cx="5190544" cy="308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Pipeli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486129"/>
            <a:ext cx="5044225" cy="312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684" y="352246"/>
            <a:ext cx="10515600" cy="1325563"/>
          </a:xfrm>
        </p:spPr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Pipeline?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681" y="1671077"/>
            <a:ext cx="8833834" cy="4351338"/>
          </a:xfrm>
        </p:spPr>
        <p:txBody>
          <a:bodyPr/>
          <a:lstStyle/>
          <a:p>
            <a:r>
              <a:rPr lang="fr-FR" dirty="0" err="1" smtClean="0"/>
              <a:t>Standaliser</a:t>
            </a:r>
            <a:r>
              <a:rPr lang="fr-FR" dirty="0" smtClean="0"/>
              <a:t> the workflows in </a:t>
            </a:r>
            <a:r>
              <a:rPr lang="en-US" dirty="0" smtClean="0"/>
              <a:t>applied</a:t>
            </a:r>
            <a:r>
              <a:rPr lang="fr-FR" dirty="0" smtClean="0"/>
              <a:t> machine </a:t>
            </a:r>
            <a:r>
              <a:rPr lang="fr-FR" dirty="0" err="1" smtClean="0"/>
              <a:t>learning</a:t>
            </a:r>
            <a:r>
              <a:rPr lang="fr-FR" dirty="0" smtClean="0"/>
              <a:t> (simple to automatiser)</a:t>
            </a:r>
            <a:endParaRPr lang="fr-FR" dirty="0"/>
          </a:p>
          <a:p>
            <a:r>
              <a:rPr lang="en-US" sz="2800" dirty="0" smtClean="0"/>
              <a:t>Overcome</a:t>
            </a:r>
            <a:r>
              <a:rPr lang="en-US" dirty="0" smtClean="0"/>
              <a:t> the multi-problems and bug (safety!)</a:t>
            </a:r>
          </a:p>
          <a:p>
            <a:r>
              <a:rPr lang="en-US" dirty="0" smtClean="0"/>
              <a:t>A</a:t>
            </a:r>
            <a:r>
              <a:rPr lang="en-US" sz="2800" dirty="0" smtClean="0"/>
              <a:t>llow </a:t>
            </a:r>
            <a:r>
              <a:rPr lang="en-US" sz="2800" dirty="0"/>
              <a:t>for a linear sequence of data transforms to be chained together culminating in a modeling process that can be evaluated</a:t>
            </a:r>
            <a:r>
              <a:rPr lang="en-US" sz="2800" dirty="0" smtClean="0"/>
              <a:t>. (rapid!)</a:t>
            </a:r>
          </a:p>
          <a:p>
            <a:r>
              <a:rPr lang="en-US" dirty="0" smtClean="0"/>
              <a:t>Call only fit and predict once on data to fit whole sequence of estimators (simple to use!)</a:t>
            </a:r>
            <a:endParaRPr lang="en-US" sz="2800" dirty="0"/>
          </a:p>
        </p:txBody>
      </p:sp>
      <p:pic>
        <p:nvPicPr>
          <p:cNvPr id="3078" name="Picture 6" descr="RÃ©sultat de recherche d'images pour &quot;pipeline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39" b="9013"/>
          <a:stretch/>
        </p:blipFill>
        <p:spPr bwMode="auto">
          <a:xfrm>
            <a:off x="8893399" y="1671077"/>
            <a:ext cx="32986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0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684" y="352246"/>
            <a:ext cx="10515600" cy="1325563"/>
          </a:xfrm>
        </p:spPr>
        <p:txBody>
          <a:bodyPr/>
          <a:lstStyle/>
          <a:p>
            <a:r>
              <a:rPr lang="fr-FR" dirty="0" smtClean="0"/>
              <a:t>How to use Pipeline?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680" y="1671077"/>
            <a:ext cx="7159581" cy="4351338"/>
          </a:xfrm>
        </p:spPr>
        <p:txBody>
          <a:bodyPr/>
          <a:lstStyle/>
          <a:p>
            <a:r>
              <a:rPr lang="en-US" dirty="0"/>
              <a:t>All estimators in a pipeline, except the last one, must be transformers (i.e. must have a transform method). The last estimator may be any type (transformer, classifier, </a:t>
            </a:r>
            <a:r>
              <a:rPr lang="en-US" dirty="0" smtClean="0"/>
              <a:t>or </a:t>
            </a:r>
            <a:r>
              <a:rPr lang="en-US" dirty="0" err="1" smtClean="0"/>
              <a:t>regressor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Pipeline </a:t>
            </a:r>
            <a:r>
              <a:rPr lang="en-US" dirty="0"/>
              <a:t>is built using a list of (key, value) pairs, where the key is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containing the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you want to give this step and value is an estimator </a:t>
            </a:r>
            <a:r>
              <a:rPr lang="en-US" dirty="0" smtClean="0"/>
              <a:t>object</a:t>
            </a:r>
            <a:endParaRPr lang="en-US" sz="2800" dirty="0"/>
          </a:p>
        </p:txBody>
      </p:sp>
      <p:pic>
        <p:nvPicPr>
          <p:cNvPr id="4099" name="Picture 3" descr="http://www.sympatico.ca/image/policy:1.3856446:1527796552/pipeline-trans-mountain-kinder-morgan-4-jpg.jpg?a=16%3A9&amp;$p$a=4343afe&amp;w=800&amp;$w=23745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46" y="912678"/>
            <a:ext cx="4275785" cy="510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864" y="-72757"/>
            <a:ext cx="10515600" cy="1325563"/>
          </a:xfrm>
        </p:spPr>
        <p:txBody>
          <a:bodyPr/>
          <a:lstStyle/>
          <a:p>
            <a:r>
              <a:rPr lang="fr-FR" dirty="0" smtClean="0"/>
              <a:t>Pipeline use case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6352" y="2054079"/>
            <a:ext cx="381322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class </a:t>
            </a:r>
            <a:r>
              <a:rPr lang="fr-FR" dirty="0" err="1" smtClean="0"/>
              <a:t>TypeSelector</a:t>
            </a:r>
            <a:r>
              <a:rPr lang="fr-FR" dirty="0" smtClean="0"/>
              <a:t>(</a:t>
            </a:r>
            <a:r>
              <a:rPr lang="fr-FR" dirty="0" err="1" smtClean="0"/>
              <a:t>BaseEstimator</a:t>
            </a:r>
            <a:r>
              <a:rPr lang="fr-FR" dirty="0" smtClean="0"/>
              <a:t>, 	                </a:t>
            </a:r>
            <a:r>
              <a:rPr lang="fr-FR" dirty="0" err="1" smtClean="0"/>
              <a:t>TransformerMixin</a:t>
            </a:r>
            <a:r>
              <a:rPr lang="fr-FR" dirty="0" smtClean="0"/>
              <a:t>):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def</a:t>
            </a:r>
            <a:r>
              <a:rPr lang="fr-FR" dirty="0" smtClean="0"/>
              <a:t> __</a:t>
            </a:r>
            <a:r>
              <a:rPr lang="fr-FR" dirty="0" err="1" smtClean="0"/>
              <a:t>init</a:t>
            </a:r>
            <a:r>
              <a:rPr lang="fr-FR" dirty="0" smtClean="0"/>
              <a:t>__(self, </a:t>
            </a:r>
            <a:r>
              <a:rPr lang="fr-FR" dirty="0" err="1" smtClean="0"/>
              <a:t>dtype</a:t>
            </a:r>
            <a:r>
              <a:rPr lang="fr-FR" dirty="0" smtClean="0"/>
              <a:t>):</a:t>
            </a:r>
          </a:p>
          <a:p>
            <a:r>
              <a:rPr lang="fr-FR" dirty="0" smtClean="0"/>
              <a:t>          …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def</a:t>
            </a:r>
            <a:r>
              <a:rPr lang="fr-FR" dirty="0" smtClean="0"/>
              <a:t> fit(self, X, y=None):</a:t>
            </a:r>
          </a:p>
          <a:p>
            <a:r>
              <a:rPr lang="fr-FR" dirty="0" smtClean="0"/>
              <a:t>        …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 smtClean="0"/>
              <a:t>transform</a:t>
            </a:r>
            <a:r>
              <a:rPr lang="fr-FR" dirty="0" smtClean="0"/>
              <a:t>(self, X):</a:t>
            </a:r>
          </a:p>
          <a:p>
            <a:r>
              <a:rPr lang="fr-FR" dirty="0" smtClean="0"/>
              <a:t>        …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312" y="494042"/>
            <a:ext cx="4650625" cy="627041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40593" y="4492580"/>
            <a:ext cx="4057919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class </a:t>
            </a:r>
            <a:r>
              <a:rPr lang="fr-FR" dirty="0" err="1" smtClean="0"/>
              <a:t>Define_cos_column</a:t>
            </a:r>
            <a:r>
              <a:rPr lang="fr-FR" dirty="0" smtClean="0"/>
              <a:t> (</a:t>
            </a:r>
            <a:r>
              <a:rPr lang="fr-FR" dirty="0" err="1" smtClean="0"/>
              <a:t>BaseEstimator</a:t>
            </a:r>
            <a:r>
              <a:rPr lang="fr-FR" dirty="0" smtClean="0"/>
              <a:t>, 		     </a:t>
            </a:r>
            <a:r>
              <a:rPr lang="fr-FR" dirty="0" err="1" smtClean="0"/>
              <a:t>TransformerMixin</a:t>
            </a:r>
            <a:r>
              <a:rPr lang="fr-FR" dirty="0" smtClean="0"/>
              <a:t>):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def</a:t>
            </a:r>
            <a:r>
              <a:rPr lang="fr-FR" dirty="0" smtClean="0"/>
              <a:t> __</a:t>
            </a:r>
            <a:r>
              <a:rPr lang="fr-FR" dirty="0" err="1" smtClean="0"/>
              <a:t>init</a:t>
            </a:r>
            <a:r>
              <a:rPr lang="fr-FR" dirty="0" smtClean="0"/>
              <a:t>__(self, </a:t>
            </a:r>
            <a:r>
              <a:rPr lang="fr-FR" dirty="0" err="1" smtClean="0"/>
              <a:t>dtype</a:t>
            </a:r>
            <a:r>
              <a:rPr lang="fr-FR" dirty="0" smtClean="0"/>
              <a:t>):</a:t>
            </a:r>
          </a:p>
          <a:p>
            <a:r>
              <a:rPr lang="fr-FR" dirty="0" smtClean="0"/>
              <a:t>          …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def</a:t>
            </a:r>
            <a:r>
              <a:rPr lang="fr-FR" dirty="0" smtClean="0"/>
              <a:t> fit(self, X, y=None):</a:t>
            </a:r>
          </a:p>
          <a:p>
            <a:r>
              <a:rPr lang="fr-FR" dirty="0" smtClean="0"/>
              <a:t>        …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 smtClean="0"/>
              <a:t>transform</a:t>
            </a:r>
            <a:r>
              <a:rPr lang="fr-FR" dirty="0" smtClean="0"/>
              <a:t>(self, X):</a:t>
            </a:r>
          </a:p>
          <a:p>
            <a:r>
              <a:rPr lang="fr-FR" dirty="0" smtClean="0"/>
              <a:t>        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9077" y="1058427"/>
            <a:ext cx="59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sklearn.pipeline</a:t>
            </a:r>
            <a:r>
              <a:rPr lang="en-US" dirty="0" smtClean="0"/>
              <a:t> import Pipeline, </a:t>
            </a:r>
            <a:r>
              <a:rPr lang="en-US" dirty="0" err="1" smtClean="0"/>
              <a:t>FeatureUnion</a:t>
            </a:r>
            <a:endParaRPr lang="fr-FR" dirty="0" smtClean="0"/>
          </a:p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sklearn.preprocessing</a:t>
            </a:r>
            <a:r>
              <a:rPr lang="fr-FR" dirty="0" smtClean="0"/>
              <a:t> import </a:t>
            </a:r>
            <a:r>
              <a:rPr lang="fr-FR" dirty="0" err="1" smtClean="0"/>
              <a:t>StandardScaler</a:t>
            </a:r>
            <a:endParaRPr lang="fr-FR" dirty="0" smtClean="0"/>
          </a:p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sklearn.svm</a:t>
            </a:r>
            <a:r>
              <a:rPr lang="fr-FR" dirty="0" smtClean="0"/>
              <a:t> import LinearSVC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092" y="2346233"/>
            <a:ext cx="4814355" cy="27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684" y="352246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BaseEstimator</a:t>
            </a:r>
            <a:r>
              <a:rPr lang="fr-FR" dirty="0" smtClean="0"/>
              <a:t>, </a:t>
            </a:r>
            <a:r>
              <a:rPr lang="fr-FR" dirty="0" err="1" smtClean="0"/>
              <a:t>TransformerMixin</a:t>
            </a:r>
            <a:r>
              <a:rPr lang="fr-FR" dirty="0" smtClean="0"/>
              <a:t>, </a:t>
            </a:r>
            <a:r>
              <a:rPr lang="fr-FR" dirty="0" err="1" smtClean="0"/>
              <a:t>RegressorMixin</a:t>
            </a:r>
            <a:r>
              <a:rPr lang="fr-FR" dirty="0" smtClean="0"/>
              <a:t>, </a:t>
            </a:r>
            <a:r>
              <a:rPr lang="fr-FR" dirty="0" err="1"/>
              <a:t>ClassifierMixin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1684" y="1882678"/>
            <a:ext cx="3424705" cy="25853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BaseEstimator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 smtClean="0"/>
              <a:t>):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/>
              <a:t>_</a:t>
            </a:r>
            <a:r>
              <a:rPr lang="fr-FR" dirty="0" err="1" smtClean="0"/>
              <a:t>get_param_names</a:t>
            </a:r>
            <a:r>
              <a:rPr lang="fr-FR" dirty="0" smtClean="0"/>
              <a:t>():</a:t>
            </a:r>
          </a:p>
          <a:p>
            <a:r>
              <a:rPr lang="fr-FR" dirty="0"/>
              <a:t>	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      </a:t>
            </a:r>
            <a:r>
              <a:rPr lang="fr-FR" dirty="0" err="1"/>
              <a:t>get_params</a:t>
            </a:r>
            <a:r>
              <a:rPr lang="fr-FR" dirty="0"/>
              <a:t>(self, </a:t>
            </a:r>
            <a:r>
              <a:rPr lang="fr-FR" dirty="0" err="1"/>
              <a:t>deep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 smtClean="0"/>
              <a:t>):</a:t>
            </a:r>
          </a:p>
          <a:p>
            <a:r>
              <a:rPr lang="fr-FR" dirty="0"/>
              <a:t>	</a:t>
            </a:r>
            <a:r>
              <a:rPr lang="fr-FR" dirty="0" smtClean="0"/>
              <a:t>…</a:t>
            </a:r>
          </a:p>
          <a:p>
            <a:r>
              <a:rPr lang="fr-FR" dirty="0"/>
              <a:t> </a:t>
            </a:r>
            <a:r>
              <a:rPr lang="fr-FR" dirty="0" smtClean="0"/>
              <a:t>     </a:t>
            </a:r>
            <a:r>
              <a:rPr lang="fr-FR" dirty="0" err="1" smtClean="0"/>
              <a:t>set_params</a:t>
            </a:r>
            <a:r>
              <a:rPr lang="fr-FR" dirty="0"/>
              <a:t>(self, **</a:t>
            </a:r>
            <a:r>
              <a:rPr lang="fr-FR" dirty="0" err="1"/>
              <a:t>params</a:t>
            </a:r>
            <a:r>
              <a:rPr lang="fr-FR" dirty="0" smtClean="0"/>
              <a:t>):</a:t>
            </a:r>
          </a:p>
          <a:p>
            <a:r>
              <a:rPr lang="fr-FR" dirty="0"/>
              <a:t>	</a:t>
            </a:r>
            <a:r>
              <a:rPr lang="fr-FR" dirty="0" smtClean="0"/>
              <a:t>…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652751" y="1753887"/>
            <a:ext cx="5899595" cy="175432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TransformerMixin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):</a:t>
            </a:r>
          </a:p>
          <a:p>
            <a:r>
              <a:rPr lang="fr-FR" dirty="0" smtClean="0"/>
              <a:t>  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fit_transform</a:t>
            </a:r>
            <a:r>
              <a:rPr lang="fr-FR" dirty="0"/>
              <a:t>(self, X, y=None, **</a:t>
            </a:r>
            <a:r>
              <a:rPr lang="fr-FR" dirty="0" err="1"/>
              <a:t>fit_params</a:t>
            </a:r>
            <a:r>
              <a:rPr lang="fr-FR" dirty="0" smtClean="0"/>
              <a:t>):</a:t>
            </a:r>
          </a:p>
          <a:p>
            <a:r>
              <a:rPr lang="fr-FR" dirty="0"/>
              <a:t>	</a:t>
            </a:r>
            <a:r>
              <a:rPr lang="fr-FR" dirty="0" smtClean="0"/>
              <a:t>…</a:t>
            </a:r>
          </a:p>
          <a:p>
            <a:r>
              <a:rPr lang="fr-FR" dirty="0"/>
              <a:t>	</a:t>
            </a:r>
            <a:r>
              <a:rPr lang="en-US" dirty="0"/>
              <a:t>return </a:t>
            </a:r>
            <a:r>
              <a:rPr lang="en-US" dirty="0" err="1"/>
              <a:t>self.fit</a:t>
            </a:r>
            <a:r>
              <a:rPr lang="en-US" dirty="0"/>
              <a:t>(X, y, **</a:t>
            </a:r>
            <a:r>
              <a:rPr lang="en-US" dirty="0" err="1"/>
              <a:t>fit_params</a:t>
            </a:r>
            <a:r>
              <a:rPr lang="en-US" dirty="0"/>
              <a:t>).transform(X)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652750" y="3713081"/>
            <a:ext cx="589959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RegressorMixin</a:t>
            </a:r>
            <a:r>
              <a:rPr lang="fr-FR" dirty="0" smtClean="0"/>
              <a:t> (</a:t>
            </a:r>
            <a:r>
              <a:rPr lang="fr-FR" dirty="0" err="1" smtClean="0"/>
              <a:t>object</a:t>
            </a:r>
            <a:r>
              <a:rPr lang="fr-FR" dirty="0" smtClean="0"/>
              <a:t>):</a:t>
            </a:r>
          </a:p>
          <a:p>
            <a:r>
              <a:rPr lang="fr-FR" dirty="0" smtClean="0"/>
              <a:t>      </a:t>
            </a:r>
            <a:r>
              <a:rPr lang="en-US" dirty="0" err="1"/>
              <a:t>def</a:t>
            </a:r>
            <a:r>
              <a:rPr lang="en-US" dirty="0"/>
              <a:t> score(self, X, y, </a:t>
            </a:r>
            <a:r>
              <a:rPr lang="en-US" dirty="0" err="1"/>
              <a:t>sample_weight</a:t>
            </a:r>
            <a:r>
              <a:rPr lang="en-US" dirty="0"/>
              <a:t>=None</a:t>
            </a:r>
            <a:r>
              <a:rPr lang="en-US" dirty="0" smtClean="0"/>
              <a:t>):</a:t>
            </a:r>
          </a:p>
          <a:p>
            <a:r>
              <a:rPr lang="fr-FR" dirty="0"/>
              <a:t>	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	return r2_score</a:t>
            </a:r>
            <a:r>
              <a:rPr lang="fr-FR" dirty="0"/>
              <a:t>(y, </a:t>
            </a:r>
            <a:r>
              <a:rPr lang="fr-FR" dirty="0" err="1"/>
              <a:t>self.predict</a:t>
            </a:r>
            <a:r>
              <a:rPr lang="fr-FR" dirty="0"/>
              <a:t>(X</a:t>
            </a:r>
            <a:r>
              <a:rPr lang="fr-FR" dirty="0" smtClean="0"/>
              <a:t>)…)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83148" y="4754124"/>
            <a:ext cx="5116132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ClassifierMixin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):</a:t>
            </a:r>
          </a:p>
          <a:p>
            <a:r>
              <a:rPr lang="fr-FR" dirty="0" smtClean="0"/>
              <a:t>      </a:t>
            </a:r>
            <a:r>
              <a:rPr lang="en-US" dirty="0" err="1"/>
              <a:t>def</a:t>
            </a:r>
            <a:r>
              <a:rPr lang="en-US" dirty="0"/>
              <a:t> score(self, X, y, </a:t>
            </a:r>
            <a:r>
              <a:rPr lang="en-US" dirty="0" err="1"/>
              <a:t>sample_weight</a:t>
            </a:r>
            <a:r>
              <a:rPr lang="en-US" dirty="0"/>
              <a:t>=None</a:t>
            </a:r>
            <a:r>
              <a:rPr lang="en-US" dirty="0" smtClean="0"/>
              <a:t>):</a:t>
            </a:r>
          </a:p>
          <a:p>
            <a:r>
              <a:rPr lang="fr-FR" dirty="0"/>
              <a:t>	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	return </a:t>
            </a:r>
            <a:r>
              <a:rPr lang="fr-FR" dirty="0" err="1" smtClean="0"/>
              <a:t>accuracy_score</a:t>
            </a:r>
            <a:r>
              <a:rPr lang="fr-FR" dirty="0" smtClean="0"/>
              <a:t>(y, </a:t>
            </a:r>
            <a:r>
              <a:rPr lang="fr-FR" dirty="0" err="1"/>
              <a:t>self.predict</a:t>
            </a:r>
            <a:r>
              <a:rPr lang="fr-FR" dirty="0"/>
              <a:t>(X</a:t>
            </a:r>
            <a:r>
              <a:rPr lang="fr-FR" dirty="0" smtClean="0"/>
              <a:t>)…)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Grand écran</PresentationFormat>
  <Paragraphs>47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Automate Machine Learning Workflows with Pipelines in Python and scikit-learn</vt:lpstr>
      <vt:lpstr>Why Pipeline?</vt:lpstr>
      <vt:lpstr>How to use Pipeline?</vt:lpstr>
      <vt:lpstr>Pipeline use case</vt:lpstr>
      <vt:lpstr>What’s BaseEstimator, TransformerMixin, RegressorMixin, ClassifierMixin</vt:lpstr>
    </vt:vector>
  </TitlesOfParts>
  <Company>ENGIE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DING Wei</dc:creator>
  <cp:lastModifiedBy>DING Wei</cp:lastModifiedBy>
  <cp:revision>21</cp:revision>
  <dcterms:created xsi:type="dcterms:W3CDTF">2018-08-28T09:44:43Z</dcterms:created>
  <dcterms:modified xsi:type="dcterms:W3CDTF">2018-08-28T15:09:25Z</dcterms:modified>
</cp:coreProperties>
</file>