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4" r:id="rId2"/>
    <p:sldId id="272" r:id="rId3"/>
    <p:sldId id="263" r:id="rId4"/>
    <p:sldId id="265" r:id="rId5"/>
    <p:sldId id="266" r:id="rId6"/>
    <p:sldId id="267" r:id="rId7"/>
    <p:sldId id="269" r:id="rId8"/>
    <p:sldId id="273" r:id="rId9"/>
    <p:sldId id="268" r:id="rId10"/>
    <p:sldId id="270" r:id="rId11"/>
    <p:sldId id="271" r:id="rId12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7644BED-C44D-8D4E-B2C1-88DE51A921F0}">
          <p14:sldIdLst>
            <p14:sldId id="264"/>
            <p14:sldId id="272"/>
            <p14:sldId id="263"/>
            <p14:sldId id="265"/>
            <p14:sldId id="266"/>
            <p14:sldId id="267"/>
            <p14:sldId id="269"/>
            <p14:sldId id="273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815" autoAdjust="0"/>
    <p:restoredTop sz="86496"/>
  </p:normalViewPr>
  <p:slideViewPr>
    <p:cSldViewPr snapToGrid="0">
      <p:cViewPr>
        <p:scale>
          <a:sx n="41" d="100"/>
          <a:sy n="41" d="100"/>
        </p:scale>
        <p:origin x="824" y="1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初期費用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</c:strCache>
            </c:strRef>
          </c:cat>
          <c:val>
            <c:numRef>
              <c:f>Sheet1!$B$2:$D$2</c:f>
              <c:numCache>
                <c:formatCode>#,##0</c:formatCode>
                <c:ptCount val="3"/>
                <c:pt idx="0">
                  <c:v>1000000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9-0B4F-B5C1-AAF2A1DAAAE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ライセンス費用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</c:strCache>
            </c:strRef>
          </c:cat>
          <c:val>
            <c:numRef>
              <c:f>Sheet1!$B$3:$D$3</c:f>
              <c:numCache>
                <c:formatCode>#,##0</c:formatCode>
                <c:ptCount val="3"/>
                <c:pt idx="0">
                  <c:v>2000000</c:v>
                </c:pt>
                <c:pt idx="1">
                  <c:v>2000000</c:v>
                </c:pt>
                <c:pt idx="2">
                  <c:v>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9-0B4F-B5C1-AAF2A1DAAAE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サポート費用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</c:strCache>
            </c:strRef>
          </c:cat>
          <c:val>
            <c:numRef>
              <c:f>Sheet1!$B$4:$D$4</c:f>
              <c:numCache>
                <c:formatCode>#,##0</c:formatCode>
                <c:ptCount val="3"/>
                <c:pt idx="0">
                  <c:v>500000</c:v>
                </c:pt>
                <c:pt idx="1">
                  <c:v>500000</c:v>
                </c:pt>
                <c:pt idx="2">
                  <c:v>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9-0B4F-B5C1-AAF2A1DAA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3039471"/>
        <c:axId val="691701503"/>
      </c:barChart>
      <c:catAx>
        <c:axId val="70303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+mn-cs"/>
              </a:defRPr>
            </a:pPr>
            <a:endParaRPr lang="ja-JP"/>
          </a:p>
        </c:txPr>
        <c:crossAx val="691701503"/>
        <c:crosses val="autoZero"/>
        <c:auto val="1"/>
        <c:lblAlgn val="ctr"/>
        <c:lblOffset val="100"/>
        <c:noMultiLvlLbl val="0"/>
      </c:catAx>
      <c:valAx>
        <c:axId val="691701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+mn-cs"/>
              </a:defRPr>
            </a:pPr>
            <a:endParaRPr lang="ja-JP"/>
          </a:p>
        </c:txPr>
        <c:crossAx val="703039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27CCC-5B77-E14F-A583-1B95ABCC59A9}" type="doc">
      <dgm:prSet loTypeId="urn:microsoft.com/office/officeart/2005/8/layout/process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4E78490E-AFB4-B44C-B352-84442AB4DEFF}">
      <dgm:prSet phldrT="[テキスト]"/>
      <dgm:spPr/>
      <dgm:t>
        <a:bodyPr/>
        <a:lstStyle/>
        <a:p>
          <a:r>
            <a:rPr kumimoji="1" lang="ja-JP" altLang="en-US"/>
            <a:t>起きる</a:t>
          </a:r>
        </a:p>
      </dgm:t>
    </dgm:pt>
    <dgm:pt modelId="{0ED2B70A-E1A8-7D4B-B174-0D14FF3AF3C8}" type="parTrans" cxnId="{CD4F4AB4-00CC-B448-8911-46571D55CF89}">
      <dgm:prSet/>
      <dgm:spPr/>
      <dgm:t>
        <a:bodyPr/>
        <a:lstStyle/>
        <a:p>
          <a:endParaRPr kumimoji="1" lang="ja-JP" altLang="en-US"/>
        </a:p>
      </dgm:t>
    </dgm:pt>
    <dgm:pt modelId="{764F6DF0-F677-A749-B629-A3FF8B8EA52A}" type="sibTrans" cxnId="{CD4F4AB4-00CC-B448-8911-46571D55CF89}">
      <dgm:prSet/>
      <dgm:spPr/>
      <dgm:t>
        <a:bodyPr/>
        <a:lstStyle/>
        <a:p>
          <a:endParaRPr kumimoji="1" lang="ja-JP" altLang="en-US"/>
        </a:p>
      </dgm:t>
    </dgm:pt>
    <dgm:pt modelId="{05868DD1-7715-F840-81CF-0DF236FB4D4D}">
      <dgm:prSet phldrT="[テキスト]"/>
      <dgm:spPr/>
      <dgm:t>
        <a:bodyPr/>
        <a:lstStyle/>
        <a:p>
          <a:r>
            <a:rPr kumimoji="1" lang="en-US" altLang="ja-JP" dirty="0"/>
            <a:t>6</a:t>
          </a:r>
          <a:r>
            <a:rPr kumimoji="1" lang="ja-JP" altLang="en-US"/>
            <a:t>時</a:t>
          </a:r>
        </a:p>
      </dgm:t>
    </dgm:pt>
    <dgm:pt modelId="{9910AD61-0C74-1E40-903A-44E7ECE9F700}" type="parTrans" cxnId="{336076DA-8F8E-FD48-8BC3-106C8AC5EBDE}">
      <dgm:prSet/>
      <dgm:spPr/>
      <dgm:t>
        <a:bodyPr/>
        <a:lstStyle/>
        <a:p>
          <a:endParaRPr kumimoji="1" lang="ja-JP" altLang="en-US"/>
        </a:p>
      </dgm:t>
    </dgm:pt>
    <dgm:pt modelId="{571EEB4C-D894-CE4E-A447-1A65D82B821A}" type="sibTrans" cxnId="{336076DA-8F8E-FD48-8BC3-106C8AC5EBDE}">
      <dgm:prSet/>
      <dgm:spPr/>
      <dgm:t>
        <a:bodyPr/>
        <a:lstStyle/>
        <a:p>
          <a:endParaRPr kumimoji="1" lang="ja-JP" altLang="en-US"/>
        </a:p>
      </dgm:t>
    </dgm:pt>
    <dgm:pt modelId="{77BC5AF3-A8D8-4543-B932-9ABD4D4C52B4}">
      <dgm:prSet phldrT="[テキスト]"/>
      <dgm:spPr/>
      <dgm:t>
        <a:bodyPr/>
        <a:lstStyle/>
        <a:p>
          <a:r>
            <a:rPr kumimoji="1" lang="ja-JP" altLang="en-US"/>
            <a:t>スムージー</a:t>
          </a:r>
        </a:p>
      </dgm:t>
    </dgm:pt>
    <dgm:pt modelId="{71FCBF3E-9124-6F40-9FA2-DCFA299A9372}" type="parTrans" cxnId="{4CE3200F-F96B-5843-A4FF-EA0D68D8E90C}">
      <dgm:prSet/>
      <dgm:spPr/>
      <dgm:t>
        <a:bodyPr/>
        <a:lstStyle/>
        <a:p>
          <a:endParaRPr kumimoji="1" lang="ja-JP" altLang="en-US"/>
        </a:p>
      </dgm:t>
    </dgm:pt>
    <dgm:pt modelId="{C743EFBA-5FDB-D444-9381-233E798BC49A}" type="sibTrans" cxnId="{4CE3200F-F96B-5843-A4FF-EA0D68D8E90C}">
      <dgm:prSet/>
      <dgm:spPr/>
      <dgm:t>
        <a:bodyPr/>
        <a:lstStyle/>
        <a:p>
          <a:endParaRPr kumimoji="1" lang="ja-JP" altLang="en-US"/>
        </a:p>
      </dgm:t>
    </dgm:pt>
    <dgm:pt modelId="{5D4B54D5-5BC8-BB4D-8D88-7C838F7181AF}">
      <dgm:prSet phldrT="[テキスト]"/>
      <dgm:spPr/>
      <dgm:t>
        <a:bodyPr/>
        <a:lstStyle/>
        <a:p>
          <a:r>
            <a:rPr kumimoji="1" lang="ja-JP" altLang="en-US"/>
            <a:t>仕事</a:t>
          </a:r>
        </a:p>
      </dgm:t>
    </dgm:pt>
    <dgm:pt modelId="{48F9DF2D-4C22-224E-B18F-B531BED064B1}" type="parTrans" cxnId="{3C5AEA0E-FEB3-074D-B939-8F432164D036}">
      <dgm:prSet/>
      <dgm:spPr/>
      <dgm:t>
        <a:bodyPr/>
        <a:lstStyle/>
        <a:p>
          <a:endParaRPr kumimoji="1" lang="ja-JP" altLang="en-US"/>
        </a:p>
      </dgm:t>
    </dgm:pt>
    <dgm:pt modelId="{F5B0A507-0FFD-BA43-99D2-B0603DE2EA32}" type="sibTrans" cxnId="{3C5AEA0E-FEB3-074D-B939-8F432164D036}">
      <dgm:prSet/>
      <dgm:spPr/>
      <dgm:t>
        <a:bodyPr/>
        <a:lstStyle/>
        <a:p>
          <a:endParaRPr kumimoji="1" lang="ja-JP" altLang="en-US"/>
        </a:p>
      </dgm:t>
    </dgm:pt>
    <dgm:pt modelId="{8280E895-EEBC-8542-9114-126EB3472158}">
      <dgm:prSet phldrT="[テキスト]"/>
      <dgm:spPr/>
      <dgm:t>
        <a:bodyPr/>
        <a:lstStyle/>
        <a:p>
          <a:r>
            <a:rPr kumimoji="1" lang="en-US" altLang="ja-JP" dirty="0"/>
            <a:t>18</a:t>
          </a:r>
          <a:r>
            <a:rPr kumimoji="1" lang="ja-JP" altLang="en-US"/>
            <a:t>時まで</a:t>
          </a:r>
        </a:p>
      </dgm:t>
    </dgm:pt>
    <dgm:pt modelId="{162DA340-AE7A-3441-A77A-9D2E94F19FCE}" type="parTrans" cxnId="{AE07F5F4-A025-AD41-93F8-0AA09EE4794E}">
      <dgm:prSet/>
      <dgm:spPr/>
      <dgm:t>
        <a:bodyPr/>
        <a:lstStyle/>
        <a:p>
          <a:endParaRPr kumimoji="1" lang="ja-JP" altLang="en-US"/>
        </a:p>
      </dgm:t>
    </dgm:pt>
    <dgm:pt modelId="{A69F13A0-F3F6-5041-A908-959C7DB7C4B6}" type="sibTrans" cxnId="{AE07F5F4-A025-AD41-93F8-0AA09EE4794E}">
      <dgm:prSet/>
      <dgm:spPr/>
      <dgm:t>
        <a:bodyPr/>
        <a:lstStyle/>
        <a:p>
          <a:endParaRPr kumimoji="1" lang="ja-JP" altLang="en-US"/>
        </a:p>
      </dgm:t>
    </dgm:pt>
    <dgm:pt modelId="{42B28E86-8D5E-7D46-9D43-CBAB60667BB0}">
      <dgm:prSet phldrT="[テキスト]"/>
      <dgm:spPr/>
      <dgm:t>
        <a:bodyPr/>
        <a:lstStyle/>
        <a:p>
          <a:r>
            <a:rPr kumimoji="1" lang="ja-JP" altLang="en-US"/>
            <a:t>ジム</a:t>
          </a:r>
        </a:p>
      </dgm:t>
    </dgm:pt>
    <dgm:pt modelId="{A7D47AE1-58E5-B64E-A75D-F41F5E4FEABA}" type="parTrans" cxnId="{55B1ABE6-6400-0649-B0B5-0E8BFAA6AB0D}">
      <dgm:prSet/>
      <dgm:spPr/>
      <dgm:t>
        <a:bodyPr/>
        <a:lstStyle/>
        <a:p>
          <a:endParaRPr kumimoji="1" lang="ja-JP" altLang="en-US"/>
        </a:p>
      </dgm:t>
    </dgm:pt>
    <dgm:pt modelId="{CFB7D014-B01A-3542-88B3-9CC8D3227128}" type="sibTrans" cxnId="{55B1ABE6-6400-0649-B0B5-0E8BFAA6AB0D}">
      <dgm:prSet/>
      <dgm:spPr/>
      <dgm:t>
        <a:bodyPr/>
        <a:lstStyle/>
        <a:p>
          <a:endParaRPr kumimoji="1" lang="ja-JP" altLang="en-US"/>
        </a:p>
      </dgm:t>
    </dgm:pt>
    <dgm:pt modelId="{E925DBC2-27E6-5C4D-B0BA-E4696C9900BF}">
      <dgm:prSet phldrT="[テキスト]"/>
      <dgm:spPr/>
      <dgm:t>
        <a:bodyPr/>
        <a:lstStyle/>
        <a:p>
          <a:r>
            <a:rPr kumimoji="1" lang="ja-JP" altLang="en-US"/>
            <a:t>筋トレ</a:t>
          </a:r>
        </a:p>
      </dgm:t>
    </dgm:pt>
    <dgm:pt modelId="{06DAA26F-A77B-3947-9C24-640948392D4C}" type="parTrans" cxnId="{5B262AEB-AA4F-194D-B215-430E3FE23CC4}">
      <dgm:prSet/>
      <dgm:spPr/>
      <dgm:t>
        <a:bodyPr/>
        <a:lstStyle/>
        <a:p>
          <a:endParaRPr kumimoji="1" lang="ja-JP" altLang="en-US"/>
        </a:p>
      </dgm:t>
    </dgm:pt>
    <dgm:pt modelId="{FE46D2CD-993F-8F43-B7AA-859CBDA164B0}" type="sibTrans" cxnId="{5B262AEB-AA4F-194D-B215-430E3FE23CC4}">
      <dgm:prSet/>
      <dgm:spPr/>
      <dgm:t>
        <a:bodyPr/>
        <a:lstStyle/>
        <a:p>
          <a:endParaRPr kumimoji="1" lang="ja-JP" altLang="en-US"/>
        </a:p>
      </dgm:t>
    </dgm:pt>
    <dgm:pt modelId="{A4837969-01EB-E545-9A87-CEA85334F6E6}">
      <dgm:prSet phldrT="[テキスト]"/>
      <dgm:spPr/>
      <dgm:t>
        <a:bodyPr/>
        <a:lstStyle/>
        <a:p>
          <a:r>
            <a:rPr kumimoji="1" lang="ja-JP" altLang="en-US"/>
            <a:t>野菜中心</a:t>
          </a:r>
        </a:p>
      </dgm:t>
    </dgm:pt>
    <dgm:pt modelId="{B0841274-5FA7-9249-B6F1-C30C81337681}" type="parTrans" cxnId="{E22A0861-3F17-3D4E-B191-9F275D21BE21}">
      <dgm:prSet/>
      <dgm:spPr/>
      <dgm:t>
        <a:bodyPr/>
        <a:lstStyle/>
        <a:p>
          <a:endParaRPr kumimoji="1" lang="ja-JP" altLang="en-US"/>
        </a:p>
      </dgm:t>
    </dgm:pt>
    <dgm:pt modelId="{EA6AA359-B21B-CD48-AE57-30C3199E56C5}" type="sibTrans" cxnId="{E22A0861-3F17-3D4E-B191-9F275D21BE21}">
      <dgm:prSet/>
      <dgm:spPr/>
      <dgm:t>
        <a:bodyPr/>
        <a:lstStyle/>
        <a:p>
          <a:endParaRPr kumimoji="1" lang="ja-JP" altLang="en-US"/>
        </a:p>
      </dgm:t>
    </dgm:pt>
    <dgm:pt modelId="{BA4E3A36-6D43-F048-92FF-CFBD7B5E6F41}">
      <dgm:prSet phldrT="[テキスト]"/>
      <dgm:spPr/>
      <dgm:t>
        <a:bodyPr/>
        <a:lstStyle/>
        <a:p>
          <a:r>
            <a:rPr kumimoji="1" lang="ja-JP" altLang="en-US"/>
            <a:t>食う</a:t>
          </a:r>
        </a:p>
      </dgm:t>
    </dgm:pt>
    <dgm:pt modelId="{6A6F9DB9-AE07-CC4F-9D51-6F3DB230C2AE}" type="sibTrans" cxnId="{9C407DE8-A42B-C043-9BA2-2D4ACAB0E008}">
      <dgm:prSet/>
      <dgm:spPr/>
      <dgm:t>
        <a:bodyPr/>
        <a:lstStyle/>
        <a:p>
          <a:endParaRPr kumimoji="1" lang="ja-JP" altLang="en-US"/>
        </a:p>
      </dgm:t>
    </dgm:pt>
    <dgm:pt modelId="{F858EDA3-41DA-DE44-82D6-22CB37E57115}" type="parTrans" cxnId="{9C407DE8-A42B-C043-9BA2-2D4ACAB0E008}">
      <dgm:prSet/>
      <dgm:spPr/>
      <dgm:t>
        <a:bodyPr/>
        <a:lstStyle/>
        <a:p>
          <a:endParaRPr kumimoji="1" lang="ja-JP" altLang="en-US"/>
        </a:p>
      </dgm:t>
    </dgm:pt>
    <dgm:pt modelId="{96B24BC0-817A-BF43-B332-C86557DFC7E5}">
      <dgm:prSet phldrT="[テキスト]"/>
      <dgm:spPr/>
      <dgm:t>
        <a:bodyPr/>
        <a:lstStyle/>
        <a:p>
          <a:r>
            <a:rPr kumimoji="1" lang="ja-JP" altLang="en-US"/>
            <a:t>寝る</a:t>
          </a:r>
        </a:p>
      </dgm:t>
    </dgm:pt>
    <dgm:pt modelId="{D4A87036-BCA1-8F41-8BC1-76D6C4166DBA}" type="parTrans" cxnId="{FFF76E21-4CCF-7649-BA47-CAEA825988E4}">
      <dgm:prSet/>
      <dgm:spPr/>
      <dgm:t>
        <a:bodyPr/>
        <a:lstStyle/>
        <a:p>
          <a:endParaRPr kumimoji="1" lang="ja-JP" altLang="en-US"/>
        </a:p>
      </dgm:t>
    </dgm:pt>
    <dgm:pt modelId="{13F36A70-DB63-A74D-A72E-5394DD5E2C0D}" type="sibTrans" cxnId="{FFF76E21-4CCF-7649-BA47-CAEA825988E4}">
      <dgm:prSet/>
      <dgm:spPr/>
      <dgm:t>
        <a:bodyPr/>
        <a:lstStyle/>
        <a:p>
          <a:endParaRPr kumimoji="1" lang="ja-JP" altLang="en-US"/>
        </a:p>
      </dgm:t>
    </dgm:pt>
    <dgm:pt modelId="{399FD579-CF83-6A4E-8A31-0A49A3F13B35}">
      <dgm:prSet phldrT="[テキスト]"/>
      <dgm:spPr/>
      <dgm:t>
        <a:bodyPr/>
        <a:lstStyle/>
        <a:p>
          <a:r>
            <a:rPr kumimoji="1" lang="en-US" altLang="ja-JP" dirty="0"/>
            <a:t>23</a:t>
          </a:r>
          <a:r>
            <a:rPr kumimoji="1" lang="ja-JP" altLang="en-US"/>
            <a:t>時前</a:t>
          </a:r>
        </a:p>
      </dgm:t>
    </dgm:pt>
    <dgm:pt modelId="{74002EBD-A1AB-E34B-AC56-BCC567DC8DB9}" type="parTrans" cxnId="{01257CF9-3A40-FE4F-86D4-F5B560CD52C4}">
      <dgm:prSet/>
      <dgm:spPr/>
      <dgm:t>
        <a:bodyPr/>
        <a:lstStyle/>
        <a:p>
          <a:endParaRPr kumimoji="1" lang="ja-JP" altLang="en-US"/>
        </a:p>
      </dgm:t>
    </dgm:pt>
    <dgm:pt modelId="{D43DDD9F-33EA-6F49-BF58-E0F8F3711474}" type="sibTrans" cxnId="{01257CF9-3A40-FE4F-86D4-F5B560CD52C4}">
      <dgm:prSet/>
      <dgm:spPr/>
      <dgm:t>
        <a:bodyPr/>
        <a:lstStyle/>
        <a:p>
          <a:endParaRPr kumimoji="1" lang="ja-JP" altLang="en-US"/>
        </a:p>
      </dgm:t>
    </dgm:pt>
    <dgm:pt modelId="{F197D892-5A50-394D-A376-2A0366561D5A}">
      <dgm:prSet phldrT="[テキスト]"/>
      <dgm:spPr/>
      <dgm:t>
        <a:bodyPr/>
        <a:lstStyle/>
        <a:p>
          <a:r>
            <a:rPr kumimoji="1" lang="ja-JP" altLang="en-US"/>
            <a:t>食う</a:t>
          </a:r>
        </a:p>
      </dgm:t>
    </dgm:pt>
    <dgm:pt modelId="{B60F2C05-325B-CC43-A246-21E65EEF9C66}" type="sibTrans" cxnId="{A718459D-1A44-4041-A3F6-5A5C1A383947}">
      <dgm:prSet/>
      <dgm:spPr/>
      <dgm:t>
        <a:bodyPr/>
        <a:lstStyle/>
        <a:p>
          <a:endParaRPr kumimoji="1" lang="ja-JP" altLang="en-US"/>
        </a:p>
      </dgm:t>
    </dgm:pt>
    <dgm:pt modelId="{793E0469-AB56-A445-A0E2-6139FF6E07E7}" type="parTrans" cxnId="{A718459D-1A44-4041-A3F6-5A5C1A383947}">
      <dgm:prSet/>
      <dgm:spPr/>
      <dgm:t>
        <a:bodyPr/>
        <a:lstStyle/>
        <a:p>
          <a:endParaRPr kumimoji="1" lang="ja-JP" altLang="en-US"/>
        </a:p>
      </dgm:t>
    </dgm:pt>
    <dgm:pt modelId="{5C5CF7A3-9725-BF41-8261-7AFAA4CC8256}" type="pres">
      <dgm:prSet presAssocID="{25B27CCC-5B77-E14F-A583-1B95ABCC59A9}" presName="linearFlow" presStyleCnt="0">
        <dgm:presLayoutVars>
          <dgm:dir/>
          <dgm:animLvl val="lvl"/>
          <dgm:resizeHandles val="exact"/>
        </dgm:presLayoutVars>
      </dgm:prSet>
      <dgm:spPr/>
    </dgm:pt>
    <dgm:pt modelId="{80D36CF7-6B8F-974B-B7DF-4F66DC363C36}" type="pres">
      <dgm:prSet presAssocID="{4E78490E-AFB4-B44C-B352-84442AB4DEFF}" presName="composite" presStyleCnt="0"/>
      <dgm:spPr/>
    </dgm:pt>
    <dgm:pt modelId="{1D29DBEC-0B40-304A-8632-9F997E6009DC}" type="pres">
      <dgm:prSet presAssocID="{4E78490E-AFB4-B44C-B352-84442AB4DEFF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F8DFFA-E65D-8147-B17B-76A9AD4DC43E}" type="pres">
      <dgm:prSet presAssocID="{4E78490E-AFB4-B44C-B352-84442AB4DEFF}" presName="parSh" presStyleLbl="node1" presStyleIdx="0" presStyleCnt="6"/>
      <dgm:spPr/>
    </dgm:pt>
    <dgm:pt modelId="{08D0FC1D-3977-404F-B1BE-B89A277C3D5A}" type="pres">
      <dgm:prSet presAssocID="{4E78490E-AFB4-B44C-B352-84442AB4DEFF}" presName="desTx" presStyleLbl="fgAcc1" presStyleIdx="0" presStyleCnt="6">
        <dgm:presLayoutVars>
          <dgm:bulletEnabled val="1"/>
        </dgm:presLayoutVars>
      </dgm:prSet>
      <dgm:spPr/>
    </dgm:pt>
    <dgm:pt modelId="{257AA7C4-71C4-CD4E-990B-9504B0EF0276}" type="pres">
      <dgm:prSet presAssocID="{764F6DF0-F677-A749-B629-A3FF8B8EA52A}" presName="sibTrans" presStyleLbl="sibTrans2D1" presStyleIdx="0" presStyleCnt="5"/>
      <dgm:spPr/>
    </dgm:pt>
    <dgm:pt modelId="{B294EDE7-047C-4041-8F63-D91B2F62EA05}" type="pres">
      <dgm:prSet presAssocID="{764F6DF0-F677-A749-B629-A3FF8B8EA52A}" presName="connTx" presStyleLbl="sibTrans2D1" presStyleIdx="0" presStyleCnt="5"/>
      <dgm:spPr/>
    </dgm:pt>
    <dgm:pt modelId="{B347CB60-B9B0-9244-AF13-3DA599AE9326}" type="pres">
      <dgm:prSet presAssocID="{BA4E3A36-6D43-F048-92FF-CFBD7B5E6F41}" presName="composite" presStyleCnt="0"/>
      <dgm:spPr/>
    </dgm:pt>
    <dgm:pt modelId="{AA89CA33-F087-6E43-82B6-43A6CAA82326}" type="pres">
      <dgm:prSet presAssocID="{BA4E3A36-6D43-F048-92FF-CFBD7B5E6F41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15057AC-5328-FC43-A7C1-CEDF30F45A44}" type="pres">
      <dgm:prSet presAssocID="{BA4E3A36-6D43-F048-92FF-CFBD7B5E6F41}" presName="parSh" presStyleLbl="node1" presStyleIdx="1" presStyleCnt="6"/>
      <dgm:spPr/>
    </dgm:pt>
    <dgm:pt modelId="{36ED0958-512D-994E-8B05-25DF3895CBA9}" type="pres">
      <dgm:prSet presAssocID="{BA4E3A36-6D43-F048-92FF-CFBD7B5E6F41}" presName="desTx" presStyleLbl="fgAcc1" presStyleIdx="1" presStyleCnt="6">
        <dgm:presLayoutVars>
          <dgm:bulletEnabled val="1"/>
        </dgm:presLayoutVars>
      </dgm:prSet>
      <dgm:spPr/>
    </dgm:pt>
    <dgm:pt modelId="{49674809-2FDC-9C46-A6D0-4A3C4CC6DBD7}" type="pres">
      <dgm:prSet presAssocID="{6A6F9DB9-AE07-CC4F-9D51-6F3DB230C2AE}" presName="sibTrans" presStyleLbl="sibTrans2D1" presStyleIdx="1" presStyleCnt="5"/>
      <dgm:spPr/>
    </dgm:pt>
    <dgm:pt modelId="{7F25CDE3-A363-1D45-A197-FA08149D99C4}" type="pres">
      <dgm:prSet presAssocID="{6A6F9DB9-AE07-CC4F-9D51-6F3DB230C2AE}" presName="connTx" presStyleLbl="sibTrans2D1" presStyleIdx="1" presStyleCnt="5"/>
      <dgm:spPr/>
    </dgm:pt>
    <dgm:pt modelId="{AB6D43E9-36BE-8E4C-8A1A-78E0BCCDD0B4}" type="pres">
      <dgm:prSet presAssocID="{5D4B54D5-5BC8-BB4D-8D88-7C838F7181AF}" presName="composite" presStyleCnt="0"/>
      <dgm:spPr/>
    </dgm:pt>
    <dgm:pt modelId="{6EBECEC9-AA69-5744-9640-248F57E6F78E}" type="pres">
      <dgm:prSet presAssocID="{5D4B54D5-5BC8-BB4D-8D88-7C838F7181AF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8E5ED3C-A6FB-2143-9D70-1AB517FBF496}" type="pres">
      <dgm:prSet presAssocID="{5D4B54D5-5BC8-BB4D-8D88-7C838F7181AF}" presName="parSh" presStyleLbl="node1" presStyleIdx="2" presStyleCnt="6"/>
      <dgm:spPr/>
    </dgm:pt>
    <dgm:pt modelId="{E725DB47-E5BD-3944-86AD-F6E046BB5937}" type="pres">
      <dgm:prSet presAssocID="{5D4B54D5-5BC8-BB4D-8D88-7C838F7181AF}" presName="desTx" presStyleLbl="fgAcc1" presStyleIdx="2" presStyleCnt="6">
        <dgm:presLayoutVars>
          <dgm:bulletEnabled val="1"/>
        </dgm:presLayoutVars>
      </dgm:prSet>
      <dgm:spPr/>
    </dgm:pt>
    <dgm:pt modelId="{BF23C235-7295-3A4F-BDFD-0585266C89DE}" type="pres">
      <dgm:prSet presAssocID="{F5B0A507-0FFD-BA43-99D2-B0603DE2EA32}" presName="sibTrans" presStyleLbl="sibTrans2D1" presStyleIdx="2" presStyleCnt="5"/>
      <dgm:spPr/>
    </dgm:pt>
    <dgm:pt modelId="{9C9379F3-21F8-B14F-A2A0-887D953F2974}" type="pres">
      <dgm:prSet presAssocID="{F5B0A507-0FFD-BA43-99D2-B0603DE2EA32}" presName="connTx" presStyleLbl="sibTrans2D1" presStyleIdx="2" presStyleCnt="5"/>
      <dgm:spPr/>
    </dgm:pt>
    <dgm:pt modelId="{C89CA291-DB8C-0B46-98DD-D1B67D9EE231}" type="pres">
      <dgm:prSet presAssocID="{42B28E86-8D5E-7D46-9D43-CBAB60667BB0}" presName="composite" presStyleCnt="0"/>
      <dgm:spPr/>
    </dgm:pt>
    <dgm:pt modelId="{0F8CA879-DF47-7947-82B5-94F7A00479CE}" type="pres">
      <dgm:prSet presAssocID="{42B28E86-8D5E-7D46-9D43-CBAB60667BB0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C085426-FA9B-F640-B430-5010CE17A68C}" type="pres">
      <dgm:prSet presAssocID="{42B28E86-8D5E-7D46-9D43-CBAB60667BB0}" presName="parSh" presStyleLbl="node1" presStyleIdx="3" presStyleCnt="6"/>
      <dgm:spPr/>
    </dgm:pt>
    <dgm:pt modelId="{6C4A13CE-BD80-274A-A62E-D536F33B711F}" type="pres">
      <dgm:prSet presAssocID="{42B28E86-8D5E-7D46-9D43-CBAB60667BB0}" presName="desTx" presStyleLbl="fgAcc1" presStyleIdx="3" presStyleCnt="6">
        <dgm:presLayoutVars>
          <dgm:bulletEnabled val="1"/>
        </dgm:presLayoutVars>
      </dgm:prSet>
      <dgm:spPr/>
    </dgm:pt>
    <dgm:pt modelId="{F663F284-0C29-3F4E-AB7A-337A8E59CCEC}" type="pres">
      <dgm:prSet presAssocID="{CFB7D014-B01A-3542-88B3-9CC8D3227128}" presName="sibTrans" presStyleLbl="sibTrans2D1" presStyleIdx="3" presStyleCnt="5"/>
      <dgm:spPr/>
    </dgm:pt>
    <dgm:pt modelId="{35D93FD8-008D-074C-BA80-073E1CBABF25}" type="pres">
      <dgm:prSet presAssocID="{CFB7D014-B01A-3542-88B3-9CC8D3227128}" presName="connTx" presStyleLbl="sibTrans2D1" presStyleIdx="3" presStyleCnt="5"/>
      <dgm:spPr/>
    </dgm:pt>
    <dgm:pt modelId="{136B35D4-C8DA-9548-9533-5F4AFC06D3A2}" type="pres">
      <dgm:prSet presAssocID="{F197D892-5A50-394D-A376-2A0366561D5A}" presName="composite" presStyleCnt="0"/>
      <dgm:spPr/>
    </dgm:pt>
    <dgm:pt modelId="{1CEE2DB6-F50B-2B42-B652-3D9BA170B9C6}" type="pres">
      <dgm:prSet presAssocID="{F197D892-5A50-394D-A376-2A0366561D5A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A662152-1467-0947-BCDE-7653316399F6}" type="pres">
      <dgm:prSet presAssocID="{F197D892-5A50-394D-A376-2A0366561D5A}" presName="parSh" presStyleLbl="node1" presStyleIdx="4" presStyleCnt="6"/>
      <dgm:spPr/>
    </dgm:pt>
    <dgm:pt modelId="{0A995D0A-6C02-3246-B028-0C934AA717A1}" type="pres">
      <dgm:prSet presAssocID="{F197D892-5A50-394D-A376-2A0366561D5A}" presName="desTx" presStyleLbl="fgAcc1" presStyleIdx="4" presStyleCnt="6">
        <dgm:presLayoutVars>
          <dgm:bulletEnabled val="1"/>
        </dgm:presLayoutVars>
      </dgm:prSet>
      <dgm:spPr/>
    </dgm:pt>
    <dgm:pt modelId="{3F414D50-A83C-6A45-853D-02A4E1993685}" type="pres">
      <dgm:prSet presAssocID="{B60F2C05-325B-CC43-A246-21E65EEF9C66}" presName="sibTrans" presStyleLbl="sibTrans2D1" presStyleIdx="4" presStyleCnt="5"/>
      <dgm:spPr/>
    </dgm:pt>
    <dgm:pt modelId="{E28D45F8-D517-3F41-B075-789DD24A23E0}" type="pres">
      <dgm:prSet presAssocID="{B60F2C05-325B-CC43-A246-21E65EEF9C66}" presName="connTx" presStyleLbl="sibTrans2D1" presStyleIdx="4" presStyleCnt="5"/>
      <dgm:spPr/>
    </dgm:pt>
    <dgm:pt modelId="{A033CC3E-B43F-DC49-A7BF-197C99B59815}" type="pres">
      <dgm:prSet presAssocID="{96B24BC0-817A-BF43-B332-C86557DFC7E5}" presName="composite" presStyleCnt="0"/>
      <dgm:spPr/>
    </dgm:pt>
    <dgm:pt modelId="{422B93F6-0750-6B42-A53B-175036DBFA54}" type="pres">
      <dgm:prSet presAssocID="{96B24BC0-817A-BF43-B332-C86557DFC7E5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457B25B-1BBE-2249-A6B8-E077A321434B}" type="pres">
      <dgm:prSet presAssocID="{96B24BC0-817A-BF43-B332-C86557DFC7E5}" presName="parSh" presStyleLbl="node1" presStyleIdx="5" presStyleCnt="6"/>
      <dgm:spPr/>
    </dgm:pt>
    <dgm:pt modelId="{14D40678-53DC-4940-9DA8-9E85AC651354}" type="pres">
      <dgm:prSet presAssocID="{96B24BC0-817A-BF43-B332-C86557DFC7E5}" presName="desTx" presStyleLbl="fgAcc1" presStyleIdx="5" presStyleCnt="6">
        <dgm:presLayoutVars>
          <dgm:bulletEnabled val="1"/>
        </dgm:presLayoutVars>
      </dgm:prSet>
      <dgm:spPr/>
    </dgm:pt>
  </dgm:ptLst>
  <dgm:cxnLst>
    <dgm:cxn modelId="{A6560E06-4D29-4A4B-868D-85A487884810}" type="presOf" srcId="{42B28E86-8D5E-7D46-9D43-CBAB60667BB0}" destId="{FC085426-FA9B-F640-B430-5010CE17A68C}" srcOrd="1" destOrd="0" presId="urn:microsoft.com/office/officeart/2005/8/layout/process3"/>
    <dgm:cxn modelId="{36B8BE0B-7940-7545-AE4F-9DE153A276E3}" type="presOf" srcId="{F5B0A507-0FFD-BA43-99D2-B0603DE2EA32}" destId="{9C9379F3-21F8-B14F-A2A0-887D953F2974}" srcOrd="1" destOrd="0" presId="urn:microsoft.com/office/officeart/2005/8/layout/process3"/>
    <dgm:cxn modelId="{BAE29D0E-8875-4148-9D31-FB5D449B12A2}" type="presOf" srcId="{5D4B54D5-5BC8-BB4D-8D88-7C838F7181AF}" destId="{18E5ED3C-A6FB-2143-9D70-1AB517FBF496}" srcOrd="1" destOrd="0" presId="urn:microsoft.com/office/officeart/2005/8/layout/process3"/>
    <dgm:cxn modelId="{3C5AEA0E-FEB3-074D-B939-8F432164D036}" srcId="{25B27CCC-5B77-E14F-A583-1B95ABCC59A9}" destId="{5D4B54D5-5BC8-BB4D-8D88-7C838F7181AF}" srcOrd="2" destOrd="0" parTransId="{48F9DF2D-4C22-224E-B18F-B531BED064B1}" sibTransId="{F5B0A507-0FFD-BA43-99D2-B0603DE2EA32}"/>
    <dgm:cxn modelId="{4CE3200F-F96B-5843-A4FF-EA0D68D8E90C}" srcId="{BA4E3A36-6D43-F048-92FF-CFBD7B5E6F41}" destId="{77BC5AF3-A8D8-4543-B932-9ABD4D4C52B4}" srcOrd="0" destOrd="0" parTransId="{71FCBF3E-9124-6F40-9FA2-DCFA299A9372}" sibTransId="{C743EFBA-5FDB-D444-9381-233E798BC49A}"/>
    <dgm:cxn modelId="{26191616-ACC4-7946-B832-69180DB693A2}" type="presOf" srcId="{F197D892-5A50-394D-A376-2A0366561D5A}" destId="{1CEE2DB6-F50B-2B42-B652-3D9BA170B9C6}" srcOrd="0" destOrd="0" presId="urn:microsoft.com/office/officeart/2005/8/layout/process3"/>
    <dgm:cxn modelId="{FFF76E21-4CCF-7649-BA47-CAEA825988E4}" srcId="{25B27CCC-5B77-E14F-A583-1B95ABCC59A9}" destId="{96B24BC0-817A-BF43-B332-C86557DFC7E5}" srcOrd="5" destOrd="0" parTransId="{D4A87036-BCA1-8F41-8BC1-76D6C4166DBA}" sibTransId="{13F36A70-DB63-A74D-A72E-5394DD5E2C0D}"/>
    <dgm:cxn modelId="{7976C922-2577-5D4B-87F1-21123112BC0F}" type="presOf" srcId="{96B24BC0-817A-BF43-B332-C86557DFC7E5}" destId="{422B93F6-0750-6B42-A53B-175036DBFA54}" srcOrd="0" destOrd="0" presId="urn:microsoft.com/office/officeart/2005/8/layout/process3"/>
    <dgm:cxn modelId="{D8EBCA32-2E10-6245-87E4-0459EEC88DAF}" type="presOf" srcId="{5D4B54D5-5BC8-BB4D-8D88-7C838F7181AF}" destId="{6EBECEC9-AA69-5744-9640-248F57E6F78E}" srcOrd="0" destOrd="0" presId="urn:microsoft.com/office/officeart/2005/8/layout/process3"/>
    <dgm:cxn modelId="{A0AD0836-344E-6D43-A243-54BD4DA799EC}" type="presOf" srcId="{8280E895-EEBC-8542-9114-126EB3472158}" destId="{E725DB47-E5BD-3944-86AD-F6E046BB5937}" srcOrd="0" destOrd="0" presId="urn:microsoft.com/office/officeart/2005/8/layout/process3"/>
    <dgm:cxn modelId="{BF36E43C-1A92-9C4E-82DF-A18139A180DC}" type="presOf" srcId="{77BC5AF3-A8D8-4543-B932-9ABD4D4C52B4}" destId="{36ED0958-512D-994E-8B05-25DF3895CBA9}" srcOrd="0" destOrd="0" presId="urn:microsoft.com/office/officeart/2005/8/layout/process3"/>
    <dgm:cxn modelId="{3F93FB41-C56C-F04D-83E2-E400CDFA3B38}" type="presOf" srcId="{764F6DF0-F677-A749-B629-A3FF8B8EA52A}" destId="{257AA7C4-71C4-CD4E-990B-9504B0EF0276}" srcOrd="0" destOrd="0" presId="urn:microsoft.com/office/officeart/2005/8/layout/process3"/>
    <dgm:cxn modelId="{971B2442-8257-134B-9199-938215EC56C2}" type="presOf" srcId="{4E78490E-AFB4-B44C-B352-84442AB4DEFF}" destId="{1D29DBEC-0B40-304A-8632-9F997E6009DC}" srcOrd="0" destOrd="0" presId="urn:microsoft.com/office/officeart/2005/8/layout/process3"/>
    <dgm:cxn modelId="{E038074A-7CC3-9D49-95A1-69862A041614}" type="presOf" srcId="{42B28E86-8D5E-7D46-9D43-CBAB60667BB0}" destId="{0F8CA879-DF47-7947-82B5-94F7A00479CE}" srcOrd="0" destOrd="0" presId="urn:microsoft.com/office/officeart/2005/8/layout/process3"/>
    <dgm:cxn modelId="{A53C634E-1EC6-6D4E-A0F3-1EB93157B1FC}" type="presOf" srcId="{6A6F9DB9-AE07-CC4F-9D51-6F3DB230C2AE}" destId="{49674809-2FDC-9C46-A6D0-4A3C4CC6DBD7}" srcOrd="0" destOrd="0" presId="urn:microsoft.com/office/officeart/2005/8/layout/process3"/>
    <dgm:cxn modelId="{E22A0861-3F17-3D4E-B191-9F275D21BE21}" srcId="{F197D892-5A50-394D-A376-2A0366561D5A}" destId="{A4837969-01EB-E545-9A87-CEA85334F6E6}" srcOrd="0" destOrd="0" parTransId="{B0841274-5FA7-9249-B6F1-C30C81337681}" sibTransId="{EA6AA359-B21B-CD48-AE57-30C3199E56C5}"/>
    <dgm:cxn modelId="{09A4F361-461E-C244-B2FF-1E03E133BB68}" type="presOf" srcId="{BA4E3A36-6D43-F048-92FF-CFBD7B5E6F41}" destId="{715057AC-5328-FC43-A7C1-CEDF30F45A44}" srcOrd="1" destOrd="0" presId="urn:microsoft.com/office/officeart/2005/8/layout/process3"/>
    <dgm:cxn modelId="{DDE74F69-2ECC-974E-8DD7-147C144AA104}" type="presOf" srcId="{F5B0A507-0FFD-BA43-99D2-B0603DE2EA32}" destId="{BF23C235-7295-3A4F-BDFD-0585266C89DE}" srcOrd="0" destOrd="0" presId="urn:microsoft.com/office/officeart/2005/8/layout/process3"/>
    <dgm:cxn modelId="{FB36BE6C-921E-4640-AA49-22E7AE0E8E62}" type="presOf" srcId="{BA4E3A36-6D43-F048-92FF-CFBD7B5E6F41}" destId="{AA89CA33-F087-6E43-82B6-43A6CAA82326}" srcOrd="0" destOrd="0" presId="urn:microsoft.com/office/officeart/2005/8/layout/process3"/>
    <dgm:cxn modelId="{73157993-17A1-F745-88A8-65A4F0767F41}" type="presOf" srcId="{CFB7D014-B01A-3542-88B3-9CC8D3227128}" destId="{35D93FD8-008D-074C-BA80-073E1CBABF25}" srcOrd="1" destOrd="0" presId="urn:microsoft.com/office/officeart/2005/8/layout/process3"/>
    <dgm:cxn modelId="{0F34D693-14B4-264B-B091-4A3D6B14E672}" type="presOf" srcId="{399FD579-CF83-6A4E-8A31-0A49A3F13B35}" destId="{14D40678-53DC-4940-9DA8-9E85AC651354}" srcOrd="0" destOrd="0" presId="urn:microsoft.com/office/officeart/2005/8/layout/process3"/>
    <dgm:cxn modelId="{A4B87B9B-0ADD-F642-8C8D-5D423E24FC1C}" type="presOf" srcId="{B60F2C05-325B-CC43-A246-21E65EEF9C66}" destId="{E28D45F8-D517-3F41-B075-789DD24A23E0}" srcOrd="1" destOrd="0" presId="urn:microsoft.com/office/officeart/2005/8/layout/process3"/>
    <dgm:cxn modelId="{A718459D-1A44-4041-A3F6-5A5C1A383947}" srcId="{25B27CCC-5B77-E14F-A583-1B95ABCC59A9}" destId="{F197D892-5A50-394D-A376-2A0366561D5A}" srcOrd="4" destOrd="0" parTransId="{793E0469-AB56-A445-A0E2-6139FF6E07E7}" sibTransId="{B60F2C05-325B-CC43-A246-21E65EEF9C66}"/>
    <dgm:cxn modelId="{D124B8A8-7C9F-484B-8C97-4D144FFE2925}" type="presOf" srcId="{B60F2C05-325B-CC43-A246-21E65EEF9C66}" destId="{3F414D50-A83C-6A45-853D-02A4E1993685}" srcOrd="0" destOrd="0" presId="urn:microsoft.com/office/officeart/2005/8/layout/process3"/>
    <dgm:cxn modelId="{54FA22AB-E5DF-3E44-9483-EFE17C92A281}" type="presOf" srcId="{CFB7D014-B01A-3542-88B3-9CC8D3227128}" destId="{F663F284-0C29-3F4E-AB7A-337A8E59CCEC}" srcOrd="0" destOrd="0" presId="urn:microsoft.com/office/officeart/2005/8/layout/process3"/>
    <dgm:cxn modelId="{CD4F4AB4-00CC-B448-8911-46571D55CF89}" srcId="{25B27CCC-5B77-E14F-A583-1B95ABCC59A9}" destId="{4E78490E-AFB4-B44C-B352-84442AB4DEFF}" srcOrd="0" destOrd="0" parTransId="{0ED2B70A-E1A8-7D4B-B174-0D14FF3AF3C8}" sibTransId="{764F6DF0-F677-A749-B629-A3FF8B8EA52A}"/>
    <dgm:cxn modelId="{8D4968BC-37E1-8544-A086-4703189C9E99}" type="presOf" srcId="{764F6DF0-F677-A749-B629-A3FF8B8EA52A}" destId="{B294EDE7-047C-4041-8F63-D91B2F62EA05}" srcOrd="1" destOrd="0" presId="urn:microsoft.com/office/officeart/2005/8/layout/process3"/>
    <dgm:cxn modelId="{5D75ECBE-FF35-F645-8CF5-F3A3D012DE1F}" type="presOf" srcId="{4E78490E-AFB4-B44C-B352-84442AB4DEFF}" destId="{F8F8DFFA-E65D-8147-B17B-76A9AD4DC43E}" srcOrd="1" destOrd="0" presId="urn:microsoft.com/office/officeart/2005/8/layout/process3"/>
    <dgm:cxn modelId="{64442CBF-F42E-7B46-8255-CF038D428D15}" type="presOf" srcId="{6A6F9DB9-AE07-CC4F-9D51-6F3DB230C2AE}" destId="{7F25CDE3-A363-1D45-A197-FA08149D99C4}" srcOrd="1" destOrd="0" presId="urn:microsoft.com/office/officeart/2005/8/layout/process3"/>
    <dgm:cxn modelId="{78014BDA-EA98-364D-9E88-5F371F025530}" type="presOf" srcId="{25B27CCC-5B77-E14F-A583-1B95ABCC59A9}" destId="{5C5CF7A3-9725-BF41-8261-7AFAA4CC8256}" srcOrd="0" destOrd="0" presId="urn:microsoft.com/office/officeart/2005/8/layout/process3"/>
    <dgm:cxn modelId="{336076DA-8F8E-FD48-8BC3-106C8AC5EBDE}" srcId="{4E78490E-AFB4-B44C-B352-84442AB4DEFF}" destId="{05868DD1-7715-F840-81CF-0DF236FB4D4D}" srcOrd="0" destOrd="0" parTransId="{9910AD61-0C74-1E40-903A-44E7ECE9F700}" sibTransId="{571EEB4C-D894-CE4E-A447-1A65D82B821A}"/>
    <dgm:cxn modelId="{D206B6DE-7EC7-5C45-B135-D9E3100A3824}" type="presOf" srcId="{05868DD1-7715-F840-81CF-0DF236FB4D4D}" destId="{08D0FC1D-3977-404F-B1BE-B89A277C3D5A}" srcOrd="0" destOrd="0" presId="urn:microsoft.com/office/officeart/2005/8/layout/process3"/>
    <dgm:cxn modelId="{2C883FE1-0983-3F4C-AB0D-E8CB28CED8EF}" type="presOf" srcId="{A4837969-01EB-E545-9A87-CEA85334F6E6}" destId="{0A995D0A-6C02-3246-B028-0C934AA717A1}" srcOrd="0" destOrd="0" presId="urn:microsoft.com/office/officeart/2005/8/layout/process3"/>
    <dgm:cxn modelId="{FC441AE4-DC10-A14F-B4EC-72C63E0624CC}" type="presOf" srcId="{96B24BC0-817A-BF43-B332-C86557DFC7E5}" destId="{6457B25B-1BBE-2249-A6B8-E077A321434B}" srcOrd="1" destOrd="0" presId="urn:microsoft.com/office/officeart/2005/8/layout/process3"/>
    <dgm:cxn modelId="{55B1ABE6-6400-0649-B0B5-0E8BFAA6AB0D}" srcId="{25B27CCC-5B77-E14F-A583-1B95ABCC59A9}" destId="{42B28E86-8D5E-7D46-9D43-CBAB60667BB0}" srcOrd="3" destOrd="0" parTransId="{A7D47AE1-58E5-B64E-A75D-F41F5E4FEABA}" sibTransId="{CFB7D014-B01A-3542-88B3-9CC8D3227128}"/>
    <dgm:cxn modelId="{9C407DE8-A42B-C043-9BA2-2D4ACAB0E008}" srcId="{25B27CCC-5B77-E14F-A583-1B95ABCC59A9}" destId="{BA4E3A36-6D43-F048-92FF-CFBD7B5E6F41}" srcOrd="1" destOrd="0" parTransId="{F858EDA3-41DA-DE44-82D6-22CB37E57115}" sibTransId="{6A6F9DB9-AE07-CC4F-9D51-6F3DB230C2AE}"/>
    <dgm:cxn modelId="{5B262AEB-AA4F-194D-B215-430E3FE23CC4}" srcId="{42B28E86-8D5E-7D46-9D43-CBAB60667BB0}" destId="{E925DBC2-27E6-5C4D-B0BA-E4696C9900BF}" srcOrd="0" destOrd="0" parTransId="{06DAA26F-A77B-3947-9C24-640948392D4C}" sibTransId="{FE46D2CD-993F-8F43-B7AA-859CBDA164B0}"/>
    <dgm:cxn modelId="{01D8B1EC-C489-484D-953C-78B66B6D496D}" type="presOf" srcId="{E925DBC2-27E6-5C4D-B0BA-E4696C9900BF}" destId="{6C4A13CE-BD80-274A-A62E-D536F33B711F}" srcOrd="0" destOrd="0" presId="urn:microsoft.com/office/officeart/2005/8/layout/process3"/>
    <dgm:cxn modelId="{AE07F5F4-A025-AD41-93F8-0AA09EE4794E}" srcId="{5D4B54D5-5BC8-BB4D-8D88-7C838F7181AF}" destId="{8280E895-EEBC-8542-9114-126EB3472158}" srcOrd="0" destOrd="0" parTransId="{162DA340-AE7A-3441-A77A-9D2E94F19FCE}" sibTransId="{A69F13A0-F3F6-5041-A908-959C7DB7C4B6}"/>
    <dgm:cxn modelId="{B6B366F7-9449-F64D-B30E-AED10FC2C8C5}" type="presOf" srcId="{F197D892-5A50-394D-A376-2A0366561D5A}" destId="{1A662152-1467-0947-BCDE-7653316399F6}" srcOrd="1" destOrd="0" presId="urn:microsoft.com/office/officeart/2005/8/layout/process3"/>
    <dgm:cxn modelId="{01257CF9-3A40-FE4F-86D4-F5B560CD52C4}" srcId="{96B24BC0-817A-BF43-B332-C86557DFC7E5}" destId="{399FD579-CF83-6A4E-8A31-0A49A3F13B35}" srcOrd="0" destOrd="0" parTransId="{74002EBD-A1AB-E34B-AC56-BCC567DC8DB9}" sibTransId="{D43DDD9F-33EA-6F49-BF58-E0F8F3711474}"/>
    <dgm:cxn modelId="{85B99370-5DC6-CF45-BF93-06A2651455EB}" type="presParOf" srcId="{5C5CF7A3-9725-BF41-8261-7AFAA4CC8256}" destId="{80D36CF7-6B8F-974B-B7DF-4F66DC363C36}" srcOrd="0" destOrd="0" presId="urn:microsoft.com/office/officeart/2005/8/layout/process3"/>
    <dgm:cxn modelId="{81CEB81E-35F6-7545-810C-31EEA155BAD6}" type="presParOf" srcId="{80D36CF7-6B8F-974B-B7DF-4F66DC363C36}" destId="{1D29DBEC-0B40-304A-8632-9F997E6009DC}" srcOrd="0" destOrd="0" presId="urn:microsoft.com/office/officeart/2005/8/layout/process3"/>
    <dgm:cxn modelId="{F2F61E90-B57B-CB48-9F02-80B3D2FB9119}" type="presParOf" srcId="{80D36CF7-6B8F-974B-B7DF-4F66DC363C36}" destId="{F8F8DFFA-E65D-8147-B17B-76A9AD4DC43E}" srcOrd="1" destOrd="0" presId="urn:microsoft.com/office/officeart/2005/8/layout/process3"/>
    <dgm:cxn modelId="{8FD24FC8-86D8-0646-98E1-5C98654BB469}" type="presParOf" srcId="{80D36CF7-6B8F-974B-B7DF-4F66DC363C36}" destId="{08D0FC1D-3977-404F-B1BE-B89A277C3D5A}" srcOrd="2" destOrd="0" presId="urn:microsoft.com/office/officeart/2005/8/layout/process3"/>
    <dgm:cxn modelId="{369B5255-A555-2D45-983C-0404A3CBB632}" type="presParOf" srcId="{5C5CF7A3-9725-BF41-8261-7AFAA4CC8256}" destId="{257AA7C4-71C4-CD4E-990B-9504B0EF0276}" srcOrd="1" destOrd="0" presId="urn:microsoft.com/office/officeart/2005/8/layout/process3"/>
    <dgm:cxn modelId="{7194BFC8-063A-5C4B-B691-554CDC928936}" type="presParOf" srcId="{257AA7C4-71C4-CD4E-990B-9504B0EF0276}" destId="{B294EDE7-047C-4041-8F63-D91B2F62EA05}" srcOrd="0" destOrd="0" presId="urn:microsoft.com/office/officeart/2005/8/layout/process3"/>
    <dgm:cxn modelId="{A19CCC7A-340A-3B4A-9D4B-6C3A583CE49A}" type="presParOf" srcId="{5C5CF7A3-9725-BF41-8261-7AFAA4CC8256}" destId="{B347CB60-B9B0-9244-AF13-3DA599AE9326}" srcOrd="2" destOrd="0" presId="urn:microsoft.com/office/officeart/2005/8/layout/process3"/>
    <dgm:cxn modelId="{072F6FA2-F6E8-5149-8FC6-C9CB73593892}" type="presParOf" srcId="{B347CB60-B9B0-9244-AF13-3DA599AE9326}" destId="{AA89CA33-F087-6E43-82B6-43A6CAA82326}" srcOrd="0" destOrd="0" presId="urn:microsoft.com/office/officeart/2005/8/layout/process3"/>
    <dgm:cxn modelId="{7247DBE9-AAEF-C44E-9FF3-3DD5FEC87EF8}" type="presParOf" srcId="{B347CB60-B9B0-9244-AF13-3DA599AE9326}" destId="{715057AC-5328-FC43-A7C1-CEDF30F45A44}" srcOrd="1" destOrd="0" presId="urn:microsoft.com/office/officeart/2005/8/layout/process3"/>
    <dgm:cxn modelId="{B1A4A481-7637-D74D-A1A8-32DED64E8FEA}" type="presParOf" srcId="{B347CB60-B9B0-9244-AF13-3DA599AE9326}" destId="{36ED0958-512D-994E-8B05-25DF3895CBA9}" srcOrd="2" destOrd="0" presId="urn:microsoft.com/office/officeart/2005/8/layout/process3"/>
    <dgm:cxn modelId="{FDB98223-8A1D-B04B-9CA4-C516C99A8677}" type="presParOf" srcId="{5C5CF7A3-9725-BF41-8261-7AFAA4CC8256}" destId="{49674809-2FDC-9C46-A6D0-4A3C4CC6DBD7}" srcOrd="3" destOrd="0" presId="urn:microsoft.com/office/officeart/2005/8/layout/process3"/>
    <dgm:cxn modelId="{12596296-37AD-9944-AF21-793BAE618651}" type="presParOf" srcId="{49674809-2FDC-9C46-A6D0-4A3C4CC6DBD7}" destId="{7F25CDE3-A363-1D45-A197-FA08149D99C4}" srcOrd="0" destOrd="0" presId="urn:microsoft.com/office/officeart/2005/8/layout/process3"/>
    <dgm:cxn modelId="{6924D333-2DD7-5E4C-A775-215536B00501}" type="presParOf" srcId="{5C5CF7A3-9725-BF41-8261-7AFAA4CC8256}" destId="{AB6D43E9-36BE-8E4C-8A1A-78E0BCCDD0B4}" srcOrd="4" destOrd="0" presId="urn:microsoft.com/office/officeart/2005/8/layout/process3"/>
    <dgm:cxn modelId="{0C9C856E-48E2-BC46-BE79-DDB51103EFDE}" type="presParOf" srcId="{AB6D43E9-36BE-8E4C-8A1A-78E0BCCDD0B4}" destId="{6EBECEC9-AA69-5744-9640-248F57E6F78E}" srcOrd="0" destOrd="0" presId="urn:microsoft.com/office/officeart/2005/8/layout/process3"/>
    <dgm:cxn modelId="{40A741D7-0A23-594B-A126-6127081550E8}" type="presParOf" srcId="{AB6D43E9-36BE-8E4C-8A1A-78E0BCCDD0B4}" destId="{18E5ED3C-A6FB-2143-9D70-1AB517FBF496}" srcOrd="1" destOrd="0" presId="urn:microsoft.com/office/officeart/2005/8/layout/process3"/>
    <dgm:cxn modelId="{98D13EE2-DE33-8E41-B2BC-A2920E73F3D7}" type="presParOf" srcId="{AB6D43E9-36BE-8E4C-8A1A-78E0BCCDD0B4}" destId="{E725DB47-E5BD-3944-86AD-F6E046BB5937}" srcOrd="2" destOrd="0" presId="urn:microsoft.com/office/officeart/2005/8/layout/process3"/>
    <dgm:cxn modelId="{C9047922-3D3D-D94E-95C9-0D091C23FBFE}" type="presParOf" srcId="{5C5CF7A3-9725-BF41-8261-7AFAA4CC8256}" destId="{BF23C235-7295-3A4F-BDFD-0585266C89DE}" srcOrd="5" destOrd="0" presId="urn:microsoft.com/office/officeart/2005/8/layout/process3"/>
    <dgm:cxn modelId="{217E3CC3-4361-864B-B353-EBCF34BF19AA}" type="presParOf" srcId="{BF23C235-7295-3A4F-BDFD-0585266C89DE}" destId="{9C9379F3-21F8-B14F-A2A0-887D953F2974}" srcOrd="0" destOrd="0" presId="urn:microsoft.com/office/officeart/2005/8/layout/process3"/>
    <dgm:cxn modelId="{C3B71DFD-0779-BA46-ACD3-2E271D76F8A4}" type="presParOf" srcId="{5C5CF7A3-9725-BF41-8261-7AFAA4CC8256}" destId="{C89CA291-DB8C-0B46-98DD-D1B67D9EE231}" srcOrd="6" destOrd="0" presId="urn:microsoft.com/office/officeart/2005/8/layout/process3"/>
    <dgm:cxn modelId="{286989C0-F229-C348-AD0C-408AF25149BA}" type="presParOf" srcId="{C89CA291-DB8C-0B46-98DD-D1B67D9EE231}" destId="{0F8CA879-DF47-7947-82B5-94F7A00479CE}" srcOrd="0" destOrd="0" presId="urn:microsoft.com/office/officeart/2005/8/layout/process3"/>
    <dgm:cxn modelId="{B90EFE04-8BBD-F142-BB0D-F9DD86C759FB}" type="presParOf" srcId="{C89CA291-DB8C-0B46-98DD-D1B67D9EE231}" destId="{FC085426-FA9B-F640-B430-5010CE17A68C}" srcOrd="1" destOrd="0" presId="urn:microsoft.com/office/officeart/2005/8/layout/process3"/>
    <dgm:cxn modelId="{2188ED75-3386-C14B-920A-4970183F7207}" type="presParOf" srcId="{C89CA291-DB8C-0B46-98DD-D1B67D9EE231}" destId="{6C4A13CE-BD80-274A-A62E-D536F33B711F}" srcOrd="2" destOrd="0" presId="urn:microsoft.com/office/officeart/2005/8/layout/process3"/>
    <dgm:cxn modelId="{3089EBE9-3011-3548-9773-8EF117CE8D77}" type="presParOf" srcId="{5C5CF7A3-9725-BF41-8261-7AFAA4CC8256}" destId="{F663F284-0C29-3F4E-AB7A-337A8E59CCEC}" srcOrd="7" destOrd="0" presId="urn:microsoft.com/office/officeart/2005/8/layout/process3"/>
    <dgm:cxn modelId="{0F58B648-55F4-D548-94B0-EB639ECD1F16}" type="presParOf" srcId="{F663F284-0C29-3F4E-AB7A-337A8E59CCEC}" destId="{35D93FD8-008D-074C-BA80-073E1CBABF25}" srcOrd="0" destOrd="0" presId="urn:microsoft.com/office/officeart/2005/8/layout/process3"/>
    <dgm:cxn modelId="{3BE7CAAE-8FFB-BD4D-9DDD-74C59D637382}" type="presParOf" srcId="{5C5CF7A3-9725-BF41-8261-7AFAA4CC8256}" destId="{136B35D4-C8DA-9548-9533-5F4AFC06D3A2}" srcOrd="8" destOrd="0" presId="urn:microsoft.com/office/officeart/2005/8/layout/process3"/>
    <dgm:cxn modelId="{A3349EDE-C6ED-3446-8788-9D4FD5315D30}" type="presParOf" srcId="{136B35D4-C8DA-9548-9533-5F4AFC06D3A2}" destId="{1CEE2DB6-F50B-2B42-B652-3D9BA170B9C6}" srcOrd="0" destOrd="0" presId="urn:microsoft.com/office/officeart/2005/8/layout/process3"/>
    <dgm:cxn modelId="{A19BD26E-D5E7-D943-9378-D857D497C892}" type="presParOf" srcId="{136B35D4-C8DA-9548-9533-5F4AFC06D3A2}" destId="{1A662152-1467-0947-BCDE-7653316399F6}" srcOrd="1" destOrd="0" presId="urn:microsoft.com/office/officeart/2005/8/layout/process3"/>
    <dgm:cxn modelId="{8DF00888-3C79-9649-AA20-142998EE670B}" type="presParOf" srcId="{136B35D4-C8DA-9548-9533-5F4AFC06D3A2}" destId="{0A995D0A-6C02-3246-B028-0C934AA717A1}" srcOrd="2" destOrd="0" presId="urn:microsoft.com/office/officeart/2005/8/layout/process3"/>
    <dgm:cxn modelId="{AEF59D76-6367-784E-8B29-19F6096FB3FD}" type="presParOf" srcId="{5C5CF7A3-9725-BF41-8261-7AFAA4CC8256}" destId="{3F414D50-A83C-6A45-853D-02A4E1993685}" srcOrd="9" destOrd="0" presId="urn:microsoft.com/office/officeart/2005/8/layout/process3"/>
    <dgm:cxn modelId="{DE9A67CC-0EF0-2742-B556-E1C82685BAB5}" type="presParOf" srcId="{3F414D50-A83C-6A45-853D-02A4E1993685}" destId="{E28D45F8-D517-3F41-B075-789DD24A23E0}" srcOrd="0" destOrd="0" presId="urn:microsoft.com/office/officeart/2005/8/layout/process3"/>
    <dgm:cxn modelId="{B056CEBE-1EF8-144F-8BE8-FFD550DD652E}" type="presParOf" srcId="{5C5CF7A3-9725-BF41-8261-7AFAA4CC8256}" destId="{A033CC3E-B43F-DC49-A7BF-197C99B59815}" srcOrd="10" destOrd="0" presId="urn:microsoft.com/office/officeart/2005/8/layout/process3"/>
    <dgm:cxn modelId="{756D6CA2-11BA-9148-A426-4CB6F4A51B70}" type="presParOf" srcId="{A033CC3E-B43F-DC49-A7BF-197C99B59815}" destId="{422B93F6-0750-6B42-A53B-175036DBFA54}" srcOrd="0" destOrd="0" presId="urn:microsoft.com/office/officeart/2005/8/layout/process3"/>
    <dgm:cxn modelId="{AF88524A-379D-A049-9D1F-2ADFF17E2D43}" type="presParOf" srcId="{A033CC3E-B43F-DC49-A7BF-197C99B59815}" destId="{6457B25B-1BBE-2249-A6B8-E077A321434B}" srcOrd="1" destOrd="0" presId="urn:microsoft.com/office/officeart/2005/8/layout/process3"/>
    <dgm:cxn modelId="{0AC892B9-F1DA-4E47-985C-08AA5667E595}" type="presParOf" srcId="{A033CC3E-B43F-DC49-A7BF-197C99B59815}" destId="{14D40678-53DC-4940-9DA8-9E85AC65135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B27CCC-5B77-E14F-A583-1B95ABCC59A9}" type="doc">
      <dgm:prSet loTypeId="urn:microsoft.com/office/officeart/2005/8/layout/process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4E78490E-AFB4-B44C-B352-84442AB4DEFF}">
      <dgm:prSet phldrT="[テキスト]"/>
      <dgm:spPr/>
      <dgm:t>
        <a:bodyPr/>
        <a:lstStyle/>
        <a:p>
          <a:r>
            <a:rPr kumimoji="1" lang="ja-JP" altLang="en-US"/>
            <a:t>起きる</a:t>
          </a:r>
        </a:p>
      </dgm:t>
    </dgm:pt>
    <dgm:pt modelId="{0ED2B70A-E1A8-7D4B-B174-0D14FF3AF3C8}" type="parTrans" cxnId="{CD4F4AB4-00CC-B448-8911-46571D55CF89}">
      <dgm:prSet/>
      <dgm:spPr/>
      <dgm:t>
        <a:bodyPr/>
        <a:lstStyle/>
        <a:p>
          <a:endParaRPr kumimoji="1" lang="ja-JP" altLang="en-US"/>
        </a:p>
      </dgm:t>
    </dgm:pt>
    <dgm:pt modelId="{764F6DF0-F677-A749-B629-A3FF8B8EA52A}" type="sibTrans" cxnId="{CD4F4AB4-00CC-B448-8911-46571D55CF89}">
      <dgm:prSet/>
      <dgm:spPr/>
      <dgm:t>
        <a:bodyPr/>
        <a:lstStyle/>
        <a:p>
          <a:endParaRPr kumimoji="1" lang="ja-JP" altLang="en-US"/>
        </a:p>
      </dgm:t>
    </dgm:pt>
    <dgm:pt modelId="{05868DD1-7715-F840-81CF-0DF236FB4D4D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r>
            <a:rPr kumimoji="1" lang="ja-JP" altLang="en-US"/>
            <a:t>時位</a:t>
          </a:r>
        </a:p>
      </dgm:t>
    </dgm:pt>
    <dgm:pt modelId="{9910AD61-0C74-1E40-903A-44E7ECE9F700}" type="parTrans" cxnId="{336076DA-8F8E-FD48-8BC3-106C8AC5EBDE}">
      <dgm:prSet/>
      <dgm:spPr/>
      <dgm:t>
        <a:bodyPr/>
        <a:lstStyle/>
        <a:p>
          <a:endParaRPr kumimoji="1" lang="ja-JP" altLang="en-US"/>
        </a:p>
      </dgm:t>
    </dgm:pt>
    <dgm:pt modelId="{571EEB4C-D894-CE4E-A447-1A65D82B821A}" type="sibTrans" cxnId="{336076DA-8F8E-FD48-8BC3-106C8AC5EBDE}">
      <dgm:prSet/>
      <dgm:spPr/>
      <dgm:t>
        <a:bodyPr/>
        <a:lstStyle/>
        <a:p>
          <a:endParaRPr kumimoji="1" lang="ja-JP" altLang="en-US"/>
        </a:p>
      </dgm:t>
    </dgm:pt>
    <dgm:pt modelId="{77BC5AF3-A8D8-4543-B932-9ABD4D4C52B4}">
      <dgm:prSet phldrT="[テキスト]"/>
      <dgm:spPr/>
      <dgm:t>
        <a:bodyPr/>
        <a:lstStyle/>
        <a:p>
          <a:r>
            <a:rPr kumimoji="1" lang="ja-JP" altLang="en-US"/>
            <a:t>牛丼特盛</a:t>
          </a:r>
        </a:p>
      </dgm:t>
    </dgm:pt>
    <dgm:pt modelId="{71FCBF3E-9124-6F40-9FA2-DCFA299A9372}" type="parTrans" cxnId="{4CE3200F-F96B-5843-A4FF-EA0D68D8E90C}">
      <dgm:prSet/>
      <dgm:spPr/>
      <dgm:t>
        <a:bodyPr/>
        <a:lstStyle/>
        <a:p>
          <a:endParaRPr kumimoji="1" lang="ja-JP" altLang="en-US"/>
        </a:p>
      </dgm:t>
    </dgm:pt>
    <dgm:pt modelId="{C743EFBA-5FDB-D444-9381-233E798BC49A}" type="sibTrans" cxnId="{4CE3200F-F96B-5843-A4FF-EA0D68D8E90C}">
      <dgm:prSet/>
      <dgm:spPr/>
      <dgm:t>
        <a:bodyPr/>
        <a:lstStyle/>
        <a:p>
          <a:endParaRPr kumimoji="1" lang="ja-JP" altLang="en-US"/>
        </a:p>
      </dgm:t>
    </dgm:pt>
    <dgm:pt modelId="{5D4B54D5-5BC8-BB4D-8D88-7C838F7181AF}">
      <dgm:prSet phldrT="[テキスト]"/>
      <dgm:spPr/>
      <dgm:t>
        <a:bodyPr/>
        <a:lstStyle/>
        <a:p>
          <a:r>
            <a:rPr kumimoji="1" lang="ja-JP" altLang="en-US"/>
            <a:t>寝る</a:t>
          </a:r>
        </a:p>
      </dgm:t>
    </dgm:pt>
    <dgm:pt modelId="{48F9DF2D-4C22-224E-B18F-B531BED064B1}" type="parTrans" cxnId="{3C5AEA0E-FEB3-074D-B939-8F432164D036}">
      <dgm:prSet/>
      <dgm:spPr/>
      <dgm:t>
        <a:bodyPr/>
        <a:lstStyle/>
        <a:p>
          <a:endParaRPr kumimoji="1" lang="ja-JP" altLang="en-US"/>
        </a:p>
      </dgm:t>
    </dgm:pt>
    <dgm:pt modelId="{F5B0A507-0FFD-BA43-99D2-B0603DE2EA32}" type="sibTrans" cxnId="{3C5AEA0E-FEB3-074D-B939-8F432164D036}">
      <dgm:prSet/>
      <dgm:spPr/>
      <dgm:t>
        <a:bodyPr/>
        <a:lstStyle/>
        <a:p>
          <a:endParaRPr kumimoji="1" lang="ja-JP" altLang="en-US"/>
        </a:p>
      </dgm:t>
    </dgm:pt>
    <dgm:pt modelId="{8280E895-EEBC-8542-9114-126EB3472158}">
      <dgm:prSet phldrT="[テキスト]"/>
      <dgm:spPr/>
      <dgm:t>
        <a:bodyPr/>
        <a:lstStyle/>
        <a:p>
          <a:r>
            <a:rPr kumimoji="1" lang="en-US" altLang="ja-JP" dirty="0"/>
            <a:t>13</a:t>
          </a:r>
          <a:r>
            <a:rPr kumimoji="1" lang="ja-JP" altLang="en-US"/>
            <a:t>時まで寝る</a:t>
          </a:r>
        </a:p>
      </dgm:t>
    </dgm:pt>
    <dgm:pt modelId="{162DA340-AE7A-3441-A77A-9D2E94F19FCE}" type="parTrans" cxnId="{AE07F5F4-A025-AD41-93F8-0AA09EE4794E}">
      <dgm:prSet/>
      <dgm:spPr/>
      <dgm:t>
        <a:bodyPr/>
        <a:lstStyle/>
        <a:p>
          <a:endParaRPr kumimoji="1" lang="ja-JP" altLang="en-US"/>
        </a:p>
      </dgm:t>
    </dgm:pt>
    <dgm:pt modelId="{A69F13A0-F3F6-5041-A908-959C7DB7C4B6}" type="sibTrans" cxnId="{AE07F5F4-A025-AD41-93F8-0AA09EE4794E}">
      <dgm:prSet/>
      <dgm:spPr/>
      <dgm:t>
        <a:bodyPr/>
        <a:lstStyle/>
        <a:p>
          <a:endParaRPr kumimoji="1" lang="ja-JP" altLang="en-US"/>
        </a:p>
      </dgm:t>
    </dgm:pt>
    <dgm:pt modelId="{42B28E86-8D5E-7D46-9D43-CBAB60667BB0}">
      <dgm:prSet phldrT="[テキスト]"/>
      <dgm:spPr/>
      <dgm:t>
        <a:bodyPr/>
        <a:lstStyle/>
        <a:p>
          <a:r>
            <a:rPr kumimoji="1" lang="ja-JP" altLang="en-US"/>
            <a:t>おやつ</a:t>
          </a:r>
        </a:p>
      </dgm:t>
    </dgm:pt>
    <dgm:pt modelId="{A7D47AE1-58E5-B64E-A75D-F41F5E4FEABA}" type="parTrans" cxnId="{55B1ABE6-6400-0649-B0B5-0E8BFAA6AB0D}">
      <dgm:prSet/>
      <dgm:spPr/>
      <dgm:t>
        <a:bodyPr/>
        <a:lstStyle/>
        <a:p>
          <a:endParaRPr kumimoji="1" lang="ja-JP" altLang="en-US"/>
        </a:p>
      </dgm:t>
    </dgm:pt>
    <dgm:pt modelId="{CFB7D014-B01A-3542-88B3-9CC8D3227128}" type="sibTrans" cxnId="{55B1ABE6-6400-0649-B0B5-0E8BFAA6AB0D}">
      <dgm:prSet/>
      <dgm:spPr/>
      <dgm:t>
        <a:bodyPr/>
        <a:lstStyle/>
        <a:p>
          <a:endParaRPr kumimoji="1" lang="ja-JP" altLang="en-US"/>
        </a:p>
      </dgm:t>
    </dgm:pt>
    <dgm:pt modelId="{F197D892-5A50-394D-A376-2A0366561D5A}">
      <dgm:prSet phldrT="[テキスト]"/>
      <dgm:spPr/>
      <dgm:t>
        <a:bodyPr/>
        <a:lstStyle/>
        <a:p>
          <a:r>
            <a:rPr kumimoji="1" lang="ja-JP" altLang="en-US"/>
            <a:t>寝る</a:t>
          </a:r>
        </a:p>
      </dgm:t>
    </dgm:pt>
    <dgm:pt modelId="{793E0469-AB56-A445-A0E2-6139FF6E07E7}" type="parTrans" cxnId="{A718459D-1A44-4041-A3F6-5A5C1A383947}">
      <dgm:prSet/>
      <dgm:spPr/>
      <dgm:t>
        <a:bodyPr/>
        <a:lstStyle/>
        <a:p>
          <a:endParaRPr kumimoji="1" lang="ja-JP" altLang="en-US"/>
        </a:p>
      </dgm:t>
    </dgm:pt>
    <dgm:pt modelId="{B60F2C05-325B-CC43-A246-21E65EEF9C66}" type="sibTrans" cxnId="{A718459D-1A44-4041-A3F6-5A5C1A383947}">
      <dgm:prSet/>
      <dgm:spPr/>
      <dgm:t>
        <a:bodyPr/>
        <a:lstStyle/>
        <a:p>
          <a:endParaRPr kumimoji="1" lang="ja-JP" altLang="en-US"/>
        </a:p>
      </dgm:t>
    </dgm:pt>
    <dgm:pt modelId="{E925DBC2-27E6-5C4D-B0BA-E4696C9900BF}">
      <dgm:prSet phldrT="[テキスト]"/>
      <dgm:spPr/>
      <dgm:t>
        <a:bodyPr/>
        <a:lstStyle/>
        <a:p>
          <a:r>
            <a:rPr kumimoji="1" lang="ja-JP" altLang="en-US"/>
            <a:t>おかし大量</a:t>
          </a:r>
        </a:p>
      </dgm:t>
    </dgm:pt>
    <dgm:pt modelId="{06DAA26F-A77B-3947-9C24-640948392D4C}" type="parTrans" cxnId="{5B262AEB-AA4F-194D-B215-430E3FE23CC4}">
      <dgm:prSet/>
      <dgm:spPr/>
      <dgm:t>
        <a:bodyPr/>
        <a:lstStyle/>
        <a:p>
          <a:endParaRPr kumimoji="1" lang="ja-JP" altLang="en-US"/>
        </a:p>
      </dgm:t>
    </dgm:pt>
    <dgm:pt modelId="{FE46D2CD-993F-8F43-B7AA-859CBDA164B0}" type="sibTrans" cxnId="{5B262AEB-AA4F-194D-B215-430E3FE23CC4}">
      <dgm:prSet/>
      <dgm:spPr/>
      <dgm:t>
        <a:bodyPr/>
        <a:lstStyle/>
        <a:p>
          <a:endParaRPr kumimoji="1" lang="ja-JP" altLang="en-US"/>
        </a:p>
      </dgm:t>
    </dgm:pt>
    <dgm:pt modelId="{A4837969-01EB-E545-9A87-CEA85334F6E6}">
      <dgm:prSet phldrT="[テキスト]"/>
      <dgm:spPr/>
      <dgm:t>
        <a:bodyPr/>
        <a:lstStyle/>
        <a:p>
          <a:r>
            <a:rPr kumimoji="1" lang="en-US" altLang="ja-JP" dirty="0"/>
            <a:t>18</a:t>
          </a:r>
          <a:r>
            <a:rPr kumimoji="1" lang="ja-JP" altLang="en-US"/>
            <a:t>時まで</a:t>
          </a:r>
        </a:p>
      </dgm:t>
    </dgm:pt>
    <dgm:pt modelId="{B0841274-5FA7-9249-B6F1-C30C81337681}" type="parTrans" cxnId="{E22A0861-3F17-3D4E-B191-9F275D21BE21}">
      <dgm:prSet/>
      <dgm:spPr/>
      <dgm:t>
        <a:bodyPr/>
        <a:lstStyle/>
        <a:p>
          <a:endParaRPr kumimoji="1" lang="ja-JP" altLang="en-US"/>
        </a:p>
      </dgm:t>
    </dgm:pt>
    <dgm:pt modelId="{EA6AA359-B21B-CD48-AE57-30C3199E56C5}" type="sibTrans" cxnId="{E22A0861-3F17-3D4E-B191-9F275D21BE21}">
      <dgm:prSet/>
      <dgm:spPr/>
      <dgm:t>
        <a:bodyPr/>
        <a:lstStyle/>
        <a:p>
          <a:endParaRPr kumimoji="1" lang="ja-JP" altLang="en-US"/>
        </a:p>
      </dgm:t>
    </dgm:pt>
    <dgm:pt modelId="{EBBE9E60-5013-A94B-82A5-6E0F93E87811}">
      <dgm:prSet phldrT="[テキスト]"/>
      <dgm:spPr/>
      <dgm:t>
        <a:bodyPr/>
        <a:lstStyle/>
        <a:p>
          <a:r>
            <a:rPr kumimoji="1" lang="ja-JP" altLang="en-US"/>
            <a:t>食う</a:t>
          </a:r>
        </a:p>
      </dgm:t>
    </dgm:pt>
    <dgm:pt modelId="{85B2D62B-A747-BF47-BD85-1E68E3693856}" type="parTrans" cxnId="{24F1EC7A-583A-5E4A-B121-D0428F55CF55}">
      <dgm:prSet/>
      <dgm:spPr/>
      <dgm:t>
        <a:bodyPr/>
        <a:lstStyle/>
        <a:p>
          <a:endParaRPr kumimoji="1" lang="ja-JP" altLang="en-US"/>
        </a:p>
      </dgm:t>
    </dgm:pt>
    <dgm:pt modelId="{018217FF-1969-EE48-A77E-45E890299948}" type="sibTrans" cxnId="{24F1EC7A-583A-5E4A-B121-D0428F55CF55}">
      <dgm:prSet/>
      <dgm:spPr/>
      <dgm:t>
        <a:bodyPr/>
        <a:lstStyle/>
        <a:p>
          <a:endParaRPr kumimoji="1" lang="ja-JP" altLang="en-US"/>
        </a:p>
      </dgm:t>
    </dgm:pt>
    <dgm:pt modelId="{7EA4EFDE-4AD0-6F4B-B3A4-38C00AFD431E}">
      <dgm:prSet phldrT="[テキスト]"/>
      <dgm:spPr/>
      <dgm:t>
        <a:bodyPr/>
        <a:lstStyle/>
        <a:p>
          <a:r>
            <a:rPr kumimoji="1" lang="ja-JP" altLang="en-US"/>
            <a:t>揚げ物中心</a:t>
          </a:r>
        </a:p>
      </dgm:t>
    </dgm:pt>
    <dgm:pt modelId="{F7D82E92-6890-1D48-A9A5-F9E9D91B653E}" type="parTrans" cxnId="{7D009829-99DC-F640-BC72-3DDBE4CB0938}">
      <dgm:prSet/>
      <dgm:spPr/>
      <dgm:t>
        <a:bodyPr/>
        <a:lstStyle/>
        <a:p>
          <a:endParaRPr kumimoji="1" lang="ja-JP" altLang="en-US"/>
        </a:p>
      </dgm:t>
    </dgm:pt>
    <dgm:pt modelId="{F601DBE0-4FA3-4D4B-A993-4C0CD78A6FF5}" type="sibTrans" cxnId="{7D009829-99DC-F640-BC72-3DDBE4CB0938}">
      <dgm:prSet/>
      <dgm:spPr/>
      <dgm:t>
        <a:bodyPr/>
        <a:lstStyle/>
        <a:p>
          <a:endParaRPr kumimoji="1" lang="ja-JP" altLang="en-US"/>
        </a:p>
      </dgm:t>
    </dgm:pt>
    <dgm:pt modelId="{CB3EB5CB-2B88-E447-AC32-DF143D3F8AA8}">
      <dgm:prSet phldrT="[テキスト]"/>
      <dgm:spPr/>
      <dgm:t>
        <a:bodyPr/>
        <a:lstStyle/>
        <a:p>
          <a:r>
            <a:rPr kumimoji="1" lang="ja-JP" altLang="en-US"/>
            <a:t>食う</a:t>
          </a:r>
        </a:p>
      </dgm:t>
    </dgm:pt>
    <dgm:pt modelId="{0AD1A901-4766-B54A-AC5E-751D17154702}" type="parTrans" cxnId="{AB16193D-A1BB-A349-8C62-1A57AB2511A9}">
      <dgm:prSet/>
      <dgm:spPr/>
      <dgm:t>
        <a:bodyPr/>
        <a:lstStyle/>
        <a:p>
          <a:endParaRPr kumimoji="1" lang="ja-JP" altLang="en-US"/>
        </a:p>
      </dgm:t>
    </dgm:pt>
    <dgm:pt modelId="{3C57049E-A959-1D49-9BF0-1DBD0A362A2D}" type="sibTrans" cxnId="{AB16193D-A1BB-A349-8C62-1A57AB2511A9}">
      <dgm:prSet/>
      <dgm:spPr/>
      <dgm:t>
        <a:bodyPr/>
        <a:lstStyle/>
        <a:p>
          <a:endParaRPr kumimoji="1" lang="ja-JP" altLang="en-US"/>
        </a:p>
      </dgm:t>
    </dgm:pt>
    <dgm:pt modelId="{F220CA05-D884-0344-96AC-61D6BFDEEA48}">
      <dgm:prSet phldrT="[テキスト]"/>
      <dgm:spPr/>
      <dgm:t>
        <a:bodyPr/>
        <a:lstStyle/>
        <a:p>
          <a:r>
            <a:rPr kumimoji="1" lang="ja-JP" altLang="en-US"/>
            <a:t>夜食マスト</a:t>
          </a:r>
        </a:p>
      </dgm:t>
    </dgm:pt>
    <dgm:pt modelId="{BCCDBF62-7008-564B-9F96-9F11C7AC69BF}" type="parTrans" cxnId="{1AF6F7A5-0E4E-C847-BCF5-9F4C5D4590CE}">
      <dgm:prSet/>
      <dgm:spPr/>
      <dgm:t>
        <a:bodyPr/>
        <a:lstStyle/>
        <a:p>
          <a:endParaRPr kumimoji="1" lang="ja-JP" altLang="en-US"/>
        </a:p>
      </dgm:t>
    </dgm:pt>
    <dgm:pt modelId="{DCD9099F-4E99-334A-B2B6-5E6119691694}" type="sibTrans" cxnId="{1AF6F7A5-0E4E-C847-BCF5-9F4C5D4590CE}">
      <dgm:prSet/>
      <dgm:spPr/>
      <dgm:t>
        <a:bodyPr/>
        <a:lstStyle/>
        <a:p>
          <a:endParaRPr kumimoji="1" lang="ja-JP" altLang="en-US"/>
        </a:p>
      </dgm:t>
    </dgm:pt>
    <dgm:pt modelId="{BA4E3A36-6D43-F048-92FF-CFBD7B5E6F41}">
      <dgm:prSet phldrT="[テキスト]"/>
      <dgm:spPr/>
      <dgm:t>
        <a:bodyPr/>
        <a:lstStyle/>
        <a:p>
          <a:r>
            <a:rPr kumimoji="1" lang="ja-JP" altLang="en-US"/>
            <a:t>食う</a:t>
          </a:r>
        </a:p>
      </dgm:t>
    </dgm:pt>
    <dgm:pt modelId="{6A6F9DB9-AE07-CC4F-9D51-6F3DB230C2AE}" type="sibTrans" cxnId="{9C407DE8-A42B-C043-9BA2-2D4ACAB0E008}">
      <dgm:prSet/>
      <dgm:spPr/>
      <dgm:t>
        <a:bodyPr/>
        <a:lstStyle/>
        <a:p>
          <a:endParaRPr kumimoji="1" lang="ja-JP" altLang="en-US"/>
        </a:p>
      </dgm:t>
    </dgm:pt>
    <dgm:pt modelId="{F858EDA3-41DA-DE44-82D6-22CB37E57115}" type="parTrans" cxnId="{9C407DE8-A42B-C043-9BA2-2D4ACAB0E008}">
      <dgm:prSet/>
      <dgm:spPr/>
      <dgm:t>
        <a:bodyPr/>
        <a:lstStyle/>
        <a:p>
          <a:endParaRPr kumimoji="1" lang="ja-JP" altLang="en-US"/>
        </a:p>
      </dgm:t>
    </dgm:pt>
    <dgm:pt modelId="{5C5CF7A3-9725-BF41-8261-7AFAA4CC8256}" type="pres">
      <dgm:prSet presAssocID="{25B27CCC-5B77-E14F-A583-1B95ABCC59A9}" presName="linearFlow" presStyleCnt="0">
        <dgm:presLayoutVars>
          <dgm:dir/>
          <dgm:animLvl val="lvl"/>
          <dgm:resizeHandles val="exact"/>
        </dgm:presLayoutVars>
      </dgm:prSet>
      <dgm:spPr/>
    </dgm:pt>
    <dgm:pt modelId="{80D36CF7-6B8F-974B-B7DF-4F66DC363C36}" type="pres">
      <dgm:prSet presAssocID="{4E78490E-AFB4-B44C-B352-84442AB4DEFF}" presName="composite" presStyleCnt="0"/>
      <dgm:spPr/>
    </dgm:pt>
    <dgm:pt modelId="{1D29DBEC-0B40-304A-8632-9F997E6009DC}" type="pres">
      <dgm:prSet presAssocID="{4E78490E-AFB4-B44C-B352-84442AB4DEFF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8F8DFFA-E65D-8147-B17B-76A9AD4DC43E}" type="pres">
      <dgm:prSet presAssocID="{4E78490E-AFB4-B44C-B352-84442AB4DEFF}" presName="parSh" presStyleLbl="node1" presStyleIdx="0" presStyleCnt="7"/>
      <dgm:spPr/>
    </dgm:pt>
    <dgm:pt modelId="{08D0FC1D-3977-404F-B1BE-B89A277C3D5A}" type="pres">
      <dgm:prSet presAssocID="{4E78490E-AFB4-B44C-B352-84442AB4DEFF}" presName="desTx" presStyleLbl="fgAcc1" presStyleIdx="0" presStyleCnt="7">
        <dgm:presLayoutVars>
          <dgm:bulletEnabled val="1"/>
        </dgm:presLayoutVars>
      </dgm:prSet>
      <dgm:spPr/>
    </dgm:pt>
    <dgm:pt modelId="{257AA7C4-71C4-CD4E-990B-9504B0EF0276}" type="pres">
      <dgm:prSet presAssocID="{764F6DF0-F677-A749-B629-A3FF8B8EA52A}" presName="sibTrans" presStyleLbl="sibTrans2D1" presStyleIdx="0" presStyleCnt="6"/>
      <dgm:spPr/>
    </dgm:pt>
    <dgm:pt modelId="{B294EDE7-047C-4041-8F63-D91B2F62EA05}" type="pres">
      <dgm:prSet presAssocID="{764F6DF0-F677-A749-B629-A3FF8B8EA52A}" presName="connTx" presStyleLbl="sibTrans2D1" presStyleIdx="0" presStyleCnt="6"/>
      <dgm:spPr/>
    </dgm:pt>
    <dgm:pt modelId="{B347CB60-B9B0-9244-AF13-3DA599AE9326}" type="pres">
      <dgm:prSet presAssocID="{BA4E3A36-6D43-F048-92FF-CFBD7B5E6F41}" presName="composite" presStyleCnt="0"/>
      <dgm:spPr/>
    </dgm:pt>
    <dgm:pt modelId="{AA89CA33-F087-6E43-82B6-43A6CAA82326}" type="pres">
      <dgm:prSet presAssocID="{BA4E3A36-6D43-F048-92FF-CFBD7B5E6F41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715057AC-5328-FC43-A7C1-CEDF30F45A44}" type="pres">
      <dgm:prSet presAssocID="{BA4E3A36-6D43-F048-92FF-CFBD7B5E6F41}" presName="parSh" presStyleLbl="node1" presStyleIdx="1" presStyleCnt="7"/>
      <dgm:spPr/>
    </dgm:pt>
    <dgm:pt modelId="{36ED0958-512D-994E-8B05-25DF3895CBA9}" type="pres">
      <dgm:prSet presAssocID="{BA4E3A36-6D43-F048-92FF-CFBD7B5E6F41}" presName="desTx" presStyleLbl="fgAcc1" presStyleIdx="1" presStyleCnt="7">
        <dgm:presLayoutVars>
          <dgm:bulletEnabled val="1"/>
        </dgm:presLayoutVars>
      </dgm:prSet>
      <dgm:spPr/>
    </dgm:pt>
    <dgm:pt modelId="{49674809-2FDC-9C46-A6D0-4A3C4CC6DBD7}" type="pres">
      <dgm:prSet presAssocID="{6A6F9DB9-AE07-CC4F-9D51-6F3DB230C2AE}" presName="sibTrans" presStyleLbl="sibTrans2D1" presStyleIdx="1" presStyleCnt="6"/>
      <dgm:spPr/>
    </dgm:pt>
    <dgm:pt modelId="{7F25CDE3-A363-1D45-A197-FA08149D99C4}" type="pres">
      <dgm:prSet presAssocID="{6A6F9DB9-AE07-CC4F-9D51-6F3DB230C2AE}" presName="connTx" presStyleLbl="sibTrans2D1" presStyleIdx="1" presStyleCnt="6"/>
      <dgm:spPr/>
    </dgm:pt>
    <dgm:pt modelId="{AB6D43E9-36BE-8E4C-8A1A-78E0BCCDD0B4}" type="pres">
      <dgm:prSet presAssocID="{5D4B54D5-5BC8-BB4D-8D88-7C838F7181AF}" presName="composite" presStyleCnt="0"/>
      <dgm:spPr/>
    </dgm:pt>
    <dgm:pt modelId="{6EBECEC9-AA69-5744-9640-248F57E6F78E}" type="pres">
      <dgm:prSet presAssocID="{5D4B54D5-5BC8-BB4D-8D88-7C838F7181AF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8E5ED3C-A6FB-2143-9D70-1AB517FBF496}" type="pres">
      <dgm:prSet presAssocID="{5D4B54D5-5BC8-BB4D-8D88-7C838F7181AF}" presName="parSh" presStyleLbl="node1" presStyleIdx="2" presStyleCnt="7"/>
      <dgm:spPr/>
    </dgm:pt>
    <dgm:pt modelId="{E725DB47-E5BD-3944-86AD-F6E046BB5937}" type="pres">
      <dgm:prSet presAssocID="{5D4B54D5-5BC8-BB4D-8D88-7C838F7181AF}" presName="desTx" presStyleLbl="fgAcc1" presStyleIdx="2" presStyleCnt="7">
        <dgm:presLayoutVars>
          <dgm:bulletEnabled val="1"/>
        </dgm:presLayoutVars>
      </dgm:prSet>
      <dgm:spPr/>
    </dgm:pt>
    <dgm:pt modelId="{BF23C235-7295-3A4F-BDFD-0585266C89DE}" type="pres">
      <dgm:prSet presAssocID="{F5B0A507-0FFD-BA43-99D2-B0603DE2EA32}" presName="sibTrans" presStyleLbl="sibTrans2D1" presStyleIdx="2" presStyleCnt="6"/>
      <dgm:spPr/>
    </dgm:pt>
    <dgm:pt modelId="{9C9379F3-21F8-B14F-A2A0-887D953F2974}" type="pres">
      <dgm:prSet presAssocID="{F5B0A507-0FFD-BA43-99D2-B0603DE2EA32}" presName="connTx" presStyleLbl="sibTrans2D1" presStyleIdx="2" presStyleCnt="6"/>
      <dgm:spPr/>
    </dgm:pt>
    <dgm:pt modelId="{C89CA291-DB8C-0B46-98DD-D1B67D9EE231}" type="pres">
      <dgm:prSet presAssocID="{42B28E86-8D5E-7D46-9D43-CBAB60667BB0}" presName="composite" presStyleCnt="0"/>
      <dgm:spPr/>
    </dgm:pt>
    <dgm:pt modelId="{0F8CA879-DF47-7947-82B5-94F7A00479CE}" type="pres">
      <dgm:prSet presAssocID="{42B28E86-8D5E-7D46-9D43-CBAB60667BB0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FC085426-FA9B-F640-B430-5010CE17A68C}" type="pres">
      <dgm:prSet presAssocID="{42B28E86-8D5E-7D46-9D43-CBAB60667BB0}" presName="parSh" presStyleLbl="node1" presStyleIdx="3" presStyleCnt="7"/>
      <dgm:spPr/>
    </dgm:pt>
    <dgm:pt modelId="{6C4A13CE-BD80-274A-A62E-D536F33B711F}" type="pres">
      <dgm:prSet presAssocID="{42B28E86-8D5E-7D46-9D43-CBAB60667BB0}" presName="desTx" presStyleLbl="fgAcc1" presStyleIdx="3" presStyleCnt="7">
        <dgm:presLayoutVars>
          <dgm:bulletEnabled val="1"/>
        </dgm:presLayoutVars>
      </dgm:prSet>
      <dgm:spPr/>
    </dgm:pt>
    <dgm:pt modelId="{F663F284-0C29-3F4E-AB7A-337A8E59CCEC}" type="pres">
      <dgm:prSet presAssocID="{CFB7D014-B01A-3542-88B3-9CC8D3227128}" presName="sibTrans" presStyleLbl="sibTrans2D1" presStyleIdx="3" presStyleCnt="6"/>
      <dgm:spPr/>
    </dgm:pt>
    <dgm:pt modelId="{35D93FD8-008D-074C-BA80-073E1CBABF25}" type="pres">
      <dgm:prSet presAssocID="{CFB7D014-B01A-3542-88B3-9CC8D3227128}" presName="connTx" presStyleLbl="sibTrans2D1" presStyleIdx="3" presStyleCnt="6"/>
      <dgm:spPr/>
    </dgm:pt>
    <dgm:pt modelId="{136B35D4-C8DA-9548-9533-5F4AFC06D3A2}" type="pres">
      <dgm:prSet presAssocID="{F197D892-5A50-394D-A376-2A0366561D5A}" presName="composite" presStyleCnt="0"/>
      <dgm:spPr/>
    </dgm:pt>
    <dgm:pt modelId="{1CEE2DB6-F50B-2B42-B652-3D9BA170B9C6}" type="pres">
      <dgm:prSet presAssocID="{F197D892-5A50-394D-A376-2A0366561D5A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A662152-1467-0947-BCDE-7653316399F6}" type="pres">
      <dgm:prSet presAssocID="{F197D892-5A50-394D-A376-2A0366561D5A}" presName="parSh" presStyleLbl="node1" presStyleIdx="4" presStyleCnt="7"/>
      <dgm:spPr/>
    </dgm:pt>
    <dgm:pt modelId="{0A995D0A-6C02-3246-B028-0C934AA717A1}" type="pres">
      <dgm:prSet presAssocID="{F197D892-5A50-394D-A376-2A0366561D5A}" presName="desTx" presStyleLbl="fgAcc1" presStyleIdx="4" presStyleCnt="7">
        <dgm:presLayoutVars>
          <dgm:bulletEnabled val="1"/>
        </dgm:presLayoutVars>
      </dgm:prSet>
      <dgm:spPr/>
    </dgm:pt>
    <dgm:pt modelId="{3F414D50-A83C-6A45-853D-02A4E1993685}" type="pres">
      <dgm:prSet presAssocID="{B60F2C05-325B-CC43-A246-21E65EEF9C66}" presName="sibTrans" presStyleLbl="sibTrans2D1" presStyleIdx="4" presStyleCnt="6"/>
      <dgm:spPr/>
    </dgm:pt>
    <dgm:pt modelId="{E28D45F8-D517-3F41-B075-789DD24A23E0}" type="pres">
      <dgm:prSet presAssocID="{B60F2C05-325B-CC43-A246-21E65EEF9C66}" presName="connTx" presStyleLbl="sibTrans2D1" presStyleIdx="4" presStyleCnt="6"/>
      <dgm:spPr/>
    </dgm:pt>
    <dgm:pt modelId="{B24BB09F-5EAD-6547-944F-56C10A8B26CD}" type="pres">
      <dgm:prSet presAssocID="{EBBE9E60-5013-A94B-82A5-6E0F93E87811}" presName="composite" presStyleCnt="0"/>
      <dgm:spPr/>
    </dgm:pt>
    <dgm:pt modelId="{EBE4E69A-9018-BF43-B49E-5900E08FD9F0}" type="pres">
      <dgm:prSet presAssocID="{EBBE9E60-5013-A94B-82A5-6E0F93E87811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B9CFDA-E059-124D-8A33-CA2B465F4C4F}" type="pres">
      <dgm:prSet presAssocID="{EBBE9E60-5013-A94B-82A5-6E0F93E87811}" presName="parSh" presStyleLbl="node1" presStyleIdx="5" presStyleCnt="7"/>
      <dgm:spPr/>
    </dgm:pt>
    <dgm:pt modelId="{EA960725-B6D1-9A48-B8C3-07AFEC6BF3E4}" type="pres">
      <dgm:prSet presAssocID="{EBBE9E60-5013-A94B-82A5-6E0F93E87811}" presName="desTx" presStyleLbl="fgAcc1" presStyleIdx="5" presStyleCnt="7">
        <dgm:presLayoutVars>
          <dgm:bulletEnabled val="1"/>
        </dgm:presLayoutVars>
      </dgm:prSet>
      <dgm:spPr/>
    </dgm:pt>
    <dgm:pt modelId="{CD9E05B9-180D-8B41-981C-5494B43DDEB8}" type="pres">
      <dgm:prSet presAssocID="{018217FF-1969-EE48-A77E-45E890299948}" presName="sibTrans" presStyleLbl="sibTrans2D1" presStyleIdx="5" presStyleCnt="6"/>
      <dgm:spPr/>
    </dgm:pt>
    <dgm:pt modelId="{B26647BB-ACB5-2A44-8461-9B14C3226053}" type="pres">
      <dgm:prSet presAssocID="{018217FF-1969-EE48-A77E-45E890299948}" presName="connTx" presStyleLbl="sibTrans2D1" presStyleIdx="5" presStyleCnt="6"/>
      <dgm:spPr/>
    </dgm:pt>
    <dgm:pt modelId="{B5D15165-D21E-A248-9860-CC436A366FF3}" type="pres">
      <dgm:prSet presAssocID="{CB3EB5CB-2B88-E447-AC32-DF143D3F8AA8}" presName="composite" presStyleCnt="0"/>
      <dgm:spPr/>
    </dgm:pt>
    <dgm:pt modelId="{2B6DD584-12E9-0B4D-A964-8F90754A6C9E}" type="pres">
      <dgm:prSet presAssocID="{CB3EB5CB-2B88-E447-AC32-DF143D3F8AA8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199C9A7-2137-2B4B-9537-21732EC788F9}" type="pres">
      <dgm:prSet presAssocID="{CB3EB5CB-2B88-E447-AC32-DF143D3F8AA8}" presName="parSh" presStyleLbl="node1" presStyleIdx="6" presStyleCnt="7"/>
      <dgm:spPr/>
    </dgm:pt>
    <dgm:pt modelId="{3E0289F5-8CF3-E84B-835A-B64150C606C1}" type="pres">
      <dgm:prSet presAssocID="{CB3EB5CB-2B88-E447-AC32-DF143D3F8AA8}" presName="desTx" presStyleLbl="fgAcc1" presStyleIdx="6" presStyleCnt="7">
        <dgm:presLayoutVars>
          <dgm:bulletEnabled val="1"/>
        </dgm:presLayoutVars>
      </dgm:prSet>
      <dgm:spPr/>
    </dgm:pt>
  </dgm:ptLst>
  <dgm:cxnLst>
    <dgm:cxn modelId="{A6560E06-4D29-4A4B-868D-85A487884810}" type="presOf" srcId="{42B28E86-8D5E-7D46-9D43-CBAB60667BB0}" destId="{FC085426-FA9B-F640-B430-5010CE17A68C}" srcOrd="1" destOrd="0" presId="urn:microsoft.com/office/officeart/2005/8/layout/process3"/>
    <dgm:cxn modelId="{36B8BE0B-7940-7545-AE4F-9DE153A276E3}" type="presOf" srcId="{F5B0A507-0FFD-BA43-99D2-B0603DE2EA32}" destId="{9C9379F3-21F8-B14F-A2A0-887D953F2974}" srcOrd="1" destOrd="0" presId="urn:microsoft.com/office/officeart/2005/8/layout/process3"/>
    <dgm:cxn modelId="{1F616C0C-67DB-2D46-BFF8-08735A45A550}" type="presOf" srcId="{CB3EB5CB-2B88-E447-AC32-DF143D3F8AA8}" destId="{2B6DD584-12E9-0B4D-A964-8F90754A6C9E}" srcOrd="0" destOrd="0" presId="urn:microsoft.com/office/officeart/2005/8/layout/process3"/>
    <dgm:cxn modelId="{BAE29D0E-8875-4148-9D31-FB5D449B12A2}" type="presOf" srcId="{5D4B54D5-5BC8-BB4D-8D88-7C838F7181AF}" destId="{18E5ED3C-A6FB-2143-9D70-1AB517FBF496}" srcOrd="1" destOrd="0" presId="urn:microsoft.com/office/officeart/2005/8/layout/process3"/>
    <dgm:cxn modelId="{3C5AEA0E-FEB3-074D-B939-8F432164D036}" srcId="{25B27CCC-5B77-E14F-A583-1B95ABCC59A9}" destId="{5D4B54D5-5BC8-BB4D-8D88-7C838F7181AF}" srcOrd="2" destOrd="0" parTransId="{48F9DF2D-4C22-224E-B18F-B531BED064B1}" sibTransId="{F5B0A507-0FFD-BA43-99D2-B0603DE2EA32}"/>
    <dgm:cxn modelId="{4CE3200F-F96B-5843-A4FF-EA0D68D8E90C}" srcId="{BA4E3A36-6D43-F048-92FF-CFBD7B5E6F41}" destId="{77BC5AF3-A8D8-4543-B932-9ABD4D4C52B4}" srcOrd="0" destOrd="0" parTransId="{71FCBF3E-9124-6F40-9FA2-DCFA299A9372}" sibTransId="{C743EFBA-5FDB-D444-9381-233E798BC49A}"/>
    <dgm:cxn modelId="{26191616-ACC4-7946-B832-69180DB693A2}" type="presOf" srcId="{F197D892-5A50-394D-A376-2A0366561D5A}" destId="{1CEE2DB6-F50B-2B42-B652-3D9BA170B9C6}" srcOrd="0" destOrd="0" presId="urn:microsoft.com/office/officeart/2005/8/layout/process3"/>
    <dgm:cxn modelId="{C73D9816-F9C1-8A47-9061-5BF03CED4339}" type="presOf" srcId="{7EA4EFDE-4AD0-6F4B-B3A4-38C00AFD431E}" destId="{EA960725-B6D1-9A48-B8C3-07AFEC6BF3E4}" srcOrd="0" destOrd="0" presId="urn:microsoft.com/office/officeart/2005/8/layout/process3"/>
    <dgm:cxn modelId="{7D009829-99DC-F640-BC72-3DDBE4CB0938}" srcId="{EBBE9E60-5013-A94B-82A5-6E0F93E87811}" destId="{7EA4EFDE-4AD0-6F4B-B3A4-38C00AFD431E}" srcOrd="0" destOrd="0" parTransId="{F7D82E92-6890-1D48-A9A5-F9E9D91B653E}" sibTransId="{F601DBE0-4FA3-4D4B-A993-4C0CD78A6FF5}"/>
    <dgm:cxn modelId="{D8EBCA32-2E10-6245-87E4-0459EEC88DAF}" type="presOf" srcId="{5D4B54D5-5BC8-BB4D-8D88-7C838F7181AF}" destId="{6EBECEC9-AA69-5744-9640-248F57E6F78E}" srcOrd="0" destOrd="0" presId="urn:microsoft.com/office/officeart/2005/8/layout/process3"/>
    <dgm:cxn modelId="{A0AD0836-344E-6D43-A243-54BD4DA799EC}" type="presOf" srcId="{8280E895-EEBC-8542-9114-126EB3472158}" destId="{E725DB47-E5BD-3944-86AD-F6E046BB5937}" srcOrd="0" destOrd="0" presId="urn:microsoft.com/office/officeart/2005/8/layout/process3"/>
    <dgm:cxn modelId="{BF36E43C-1A92-9C4E-82DF-A18139A180DC}" type="presOf" srcId="{77BC5AF3-A8D8-4543-B932-9ABD4D4C52B4}" destId="{36ED0958-512D-994E-8B05-25DF3895CBA9}" srcOrd="0" destOrd="0" presId="urn:microsoft.com/office/officeart/2005/8/layout/process3"/>
    <dgm:cxn modelId="{AB16193D-A1BB-A349-8C62-1A57AB2511A9}" srcId="{25B27CCC-5B77-E14F-A583-1B95ABCC59A9}" destId="{CB3EB5CB-2B88-E447-AC32-DF143D3F8AA8}" srcOrd="6" destOrd="0" parTransId="{0AD1A901-4766-B54A-AC5E-751D17154702}" sibTransId="{3C57049E-A959-1D49-9BF0-1DBD0A362A2D}"/>
    <dgm:cxn modelId="{3F93FB41-C56C-F04D-83E2-E400CDFA3B38}" type="presOf" srcId="{764F6DF0-F677-A749-B629-A3FF8B8EA52A}" destId="{257AA7C4-71C4-CD4E-990B-9504B0EF0276}" srcOrd="0" destOrd="0" presId="urn:microsoft.com/office/officeart/2005/8/layout/process3"/>
    <dgm:cxn modelId="{971B2442-8257-134B-9199-938215EC56C2}" type="presOf" srcId="{4E78490E-AFB4-B44C-B352-84442AB4DEFF}" destId="{1D29DBEC-0B40-304A-8632-9F997E6009DC}" srcOrd="0" destOrd="0" presId="urn:microsoft.com/office/officeart/2005/8/layout/process3"/>
    <dgm:cxn modelId="{E038074A-7CC3-9D49-95A1-69862A041614}" type="presOf" srcId="{42B28E86-8D5E-7D46-9D43-CBAB60667BB0}" destId="{0F8CA879-DF47-7947-82B5-94F7A00479CE}" srcOrd="0" destOrd="0" presId="urn:microsoft.com/office/officeart/2005/8/layout/process3"/>
    <dgm:cxn modelId="{A53C634E-1EC6-6D4E-A0F3-1EB93157B1FC}" type="presOf" srcId="{6A6F9DB9-AE07-CC4F-9D51-6F3DB230C2AE}" destId="{49674809-2FDC-9C46-A6D0-4A3C4CC6DBD7}" srcOrd="0" destOrd="0" presId="urn:microsoft.com/office/officeart/2005/8/layout/process3"/>
    <dgm:cxn modelId="{E22A0861-3F17-3D4E-B191-9F275D21BE21}" srcId="{F197D892-5A50-394D-A376-2A0366561D5A}" destId="{A4837969-01EB-E545-9A87-CEA85334F6E6}" srcOrd="0" destOrd="0" parTransId="{B0841274-5FA7-9249-B6F1-C30C81337681}" sibTransId="{EA6AA359-B21B-CD48-AE57-30C3199E56C5}"/>
    <dgm:cxn modelId="{09A4F361-461E-C244-B2FF-1E03E133BB68}" type="presOf" srcId="{BA4E3A36-6D43-F048-92FF-CFBD7B5E6F41}" destId="{715057AC-5328-FC43-A7C1-CEDF30F45A44}" srcOrd="1" destOrd="0" presId="urn:microsoft.com/office/officeart/2005/8/layout/process3"/>
    <dgm:cxn modelId="{DDE74F69-2ECC-974E-8DD7-147C144AA104}" type="presOf" srcId="{F5B0A507-0FFD-BA43-99D2-B0603DE2EA32}" destId="{BF23C235-7295-3A4F-BDFD-0585266C89DE}" srcOrd="0" destOrd="0" presId="urn:microsoft.com/office/officeart/2005/8/layout/process3"/>
    <dgm:cxn modelId="{FB36BE6C-921E-4640-AA49-22E7AE0E8E62}" type="presOf" srcId="{BA4E3A36-6D43-F048-92FF-CFBD7B5E6F41}" destId="{AA89CA33-F087-6E43-82B6-43A6CAA82326}" srcOrd="0" destOrd="0" presId="urn:microsoft.com/office/officeart/2005/8/layout/process3"/>
    <dgm:cxn modelId="{D18FD077-1038-8340-AEC0-B3E9EA0099A9}" type="presOf" srcId="{F220CA05-D884-0344-96AC-61D6BFDEEA48}" destId="{3E0289F5-8CF3-E84B-835A-B64150C606C1}" srcOrd="0" destOrd="0" presId="urn:microsoft.com/office/officeart/2005/8/layout/process3"/>
    <dgm:cxn modelId="{24F1EC7A-583A-5E4A-B121-D0428F55CF55}" srcId="{25B27CCC-5B77-E14F-A583-1B95ABCC59A9}" destId="{EBBE9E60-5013-A94B-82A5-6E0F93E87811}" srcOrd="5" destOrd="0" parTransId="{85B2D62B-A747-BF47-BD85-1E68E3693856}" sibTransId="{018217FF-1969-EE48-A77E-45E890299948}"/>
    <dgm:cxn modelId="{803E007B-814C-B744-87EE-63081A7A7339}" type="presOf" srcId="{EBBE9E60-5013-A94B-82A5-6E0F93E87811}" destId="{DFB9CFDA-E059-124D-8A33-CA2B465F4C4F}" srcOrd="1" destOrd="0" presId="urn:microsoft.com/office/officeart/2005/8/layout/process3"/>
    <dgm:cxn modelId="{73157993-17A1-F745-88A8-65A4F0767F41}" type="presOf" srcId="{CFB7D014-B01A-3542-88B3-9CC8D3227128}" destId="{35D93FD8-008D-074C-BA80-073E1CBABF25}" srcOrd="1" destOrd="0" presId="urn:microsoft.com/office/officeart/2005/8/layout/process3"/>
    <dgm:cxn modelId="{A4B87B9B-0ADD-F642-8C8D-5D423E24FC1C}" type="presOf" srcId="{B60F2C05-325B-CC43-A246-21E65EEF9C66}" destId="{E28D45F8-D517-3F41-B075-789DD24A23E0}" srcOrd="1" destOrd="0" presId="urn:microsoft.com/office/officeart/2005/8/layout/process3"/>
    <dgm:cxn modelId="{A718459D-1A44-4041-A3F6-5A5C1A383947}" srcId="{25B27CCC-5B77-E14F-A583-1B95ABCC59A9}" destId="{F197D892-5A50-394D-A376-2A0366561D5A}" srcOrd="4" destOrd="0" parTransId="{793E0469-AB56-A445-A0E2-6139FF6E07E7}" sibTransId="{B60F2C05-325B-CC43-A246-21E65EEF9C66}"/>
    <dgm:cxn modelId="{1AF6F7A5-0E4E-C847-BCF5-9F4C5D4590CE}" srcId="{CB3EB5CB-2B88-E447-AC32-DF143D3F8AA8}" destId="{F220CA05-D884-0344-96AC-61D6BFDEEA48}" srcOrd="0" destOrd="0" parTransId="{BCCDBF62-7008-564B-9F96-9F11C7AC69BF}" sibTransId="{DCD9099F-4E99-334A-B2B6-5E6119691694}"/>
    <dgm:cxn modelId="{D124B8A8-7C9F-484B-8C97-4D144FFE2925}" type="presOf" srcId="{B60F2C05-325B-CC43-A246-21E65EEF9C66}" destId="{3F414D50-A83C-6A45-853D-02A4E1993685}" srcOrd="0" destOrd="0" presId="urn:microsoft.com/office/officeart/2005/8/layout/process3"/>
    <dgm:cxn modelId="{D017B9A8-A22B-5D4C-9D45-822350517995}" type="presOf" srcId="{EBBE9E60-5013-A94B-82A5-6E0F93E87811}" destId="{EBE4E69A-9018-BF43-B49E-5900E08FD9F0}" srcOrd="0" destOrd="0" presId="urn:microsoft.com/office/officeart/2005/8/layout/process3"/>
    <dgm:cxn modelId="{54FA22AB-E5DF-3E44-9483-EFE17C92A281}" type="presOf" srcId="{CFB7D014-B01A-3542-88B3-9CC8D3227128}" destId="{F663F284-0C29-3F4E-AB7A-337A8E59CCEC}" srcOrd="0" destOrd="0" presId="urn:microsoft.com/office/officeart/2005/8/layout/process3"/>
    <dgm:cxn modelId="{CD4F4AB4-00CC-B448-8911-46571D55CF89}" srcId="{25B27CCC-5B77-E14F-A583-1B95ABCC59A9}" destId="{4E78490E-AFB4-B44C-B352-84442AB4DEFF}" srcOrd="0" destOrd="0" parTransId="{0ED2B70A-E1A8-7D4B-B174-0D14FF3AF3C8}" sibTransId="{764F6DF0-F677-A749-B629-A3FF8B8EA52A}"/>
    <dgm:cxn modelId="{D11693B9-099F-AA4A-AB26-A63E6E0A5EDC}" type="presOf" srcId="{018217FF-1969-EE48-A77E-45E890299948}" destId="{CD9E05B9-180D-8B41-981C-5494B43DDEB8}" srcOrd="0" destOrd="0" presId="urn:microsoft.com/office/officeart/2005/8/layout/process3"/>
    <dgm:cxn modelId="{8D4968BC-37E1-8544-A086-4703189C9E99}" type="presOf" srcId="{764F6DF0-F677-A749-B629-A3FF8B8EA52A}" destId="{B294EDE7-047C-4041-8F63-D91B2F62EA05}" srcOrd="1" destOrd="0" presId="urn:microsoft.com/office/officeart/2005/8/layout/process3"/>
    <dgm:cxn modelId="{5D75ECBE-FF35-F645-8CF5-F3A3D012DE1F}" type="presOf" srcId="{4E78490E-AFB4-B44C-B352-84442AB4DEFF}" destId="{F8F8DFFA-E65D-8147-B17B-76A9AD4DC43E}" srcOrd="1" destOrd="0" presId="urn:microsoft.com/office/officeart/2005/8/layout/process3"/>
    <dgm:cxn modelId="{64442CBF-F42E-7B46-8255-CF038D428D15}" type="presOf" srcId="{6A6F9DB9-AE07-CC4F-9D51-6F3DB230C2AE}" destId="{7F25CDE3-A363-1D45-A197-FA08149D99C4}" srcOrd="1" destOrd="0" presId="urn:microsoft.com/office/officeart/2005/8/layout/process3"/>
    <dgm:cxn modelId="{4BF1F1CA-E6EF-E749-8327-F1CA63C4C02A}" type="presOf" srcId="{018217FF-1969-EE48-A77E-45E890299948}" destId="{B26647BB-ACB5-2A44-8461-9B14C3226053}" srcOrd="1" destOrd="0" presId="urn:microsoft.com/office/officeart/2005/8/layout/process3"/>
    <dgm:cxn modelId="{78014BDA-EA98-364D-9E88-5F371F025530}" type="presOf" srcId="{25B27CCC-5B77-E14F-A583-1B95ABCC59A9}" destId="{5C5CF7A3-9725-BF41-8261-7AFAA4CC8256}" srcOrd="0" destOrd="0" presId="urn:microsoft.com/office/officeart/2005/8/layout/process3"/>
    <dgm:cxn modelId="{336076DA-8F8E-FD48-8BC3-106C8AC5EBDE}" srcId="{4E78490E-AFB4-B44C-B352-84442AB4DEFF}" destId="{05868DD1-7715-F840-81CF-0DF236FB4D4D}" srcOrd="0" destOrd="0" parTransId="{9910AD61-0C74-1E40-903A-44E7ECE9F700}" sibTransId="{571EEB4C-D894-CE4E-A447-1A65D82B821A}"/>
    <dgm:cxn modelId="{D206B6DE-7EC7-5C45-B135-D9E3100A3824}" type="presOf" srcId="{05868DD1-7715-F840-81CF-0DF236FB4D4D}" destId="{08D0FC1D-3977-404F-B1BE-B89A277C3D5A}" srcOrd="0" destOrd="0" presId="urn:microsoft.com/office/officeart/2005/8/layout/process3"/>
    <dgm:cxn modelId="{2C883FE1-0983-3F4C-AB0D-E8CB28CED8EF}" type="presOf" srcId="{A4837969-01EB-E545-9A87-CEA85334F6E6}" destId="{0A995D0A-6C02-3246-B028-0C934AA717A1}" srcOrd="0" destOrd="0" presId="urn:microsoft.com/office/officeart/2005/8/layout/process3"/>
    <dgm:cxn modelId="{55B1ABE6-6400-0649-B0B5-0E8BFAA6AB0D}" srcId="{25B27CCC-5B77-E14F-A583-1B95ABCC59A9}" destId="{42B28E86-8D5E-7D46-9D43-CBAB60667BB0}" srcOrd="3" destOrd="0" parTransId="{A7D47AE1-58E5-B64E-A75D-F41F5E4FEABA}" sibTransId="{CFB7D014-B01A-3542-88B3-9CC8D3227128}"/>
    <dgm:cxn modelId="{9C407DE8-A42B-C043-9BA2-2D4ACAB0E008}" srcId="{25B27CCC-5B77-E14F-A583-1B95ABCC59A9}" destId="{BA4E3A36-6D43-F048-92FF-CFBD7B5E6F41}" srcOrd="1" destOrd="0" parTransId="{F858EDA3-41DA-DE44-82D6-22CB37E57115}" sibTransId="{6A6F9DB9-AE07-CC4F-9D51-6F3DB230C2AE}"/>
    <dgm:cxn modelId="{5B262AEB-AA4F-194D-B215-430E3FE23CC4}" srcId="{42B28E86-8D5E-7D46-9D43-CBAB60667BB0}" destId="{E925DBC2-27E6-5C4D-B0BA-E4696C9900BF}" srcOrd="0" destOrd="0" parTransId="{06DAA26F-A77B-3947-9C24-640948392D4C}" sibTransId="{FE46D2CD-993F-8F43-B7AA-859CBDA164B0}"/>
    <dgm:cxn modelId="{01D8B1EC-C489-484D-953C-78B66B6D496D}" type="presOf" srcId="{E925DBC2-27E6-5C4D-B0BA-E4696C9900BF}" destId="{6C4A13CE-BD80-274A-A62E-D536F33B711F}" srcOrd="0" destOrd="0" presId="urn:microsoft.com/office/officeart/2005/8/layout/process3"/>
    <dgm:cxn modelId="{AE07F5F4-A025-AD41-93F8-0AA09EE4794E}" srcId="{5D4B54D5-5BC8-BB4D-8D88-7C838F7181AF}" destId="{8280E895-EEBC-8542-9114-126EB3472158}" srcOrd="0" destOrd="0" parTransId="{162DA340-AE7A-3441-A77A-9D2E94F19FCE}" sibTransId="{A69F13A0-F3F6-5041-A908-959C7DB7C4B6}"/>
    <dgm:cxn modelId="{B6B366F7-9449-F64D-B30E-AED10FC2C8C5}" type="presOf" srcId="{F197D892-5A50-394D-A376-2A0366561D5A}" destId="{1A662152-1467-0947-BCDE-7653316399F6}" srcOrd="1" destOrd="0" presId="urn:microsoft.com/office/officeart/2005/8/layout/process3"/>
    <dgm:cxn modelId="{22E65DFF-4763-3F43-A876-CD7BBAA35736}" type="presOf" srcId="{CB3EB5CB-2B88-E447-AC32-DF143D3F8AA8}" destId="{7199C9A7-2137-2B4B-9537-21732EC788F9}" srcOrd="1" destOrd="0" presId="urn:microsoft.com/office/officeart/2005/8/layout/process3"/>
    <dgm:cxn modelId="{85B99370-5DC6-CF45-BF93-06A2651455EB}" type="presParOf" srcId="{5C5CF7A3-9725-BF41-8261-7AFAA4CC8256}" destId="{80D36CF7-6B8F-974B-B7DF-4F66DC363C36}" srcOrd="0" destOrd="0" presId="urn:microsoft.com/office/officeart/2005/8/layout/process3"/>
    <dgm:cxn modelId="{81CEB81E-35F6-7545-810C-31EEA155BAD6}" type="presParOf" srcId="{80D36CF7-6B8F-974B-B7DF-4F66DC363C36}" destId="{1D29DBEC-0B40-304A-8632-9F997E6009DC}" srcOrd="0" destOrd="0" presId="urn:microsoft.com/office/officeart/2005/8/layout/process3"/>
    <dgm:cxn modelId="{F2F61E90-B57B-CB48-9F02-80B3D2FB9119}" type="presParOf" srcId="{80D36CF7-6B8F-974B-B7DF-4F66DC363C36}" destId="{F8F8DFFA-E65D-8147-B17B-76A9AD4DC43E}" srcOrd="1" destOrd="0" presId="urn:microsoft.com/office/officeart/2005/8/layout/process3"/>
    <dgm:cxn modelId="{8FD24FC8-86D8-0646-98E1-5C98654BB469}" type="presParOf" srcId="{80D36CF7-6B8F-974B-B7DF-4F66DC363C36}" destId="{08D0FC1D-3977-404F-B1BE-B89A277C3D5A}" srcOrd="2" destOrd="0" presId="urn:microsoft.com/office/officeart/2005/8/layout/process3"/>
    <dgm:cxn modelId="{369B5255-A555-2D45-983C-0404A3CBB632}" type="presParOf" srcId="{5C5CF7A3-9725-BF41-8261-7AFAA4CC8256}" destId="{257AA7C4-71C4-CD4E-990B-9504B0EF0276}" srcOrd="1" destOrd="0" presId="urn:microsoft.com/office/officeart/2005/8/layout/process3"/>
    <dgm:cxn modelId="{7194BFC8-063A-5C4B-B691-554CDC928936}" type="presParOf" srcId="{257AA7C4-71C4-CD4E-990B-9504B0EF0276}" destId="{B294EDE7-047C-4041-8F63-D91B2F62EA05}" srcOrd="0" destOrd="0" presId="urn:microsoft.com/office/officeart/2005/8/layout/process3"/>
    <dgm:cxn modelId="{A19CCC7A-340A-3B4A-9D4B-6C3A583CE49A}" type="presParOf" srcId="{5C5CF7A3-9725-BF41-8261-7AFAA4CC8256}" destId="{B347CB60-B9B0-9244-AF13-3DA599AE9326}" srcOrd="2" destOrd="0" presId="urn:microsoft.com/office/officeart/2005/8/layout/process3"/>
    <dgm:cxn modelId="{072F6FA2-F6E8-5149-8FC6-C9CB73593892}" type="presParOf" srcId="{B347CB60-B9B0-9244-AF13-3DA599AE9326}" destId="{AA89CA33-F087-6E43-82B6-43A6CAA82326}" srcOrd="0" destOrd="0" presId="urn:microsoft.com/office/officeart/2005/8/layout/process3"/>
    <dgm:cxn modelId="{7247DBE9-AAEF-C44E-9FF3-3DD5FEC87EF8}" type="presParOf" srcId="{B347CB60-B9B0-9244-AF13-3DA599AE9326}" destId="{715057AC-5328-FC43-A7C1-CEDF30F45A44}" srcOrd="1" destOrd="0" presId="urn:microsoft.com/office/officeart/2005/8/layout/process3"/>
    <dgm:cxn modelId="{B1A4A481-7637-D74D-A1A8-32DED64E8FEA}" type="presParOf" srcId="{B347CB60-B9B0-9244-AF13-3DA599AE9326}" destId="{36ED0958-512D-994E-8B05-25DF3895CBA9}" srcOrd="2" destOrd="0" presId="urn:microsoft.com/office/officeart/2005/8/layout/process3"/>
    <dgm:cxn modelId="{FDB98223-8A1D-B04B-9CA4-C516C99A8677}" type="presParOf" srcId="{5C5CF7A3-9725-BF41-8261-7AFAA4CC8256}" destId="{49674809-2FDC-9C46-A6D0-4A3C4CC6DBD7}" srcOrd="3" destOrd="0" presId="urn:microsoft.com/office/officeart/2005/8/layout/process3"/>
    <dgm:cxn modelId="{12596296-37AD-9944-AF21-793BAE618651}" type="presParOf" srcId="{49674809-2FDC-9C46-A6D0-4A3C4CC6DBD7}" destId="{7F25CDE3-A363-1D45-A197-FA08149D99C4}" srcOrd="0" destOrd="0" presId="urn:microsoft.com/office/officeart/2005/8/layout/process3"/>
    <dgm:cxn modelId="{6924D333-2DD7-5E4C-A775-215536B00501}" type="presParOf" srcId="{5C5CF7A3-9725-BF41-8261-7AFAA4CC8256}" destId="{AB6D43E9-36BE-8E4C-8A1A-78E0BCCDD0B4}" srcOrd="4" destOrd="0" presId="urn:microsoft.com/office/officeart/2005/8/layout/process3"/>
    <dgm:cxn modelId="{0C9C856E-48E2-BC46-BE79-DDB51103EFDE}" type="presParOf" srcId="{AB6D43E9-36BE-8E4C-8A1A-78E0BCCDD0B4}" destId="{6EBECEC9-AA69-5744-9640-248F57E6F78E}" srcOrd="0" destOrd="0" presId="urn:microsoft.com/office/officeart/2005/8/layout/process3"/>
    <dgm:cxn modelId="{40A741D7-0A23-594B-A126-6127081550E8}" type="presParOf" srcId="{AB6D43E9-36BE-8E4C-8A1A-78E0BCCDD0B4}" destId="{18E5ED3C-A6FB-2143-9D70-1AB517FBF496}" srcOrd="1" destOrd="0" presId="urn:microsoft.com/office/officeart/2005/8/layout/process3"/>
    <dgm:cxn modelId="{98D13EE2-DE33-8E41-B2BC-A2920E73F3D7}" type="presParOf" srcId="{AB6D43E9-36BE-8E4C-8A1A-78E0BCCDD0B4}" destId="{E725DB47-E5BD-3944-86AD-F6E046BB5937}" srcOrd="2" destOrd="0" presId="urn:microsoft.com/office/officeart/2005/8/layout/process3"/>
    <dgm:cxn modelId="{C9047922-3D3D-D94E-95C9-0D091C23FBFE}" type="presParOf" srcId="{5C5CF7A3-9725-BF41-8261-7AFAA4CC8256}" destId="{BF23C235-7295-3A4F-BDFD-0585266C89DE}" srcOrd="5" destOrd="0" presId="urn:microsoft.com/office/officeart/2005/8/layout/process3"/>
    <dgm:cxn modelId="{217E3CC3-4361-864B-B353-EBCF34BF19AA}" type="presParOf" srcId="{BF23C235-7295-3A4F-BDFD-0585266C89DE}" destId="{9C9379F3-21F8-B14F-A2A0-887D953F2974}" srcOrd="0" destOrd="0" presId="urn:microsoft.com/office/officeart/2005/8/layout/process3"/>
    <dgm:cxn modelId="{C3B71DFD-0779-BA46-ACD3-2E271D76F8A4}" type="presParOf" srcId="{5C5CF7A3-9725-BF41-8261-7AFAA4CC8256}" destId="{C89CA291-DB8C-0B46-98DD-D1B67D9EE231}" srcOrd="6" destOrd="0" presId="urn:microsoft.com/office/officeart/2005/8/layout/process3"/>
    <dgm:cxn modelId="{286989C0-F229-C348-AD0C-408AF25149BA}" type="presParOf" srcId="{C89CA291-DB8C-0B46-98DD-D1B67D9EE231}" destId="{0F8CA879-DF47-7947-82B5-94F7A00479CE}" srcOrd="0" destOrd="0" presId="urn:microsoft.com/office/officeart/2005/8/layout/process3"/>
    <dgm:cxn modelId="{B90EFE04-8BBD-F142-BB0D-F9DD86C759FB}" type="presParOf" srcId="{C89CA291-DB8C-0B46-98DD-D1B67D9EE231}" destId="{FC085426-FA9B-F640-B430-5010CE17A68C}" srcOrd="1" destOrd="0" presId="urn:microsoft.com/office/officeart/2005/8/layout/process3"/>
    <dgm:cxn modelId="{2188ED75-3386-C14B-920A-4970183F7207}" type="presParOf" srcId="{C89CA291-DB8C-0B46-98DD-D1B67D9EE231}" destId="{6C4A13CE-BD80-274A-A62E-D536F33B711F}" srcOrd="2" destOrd="0" presId="urn:microsoft.com/office/officeart/2005/8/layout/process3"/>
    <dgm:cxn modelId="{3089EBE9-3011-3548-9773-8EF117CE8D77}" type="presParOf" srcId="{5C5CF7A3-9725-BF41-8261-7AFAA4CC8256}" destId="{F663F284-0C29-3F4E-AB7A-337A8E59CCEC}" srcOrd="7" destOrd="0" presId="urn:microsoft.com/office/officeart/2005/8/layout/process3"/>
    <dgm:cxn modelId="{0F58B648-55F4-D548-94B0-EB639ECD1F16}" type="presParOf" srcId="{F663F284-0C29-3F4E-AB7A-337A8E59CCEC}" destId="{35D93FD8-008D-074C-BA80-073E1CBABF25}" srcOrd="0" destOrd="0" presId="urn:microsoft.com/office/officeart/2005/8/layout/process3"/>
    <dgm:cxn modelId="{3BE7CAAE-8FFB-BD4D-9DDD-74C59D637382}" type="presParOf" srcId="{5C5CF7A3-9725-BF41-8261-7AFAA4CC8256}" destId="{136B35D4-C8DA-9548-9533-5F4AFC06D3A2}" srcOrd="8" destOrd="0" presId="urn:microsoft.com/office/officeart/2005/8/layout/process3"/>
    <dgm:cxn modelId="{A3349EDE-C6ED-3446-8788-9D4FD5315D30}" type="presParOf" srcId="{136B35D4-C8DA-9548-9533-5F4AFC06D3A2}" destId="{1CEE2DB6-F50B-2B42-B652-3D9BA170B9C6}" srcOrd="0" destOrd="0" presId="urn:microsoft.com/office/officeart/2005/8/layout/process3"/>
    <dgm:cxn modelId="{A19BD26E-D5E7-D943-9378-D857D497C892}" type="presParOf" srcId="{136B35D4-C8DA-9548-9533-5F4AFC06D3A2}" destId="{1A662152-1467-0947-BCDE-7653316399F6}" srcOrd="1" destOrd="0" presId="urn:microsoft.com/office/officeart/2005/8/layout/process3"/>
    <dgm:cxn modelId="{8DF00888-3C79-9649-AA20-142998EE670B}" type="presParOf" srcId="{136B35D4-C8DA-9548-9533-5F4AFC06D3A2}" destId="{0A995D0A-6C02-3246-B028-0C934AA717A1}" srcOrd="2" destOrd="0" presId="urn:microsoft.com/office/officeart/2005/8/layout/process3"/>
    <dgm:cxn modelId="{AEF59D76-6367-784E-8B29-19F6096FB3FD}" type="presParOf" srcId="{5C5CF7A3-9725-BF41-8261-7AFAA4CC8256}" destId="{3F414D50-A83C-6A45-853D-02A4E1993685}" srcOrd="9" destOrd="0" presId="urn:microsoft.com/office/officeart/2005/8/layout/process3"/>
    <dgm:cxn modelId="{DE9A67CC-0EF0-2742-B556-E1C82685BAB5}" type="presParOf" srcId="{3F414D50-A83C-6A45-853D-02A4E1993685}" destId="{E28D45F8-D517-3F41-B075-789DD24A23E0}" srcOrd="0" destOrd="0" presId="urn:microsoft.com/office/officeart/2005/8/layout/process3"/>
    <dgm:cxn modelId="{82E3C9C4-96AB-034A-B8B4-82B3C262B2C9}" type="presParOf" srcId="{5C5CF7A3-9725-BF41-8261-7AFAA4CC8256}" destId="{B24BB09F-5EAD-6547-944F-56C10A8B26CD}" srcOrd="10" destOrd="0" presId="urn:microsoft.com/office/officeart/2005/8/layout/process3"/>
    <dgm:cxn modelId="{98C36D3E-4A84-FC48-A49B-056563968159}" type="presParOf" srcId="{B24BB09F-5EAD-6547-944F-56C10A8B26CD}" destId="{EBE4E69A-9018-BF43-B49E-5900E08FD9F0}" srcOrd="0" destOrd="0" presId="urn:microsoft.com/office/officeart/2005/8/layout/process3"/>
    <dgm:cxn modelId="{D64835DE-1628-144F-A95F-33D12E041A82}" type="presParOf" srcId="{B24BB09F-5EAD-6547-944F-56C10A8B26CD}" destId="{DFB9CFDA-E059-124D-8A33-CA2B465F4C4F}" srcOrd="1" destOrd="0" presId="urn:microsoft.com/office/officeart/2005/8/layout/process3"/>
    <dgm:cxn modelId="{2034BA7A-6B96-BE4A-9F05-0A9072C1D8EE}" type="presParOf" srcId="{B24BB09F-5EAD-6547-944F-56C10A8B26CD}" destId="{EA960725-B6D1-9A48-B8C3-07AFEC6BF3E4}" srcOrd="2" destOrd="0" presId="urn:microsoft.com/office/officeart/2005/8/layout/process3"/>
    <dgm:cxn modelId="{D75FA07B-E27A-CF4D-B522-7B5A20D1F342}" type="presParOf" srcId="{5C5CF7A3-9725-BF41-8261-7AFAA4CC8256}" destId="{CD9E05B9-180D-8B41-981C-5494B43DDEB8}" srcOrd="11" destOrd="0" presId="urn:microsoft.com/office/officeart/2005/8/layout/process3"/>
    <dgm:cxn modelId="{BFF9A575-5F1B-C748-94AC-923004561894}" type="presParOf" srcId="{CD9E05B9-180D-8B41-981C-5494B43DDEB8}" destId="{B26647BB-ACB5-2A44-8461-9B14C3226053}" srcOrd="0" destOrd="0" presId="urn:microsoft.com/office/officeart/2005/8/layout/process3"/>
    <dgm:cxn modelId="{0145B9BE-3CB1-6240-B7D9-10FAC01C71BA}" type="presParOf" srcId="{5C5CF7A3-9725-BF41-8261-7AFAA4CC8256}" destId="{B5D15165-D21E-A248-9860-CC436A366FF3}" srcOrd="12" destOrd="0" presId="urn:microsoft.com/office/officeart/2005/8/layout/process3"/>
    <dgm:cxn modelId="{4102B1EE-AD77-4A4A-BFB1-111D7F05E518}" type="presParOf" srcId="{B5D15165-D21E-A248-9860-CC436A366FF3}" destId="{2B6DD584-12E9-0B4D-A964-8F90754A6C9E}" srcOrd="0" destOrd="0" presId="urn:microsoft.com/office/officeart/2005/8/layout/process3"/>
    <dgm:cxn modelId="{01FFD432-5647-7943-B203-D217C98E8660}" type="presParOf" srcId="{B5D15165-D21E-A248-9860-CC436A366FF3}" destId="{7199C9A7-2137-2B4B-9537-21732EC788F9}" srcOrd="1" destOrd="0" presId="urn:microsoft.com/office/officeart/2005/8/layout/process3"/>
    <dgm:cxn modelId="{9A4AF2D1-87B3-CA47-AD4C-919DF9897191}" type="presParOf" srcId="{B5D15165-D21E-A248-9860-CC436A366FF3}" destId="{3E0289F5-8CF3-E84B-835A-B64150C606C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3B599A-E5B5-9345-B723-11C590A4CC6D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kumimoji="1" lang="ja-JP" altLang="en-US"/>
        </a:p>
      </dgm:t>
    </dgm:pt>
    <dgm:pt modelId="{B897F9B4-3C9D-1943-BD9A-C70C834C1BBF}">
      <dgm:prSet phldrT="[テキスト]" custT="1"/>
      <dgm:spPr/>
      <dgm:t>
        <a:bodyPr/>
        <a:lstStyle/>
        <a:p>
          <a:r>
            <a:rPr kumimoji="1" lang="ja-JP" altLang="en-US" sz="40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あああ</a:t>
          </a:r>
        </a:p>
      </dgm:t>
    </dgm:pt>
    <dgm:pt modelId="{77F45080-1BDB-6F44-9439-B455D24CA3F0}" type="parTrans" cxnId="{718B6626-997C-5F44-B190-ABDBD43EFADF}">
      <dgm:prSet/>
      <dgm:spPr/>
      <dgm:t>
        <a:bodyPr/>
        <a:lstStyle/>
        <a:p>
          <a:endParaRPr kumimoji="1" lang="ja-JP" altLang="en-US"/>
        </a:p>
      </dgm:t>
    </dgm:pt>
    <dgm:pt modelId="{4527C5FD-DB6C-C54E-BB0B-BABE3B3EFF58}" type="sibTrans" cxnId="{718B6626-997C-5F44-B190-ABDBD43EFADF}">
      <dgm:prSet custT="1"/>
      <dgm:spPr/>
      <dgm:t>
        <a:bodyPr/>
        <a:lstStyle/>
        <a:p>
          <a:r>
            <a:rPr kumimoji="1" lang="ja-JP" altLang="en-US" sz="18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ああああああ</a:t>
          </a:r>
        </a:p>
      </dgm:t>
    </dgm:pt>
    <dgm:pt modelId="{E1BC23A5-C02B-2A49-A63B-63E9339AB72E}">
      <dgm:prSet phldrT="[テキスト]" custT="1"/>
      <dgm:spPr/>
      <dgm:t>
        <a:bodyPr/>
        <a:lstStyle/>
        <a:p>
          <a:r>
            <a:rPr kumimoji="1" lang="ja-JP" altLang="en-US" sz="40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いいいい</a:t>
          </a:r>
        </a:p>
      </dgm:t>
    </dgm:pt>
    <dgm:pt modelId="{0A2DFEE9-7971-0D49-9CDE-B527BD8D6585}" type="parTrans" cxnId="{F5C8E3A3-CCF4-5F44-B0F0-1D4B677AFDF7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6B393DED-9E1F-804B-8CB5-3FB53A76A33D}" type="sibTrans" cxnId="{F5C8E3A3-CCF4-5F44-B0F0-1D4B677AFDF7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5346BC24-6220-1749-A350-819BD18D2B72}">
      <dgm:prSet phldrT="[テキスト]" custT="1"/>
      <dgm:spPr/>
      <dgm:t>
        <a:bodyPr/>
        <a:lstStyle/>
        <a:p>
          <a:r>
            <a:rPr kumimoji="1" lang="ja-JP" altLang="en-US" sz="40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ううう</a:t>
          </a:r>
        </a:p>
      </dgm:t>
    </dgm:pt>
    <dgm:pt modelId="{830F86C3-0505-0E43-9EA0-5951D0A152CB}" type="parTrans" cxnId="{D3A7C1E8-CB4C-8E41-A936-3DBD9864B118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98F21D05-710D-A141-880D-57F3F949786E}" type="sibTrans" cxnId="{D3A7C1E8-CB4C-8E41-A936-3DBD9864B118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29872EF3-D9E3-2145-B039-52698E637950}">
      <dgm:prSet phldrT="[テキスト]" custT="1"/>
      <dgm:spPr/>
      <dgm:t>
        <a:bodyPr/>
        <a:lstStyle/>
        <a:p>
          <a:r>
            <a:rPr kumimoji="1" lang="ja-JP" altLang="en-US" sz="40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ううう</a:t>
          </a:r>
        </a:p>
      </dgm:t>
    </dgm:pt>
    <dgm:pt modelId="{7883E534-D9E1-5248-88B1-C941E7FACED3}" type="parTrans" cxnId="{08C5DB3E-8627-CA42-827D-8C81DFE176EA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DAAF78F5-78C1-FC43-8C67-A4134E11E8D5}" type="sibTrans" cxnId="{08C5DB3E-8627-CA42-827D-8C81DFE176EA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59618E46-A00C-3640-8AE1-FA0DB87F741E}">
      <dgm:prSet phldrT="[テキスト]" custT="1"/>
      <dgm:spPr/>
      <dgm:t>
        <a:bodyPr/>
        <a:lstStyle/>
        <a:p>
          <a:r>
            <a:rPr kumimoji="1" lang="ja-JP" altLang="en-US" sz="40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ううう</a:t>
          </a:r>
        </a:p>
      </dgm:t>
    </dgm:pt>
    <dgm:pt modelId="{10F9B6D9-A3B6-C140-91CE-84E79FDFD2DB}" type="parTrans" cxnId="{F0704E79-C9C9-E44B-AA4A-07506E32D034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B2F14286-39F1-3B4D-94BE-56F5485201E2}" type="sibTrans" cxnId="{F0704E79-C9C9-E44B-AA4A-07506E32D034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1A24BEEE-5D72-CE43-B0DA-99F5CAB6130C}" type="pres">
      <dgm:prSet presAssocID="{B43B599A-E5B5-9345-B723-11C590A4CC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0671BD-9797-344D-987A-546926D8BCAA}" type="pres">
      <dgm:prSet presAssocID="{B897F9B4-3C9D-1943-BD9A-C70C834C1BBF}" presName="hierRoot1" presStyleCnt="0">
        <dgm:presLayoutVars>
          <dgm:hierBranch val="init"/>
        </dgm:presLayoutVars>
      </dgm:prSet>
      <dgm:spPr/>
    </dgm:pt>
    <dgm:pt modelId="{A74FBB8D-64F2-324F-9224-86ED860DDF62}" type="pres">
      <dgm:prSet presAssocID="{B897F9B4-3C9D-1943-BD9A-C70C834C1BBF}" presName="rootComposite1" presStyleCnt="0"/>
      <dgm:spPr/>
    </dgm:pt>
    <dgm:pt modelId="{C103D623-BBCD-4840-B2E5-931C36F7FF8E}" type="pres">
      <dgm:prSet presAssocID="{B897F9B4-3C9D-1943-BD9A-C70C834C1BBF}" presName="rootText1" presStyleLbl="node0" presStyleIdx="0" presStyleCnt="1">
        <dgm:presLayoutVars>
          <dgm:chMax/>
          <dgm:chPref val="3"/>
        </dgm:presLayoutVars>
      </dgm:prSet>
      <dgm:spPr/>
    </dgm:pt>
    <dgm:pt modelId="{232B9313-4553-4647-BB0B-39F384DD7E12}" type="pres">
      <dgm:prSet presAssocID="{B897F9B4-3C9D-1943-BD9A-C70C834C1BBF}" presName="titleText1" presStyleLbl="fgAcc0" presStyleIdx="0" presStyleCnt="1">
        <dgm:presLayoutVars>
          <dgm:chMax val="0"/>
          <dgm:chPref val="0"/>
        </dgm:presLayoutVars>
      </dgm:prSet>
      <dgm:spPr/>
    </dgm:pt>
    <dgm:pt modelId="{1277883C-D485-E240-8745-E6707D25D085}" type="pres">
      <dgm:prSet presAssocID="{B897F9B4-3C9D-1943-BD9A-C70C834C1BBF}" presName="rootConnector1" presStyleLbl="node1" presStyleIdx="0" presStyleCnt="4"/>
      <dgm:spPr/>
    </dgm:pt>
    <dgm:pt modelId="{6036B84D-A050-634E-8432-C2D6DEE4F5E2}" type="pres">
      <dgm:prSet presAssocID="{B897F9B4-3C9D-1943-BD9A-C70C834C1BBF}" presName="hierChild2" presStyleCnt="0"/>
      <dgm:spPr/>
    </dgm:pt>
    <dgm:pt modelId="{23B30FEF-709B-7747-B1CF-73F698B0F63B}" type="pres">
      <dgm:prSet presAssocID="{0A2DFEE9-7971-0D49-9CDE-B527BD8D6585}" presName="Name37" presStyleLbl="parChTrans1D2" presStyleIdx="0" presStyleCnt="1"/>
      <dgm:spPr/>
    </dgm:pt>
    <dgm:pt modelId="{7770E40F-6E38-9E46-85E8-3EC18C284773}" type="pres">
      <dgm:prSet presAssocID="{E1BC23A5-C02B-2A49-A63B-63E9339AB72E}" presName="hierRoot2" presStyleCnt="0">
        <dgm:presLayoutVars>
          <dgm:hierBranch val="init"/>
        </dgm:presLayoutVars>
      </dgm:prSet>
      <dgm:spPr/>
    </dgm:pt>
    <dgm:pt modelId="{7B06ADDB-9C8E-3448-A49B-13E37E043DBE}" type="pres">
      <dgm:prSet presAssocID="{E1BC23A5-C02B-2A49-A63B-63E9339AB72E}" presName="rootComposite" presStyleCnt="0"/>
      <dgm:spPr/>
    </dgm:pt>
    <dgm:pt modelId="{CFD0BA09-D8B2-554E-B872-1BA1DAEEE382}" type="pres">
      <dgm:prSet presAssocID="{E1BC23A5-C02B-2A49-A63B-63E9339AB72E}" presName="rootText" presStyleLbl="node1" presStyleIdx="0" presStyleCnt="4">
        <dgm:presLayoutVars>
          <dgm:chMax/>
          <dgm:chPref val="3"/>
        </dgm:presLayoutVars>
      </dgm:prSet>
      <dgm:spPr/>
    </dgm:pt>
    <dgm:pt modelId="{09B37B7A-F3DA-7240-96F8-32EA53DED589}" type="pres">
      <dgm:prSet presAssocID="{E1BC23A5-C02B-2A49-A63B-63E9339AB72E}" presName="titleText2" presStyleLbl="fgAcc1" presStyleIdx="0" presStyleCnt="4">
        <dgm:presLayoutVars>
          <dgm:chMax val="0"/>
          <dgm:chPref val="0"/>
        </dgm:presLayoutVars>
      </dgm:prSet>
      <dgm:spPr/>
    </dgm:pt>
    <dgm:pt modelId="{9115BF2F-89B3-2049-9BB9-9520851E5F1F}" type="pres">
      <dgm:prSet presAssocID="{E1BC23A5-C02B-2A49-A63B-63E9339AB72E}" presName="rootConnector" presStyleLbl="node2" presStyleIdx="0" presStyleCnt="0"/>
      <dgm:spPr/>
    </dgm:pt>
    <dgm:pt modelId="{218F80F5-1B12-A743-8245-7DA1A38FF71C}" type="pres">
      <dgm:prSet presAssocID="{E1BC23A5-C02B-2A49-A63B-63E9339AB72E}" presName="hierChild4" presStyleCnt="0"/>
      <dgm:spPr/>
    </dgm:pt>
    <dgm:pt modelId="{3378CB91-FC2C-8241-9700-697122241C91}" type="pres">
      <dgm:prSet presAssocID="{830F86C3-0505-0E43-9EA0-5951D0A152CB}" presName="Name37" presStyleLbl="parChTrans1D3" presStyleIdx="0" presStyleCnt="3"/>
      <dgm:spPr/>
    </dgm:pt>
    <dgm:pt modelId="{E2AE82F8-4D6C-9A48-B438-30CE70CBF4DD}" type="pres">
      <dgm:prSet presAssocID="{5346BC24-6220-1749-A350-819BD18D2B72}" presName="hierRoot2" presStyleCnt="0">
        <dgm:presLayoutVars>
          <dgm:hierBranch val="init"/>
        </dgm:presLayoutVars>
      </dgm:prSet>
      <dgm:spPr/>
    </dgm:pt>
    <dgm:pt modelId="{9C95C402-DEB5-4546-94DC-68DEE187C073}" type="pres">
      <dgm:prSet presAssocID="{5346BC24-6220-1749-A350-819BD18D2B72}" presName="rootComposite" presStyleCnt="0"/>
      <dgm:spPr/>
    </dgm:pt>
    <dgm:pt modelId="{7519DCC6-E8E7-AA44-944E-0417F59B7043}" type="pres">
      <dgm:prSet presAssocID="{5346BC24-6220-1749-A350-819BD18D2B72}" presName="rootText" presStyleLbl="node1" presStyleIdx="1" presStyleCnt="4">
        <dgm:presLayoutVars>
          <dgm:chMax/>
          <dgm:chPref val="3"/>
        </dgm:presLayoutVars>
      </dgm:prSet>
      <dgm:spPr/>
    </dgm:pt>
    <dgm:pt modelId="{62441551-4FBC-164E-BBB8-10FCCD19C73E}" type="pres">
      <dgm:prSet presAssocID="{5346BC24-6220-1749-A350-819BD18D2B72}" presName="titleText2" presStyleLbl="fgAcc1" presStyleIdx="1" presStyleCnt="4">
        <dgm:presLayoutVars>
          <dgm:chMax val="0"/>
          <dgm:chPref val="0"/>
        </dgm:presLayoutVars>
      </dgm:prSet>
      <dgm:spPr/>
    </dgm:pt>
    <dgm:pt modelId="{2B4F91DD-D4C3-A04E-9707-9475C49F1647}" type="pres">
      <dgm:prSet presAssocID="{5346BC24-6220-1749-A350-819BD18D2B72}" presName="rootConnector" presStyleLbl="node3" presStyleIdx="0" presStyleCnt="0"/>
      <dgm:spPr/>
    </dgm:pt>
    <dgm:pt modelId="{56929306-75E1-414C-83C0-CFAF7E79A17E}" type="pres">
      <dgm:prSet presAssocID="{5346BC24-6220-1749-A350-819BD18D2B72}" presName="hierChild4" presStyleCnt="0"/>
      <dgm:spPr/>
    </dgm:pt>
    <dgm:pt modelId="{02FE1884-B8A8-224E-B091-F2148D1E376A}" type="pres">
      <dgm:prSet presAssocID="{5346BC24-6220-1749-A350-819BD18D2B72}" presName="hierChild5" presStyleCnt="0"/>
      <dgm:spPr/>
    </dgm:pt>
    <dgm:pt modelId="{148F6270-507A-8041-AE57-63B76473467E}" type="pres">
      <dgm:prSet presAssocID="{7883E534-D9E1-5248-88B1-C941E7FACED3}" presName="Name37" presStyleLbl="parChTrans1D3" presStyleIdx="1" presStyleCnt="3"/>
      <dgm:spPr/>
    </dgm:pt>
    <dgm:pt modelId="{11DEAE8A-D2EE-1E43-A44C-A5A125FB12F7}" type="pres">
      <dgm:prSet presAssocID="{29872EF3-D9E3-2145-B039-52698E637950}" presName="hierRoot2" presStyleCnt="0">
        <dgm:presLayoutVars>
          <dgm:hierBranch val="init"/>
        </dgm:presLayoutVars>
      </dgm:prSet>
      <dgm:spPr/>
    </dgm:pt>
    <dgm:pt modelId="{EEC50973-F526-CB48-AC09-000A1C375C47}" type="pres">
      <dgm:prSet presAssocID="{29872EF3-D9E3-2145-B039-52698E637950}" presName="rootComposite" presStyleCnt="0"/>
      <dgm:spPr/>
    </dgm:pt>
    <dgm:pt modelId="{D28ACFD5-A445-E940-B27F-6A2E6D045D58}" type="pres">
      <dgm:prSet presAssocID="{29872EF3-D9E3-2145-B039-52698E637950}" presName="rootText" presStyleLbl="node1" presStyleIdx="2" presStyleCnt="4">
        <dgm:presLayoutVars>
          <dgm:chMax/>
          <dgm:chPref val="3"/>
        </dgm:presLayoutVars>
      </dgm:prSet>
      <dgm:spPr/>
    </dgm:pt>
    <dgm:pt modelId="{A749DADB-88A9-804E-B951-B5BDEBC1ED9B}" type="pres">
      <dgm:prSet presAssocID="{29872EF3-D9E3-2145-B039-52698E637950}" presName="titleText2" presStyleLbl="fgAcc1" presStyleIdx="2" presStyleCnt="4">
        <dgm:presLayoutVars>
          <dgm:chMax val="0"/>
          <dgm:chPref val="0"/>
        </dgm:presLayoutVars>
      </dgm:prSet>
      <dgm:spPr/>
    </dgm:pt>
    <dgm:pt modelId="{5924276E-AEFF-164B-9595-112AB3E64745}" type="pres">
      <dgm:prSet presAssocID="{29872EF3-D9E3-2145-B039-52698E637950}" presName="rootConnector" presStyleLbl="node3" presStyleIdx="0" presStyleCnt="0"/>
      <dgm:spPr/>
    </dgm:pt>
    <dgm:pt modelId="{228E4F49-0241-B74C-AD90-6E72AFCE0664}" type="pres">
      <dgm:prSet presAssocID="{29872EF3-D9E3-2145-B039-52698E637950}" presName="hierChild4" presStyleCnt="0"/>
      <dgm:spPr/>
    </dgm:pt>
    <dgm:pt modelId="{CFD4F07E-ABE7-8F47-A091-5D6B45A8184F}" type="pres">
      <dgm:prSet presAssocID="{29872EF3-D9E3-2145-B039-52698E637950}" presName="hierChild5" presStyleCnt="0"/>
      <dgm:spPr/>
    </dgm:pt>
    <dgm:pt modelId="{53AE9F66-0E2F-D74B-A17E-4F81A6F628B8}" type="pres">
      <dgm:prSet presAssocID="{10F9B6D9-A3B6-C140-91CE-84E79FDFD2DB}" presName="Name37" presStyleLbl="parChTrans1D3" presStyleIdx="2" presStyleCnt="3"/>
      <dgm:spPr/>
    </dgm:pt>
    <dgm:pt modelId="{D94AB259-36EB-1142-907F-7B8BC2827597}" type="pres">
      <dgm:prSet presAssocID="{59618E46-A00C-3640-8AE1-FA0DB87F741E}" presName="hierRoot2" presStyleCnt="0">
        <dgm:presLayoutVars>
          <dgm:hierBranch val="init"/>
        </dgm:presLayoutVars>
      </dgm:prSet>
      <dgm:spPr/>
    </dgm:pt>
    <dgm:pt modelId="{A2D6156B-07FA-924E-A1FA-F2C365AA01FB}" type="pres">
      <dgm:prSet presAssocID="{59618E46-A00C-3640-8AE1-FA0DB87F741E}" presName="rootComposite" presStyleCnt="0"/>
      <dgm:spPr/>
    </dgm:pt>
    <dgm:pt modelId="{BBF4957C-CE66-1842-8700-BA11E425AFF6}" type="pres">
      <dgm:prSet presAssocID="{59618E46-A00C-3640-8AE1-FA0DB87F741E}" presName="rootText" presStyleLbl="node1" presStyleIdx="3" presStyleCnt="4">
        <dgm:presLayoutVars>
          <dgm:chMax/>
          <dgm:chPref val="3"/>
        </dgm:presLayoutVars>
      </dgm:prSet>
      <dgm:spPr/>
    </dgm:pt>
    <dgm:pt modelId="{FF568EDC-7DDE-4342-A220-A3C347E57337}" type="pres">
      <dgm:prSet presAssocID="{59618E46-A00C-3640-8AE1-FA0DB87F741E}" presName="titleText2" presStyleLbl="fgAcc1" presStyleIdx="3" presStyleCnt="4">
        <dgm:presLayoutVars>
          <dgm:chMax val="0"/>
          <dgm:chPref val="0"/>
        </dgm:presLayoutVars>
      </dgm:prSet>
      <dgm:spPr/>
    </dgm:pt>
    <dgm:pt modelId="{D8004C93-6E84-5141-84E8-B1C8DCDC70F5}" type="pres">
      <dgm:prSet presAssocID="{59618E46-A00C-3640-8AE1-FA0DB87F741E}" presName="rootConnector" presStyleLbl="node3" presStyleIdx="0" presStyleCnt="0"/>
      <dgm:spPr/>
    </dgm:pt>
    <dgm:pt modelId="{04CF4B3F-D48A-0E41-9700-978E3A72B01C}" type="pres">
      <dgm:prSet presAssocID="{59618E46-A00C-3640-8AE1-FA0DB87F741E}" presName="hierChild4" presStyleCnt="0"/>
      <dgm:spPr/>
    </dgm:pt>
    <dgm:pt modelId="{5B1B07F0-F698-704C-AEEC-DA2ACD258348}" type="pres">
      <dgm:prSet presAssocID="{59618E46-A00C-3640-8AE1-FA0DB87F741E}" presName="hierChild5" presStyleCnt="0"/>
      <dgm:spPr/>
    </dgm:pt>
    <dgm:pt modelId="{EEB9A3B6-EFC9-9845-871B-C3A1B5DE893C}" type="pres">
      <dgm:prSet presAssocID="{E1BC23A5-C02B-2A49-A63B-63E9339AB72E}" presName="hierChild5" presStyleCnt="0"/>
      <dgm:spPr/>
    </dgm:pt>
    <dgm:pt modelId="{493848FC-3F56-C342-8109-5DDDF04E0068}" type="pres">
      <dgm:prSet presAssocID="{B897F9B4-3C9D-1943-BD9A-C70C834C1BBF}" presName="hierChild3" presStyleCnt="0"/>
      <dgm:spPr/>
    </dgm:pt>
  </dgm:ptLst>
  <dgm:cxnLst>
    <dgm:cxn modelId="{ABA99006-F5EA-4A4F-A916-248910C7A055}" type="presOf" srcId="{6B393DED-9E1F-804B-8CB5-3FB53A76A33D}" destId="{09B37B7A-F3DA-7240-96F8-32EA53DED589}" srcOrd="0" destOrd="0" presId="urn:microsoft.com/office/officeart/2008/layout/NameandTitleOrganizationalChart"/>
    <dgm:cxn modelId="{63F8CA13-829D-AE48-BE00-AFAAE0FFEF15}" type="presOf" srcId="{0A2DFEE9-7971-0D49-9CDE-B527BD8D6585}" destId="{23B30FEF-709B-7747-B1CF-73F698B0F63B}" srcOrd="0" destOrd="0" presId="urn:microsoft.com/office/officeart/2008/layout/NameandTitleOrganizationalChart"/>
    <dgm:cxn modelId="{DB5C8F17-9AB7-284D-8ECD-7266D7A1F384}" type="presOf" srcId="{B897F9B4-3C9D-1943-BD9A-C70C834C1BBF}" destId="{1277883C-D485-E240-8745-E6707D25D085}" srcOrd="1" destOrd="0" presId="urn:microsoft.com/office/officeart/2008/layout/NameandTitleOrganizationalChart"/>
    <dgm:cxn modelId="{32C2C425-5E37-314B-9A04-5D0D07A3E6AD}" type="presOf" srcId="{DAAF78F5-78C1-FC43-8C67-A4134E11E8D5}" destId="{A749DADB-88A9-804E-B951-B5BDEBC1ED9B}" srcOrd="0" destOrd="0" presId="urn:microsoft.com/office/officeart/2008/layout/NameandTitleOrganizationalChart"/>
    <dgm:cxn modelId="{718B6626-997C-5F44-B190-ABDBD43EFADF}" srcId="{B43B599A-E5B5-9345-B723-11C590A4CC6D}" destId="{B897F9B4-3C9D-1943-BD9A-C70C834C1BBF}" srcOrd="0" destOrd="0" parTransId="{77F45080-1BDB-6F44-9439-B455D24CA3F0}" sibTransId="{4527C5FD-DB6C-C54E-BB0B-BABE3B3EFF58}"/>
    <dgm:cxn modelId="{10EC253A-F2C4-C54B-875D-97FD73AAF84F}" type="presOf" srcId="{B43B599A-E5B5-9345-B723-11C590A4CC6D}" destId="{1A24BEEE-5D72-CE43-B0DA-99F5CAB6130C}" srcOrd="0" destOrd="0" presId="urn:microsoft.com/office/officeart/2008/layout/NameandTitleOrganizationalChart"/>
    <dgm:cxn modelId="{C3618D3B-632F-1742-BE29-EF82CD7F2F84}" type="presOf" srcId="{B897F9B4-3C9D-1943-BD9A-C70C834C1BBF}" destId="{C103D623-BBCD-4840-B2E5-931C36F7FF8E}" srcOrd="0" destOrd="0" presId="urn:microsoft.com/office/officeart/2008/layout/NameandTitleOrganizationalChart"/>
    <dgm:cxn modelId="{08C5DB3E-8627-CA42-827D-8C81DFE176EA}" srcId="{E1BC23A5-C02B-2A49-A63B-63E9339AB72E}" destId="{29872EF3-D9E3-2145-B039-52698E637950}" srcOrd="1" destOrd="0" parTransId="{7883E534-D9E1-5248-88B1-C941E7FACED3}" sibTransId="{DAAF78F5-78C1-FC43-8C67-A4134E11E8D5}"/>
    <dgm:cxn modelId="{CB721E43-600F-B24D-B96D-E3CFBAE0E8D2}" type="presOf" srcId="{4527C5FD-DB6C-C54E-BB0B-BABE3B3EFF58}" destId="{232B9313-4553-4647-BB0B-39F384DD7E12}" srcOrd="0" destOrd="0" presId="urn:microsoft.com/office/officeart/2008/layout/NameandTitleOrganizationalChart"/>
    <dgm:cxn modelId="{034F6B4E-7749-5C46-8BD4-6FCBDB4E8E7A}" type="presOf" srcId="{98F21D05-710D-A141-880D-57F3F949786E}" destId="{62441551-4FBC-164E-BBB8-10FCCD19C73E}" srcOrd="0" destOrd="0" presId="urn:microsoft.com/office/officeart/2008/layout/NameandTitleOrganizationalChart"/>
    <dgm:cxn modelId="{0CFA575F-C958-2F4E-A867-C96F3A66AABF}" type="presOf" srcId="{10F9B6D9-A3B6-C140-91CE-84E79FDFD2DB}" destId="{53AE9F66-0E2F-D74B-A17E-4F81A6F628B8}" srcOrd="0" destOrd="0" presId="urn:microsoft.com/office/officeart/2008/layout/NameandTitleOrganizationalChart"/>
    <dgm:cxn modelId="{F020ED6E-3683-2048-B70C-7F9D67354611}" type="presOf" srcId="{E1BC23A5-C02B-2A49-A63B-63E9339AB72E}" destId="{CFD0BA09-D8B2-554E-B872-1BA1DAEEE382}" srcOrd="0" destOrd="0" presId="urn:microsoft.com/office/officeart/2008/layout/NameandTitleOrganizationalChart"/>
    <dgm:cxn modelId="{F0704E79-C9C9-E44B-AA4A-07506E32D034}" srcId="{E1BC23A5-C02B-2A49-A63B-63E9339AB72E}" destId="{59618E46-A00C-3640-8AE1-FA0DB87F741E}" srcOrd="2" destOrd="0" parTransId="{10F9B6D9-A3B6-C140-91CE-84E79FDFD2DB}" sibTransId="{B2F14286-39F1-3B4D-94BE-56F5485201E2}"/>
    <dgm:cxn modelId="{BB2B3680-0C74-1249-B505-4A21CFFD0B7A}" type="presOf" srcId="{E1BC23A5-C02B-2A49-A63B-63E9339AB72E}" destId="{9115BF2F-89B3-2049-9BB9-9520851E5F1F}" srcOrd="1" destOrd="0" presId="urn:microsoft.com/office/officeart/2008/layout/NameandTitleOrganizationalChart"/>
    <dgm:cxn modelId="{3F0E8383-8558-0E4D-8421-3F8C8263602E}" type="presOf" srcId="{830F86C3-0505-0E43-9EA0-5951D0A152CB}" destId="{3378CB91-FC2C-8241-9700-697122241C91}" srcOrd="0" destOrd="0" presId="urn:microsoft.com/office/officeart/2008/layout/NameandTitleOrganizationalChart"/>
    <dgm:cxn modelId="{A668598D-FF50-FD4D-AB47-27B5F89AF198}" type="presOf" srcId="{5346BC24-6220-1749-A350-819BD18D2B72}" destId="{7519DCC6-E8E7-AA44-944E-0417F59B7043}" srcOrd="0" destOrd="0" presId="urn:microsoft.com/office/officeart/2008/layout/NameandTitleOrganizationalChart"/>
    <dgm:cxn modelId="{3819CB8D-755D-5F48-BB6E-38CD12F06A5D}" type="presOf" srcId="{59618E46-A00C-3640-8AE1-FA0DB87F741E}" destId="{D8004C93-6E84-5141-84E8-B1C8DCDC70F5}" srcOrd="1" destOrd="0" presId="urn:microsoft.com/office/officeart/2008/layout/NameandTitleOrganizationalChart"/>
    <dgm:cxn modelId="{D032679A-76DD-9041-BA0B-599F509570DB}" type="presOf" srcId="{29872EF3-D9E3-2145-B039-52698E637950}" destId="{5924276E-AEFF-164B-9595-112AB3E64745}" srcOrd="1" destOrd="0" presId="urn:microsoft.com/office/officeart/2008/layout/NameandTitleOrganizationalChart"/>
    <dgm:cxn modelId="{F5C8E3A3-CCF4-5F44-B0F0-1D4B677AFDF7}" srcId="{B897F9B4-3C9D-1943-BD9A-C70C834C1BBF}" destId="{E1BC23A5-C02B-2A49-A63B-63E9339AB72E}" srcOrd="0" destOrd="0" parTransId="{0A2DFEE9-7971-0D49-9CDE-B527BD8D6585}" sibTransId="{6B393DED-9E1F-804B-8CB5-3FB53A76A33D}"/>
    <dgm:cxn modelId="{046482AC-67FA-4A43-AC2E-42F113818B1A}" type="presOf" srcId="{B2F14286-39F1-3B4D-94BE-56F5485201E2}" destId="{FF568EDC-7DDE-4342-A220-A3C347E57337}" srcOrd="0" destOrd="0" presId="urn:microsoft.com/office/officeart/2008/layout/NameandTitleOrganizationalChart"/>
    <dgm:cxn modelId="{9DF85AC3-F72D-EF40-9369-40FCAB02E9A7}" type="presOf" srcId="{59618E46-A00C-3640-8AE1-FA0DB87F741E}" destId="{BBF4957C-CE66-1842-8700-BA11E425AFF6}" srcOrd="0" destOrd="0" presId="urn:microsoft.com/office/officeart/2008/layout/NameandTitleOrganizationalChart"/>
    <dgm:cxn modelId="{E69BFBCD-2BCD-4547-AA87-E7CF41634AAE}" type="presOf" srcId="{7883E534-D9E1-5248-88B1-C941E7FACED3}" destId="{148F6270-507A-8041-AE57-63B76473467E}" srcOrd="0" destOrd="0" presId="urn:microsoft.com/office/officeart/2008/layout/NameandTitleOrganizationalChart"/>
    <dgm:cxn modelId="{D96C8ED7-0608-3F40-82F2-8C71EA4B9B4F}" type="presOf" srcId="{5346BC24-6220-1749-A350-819BD18D2B72}" destId="{2B4F91DD-D4C3-A04E-9707-9475C49F1647}" srcOrd="1" destOrd="0" presId="urn:microsoft.com/office/officeart/2008/layout/NameandTitleOrganizationalChart"/>
    <dgm:cxn modelId="{D3A7C1E8-CB4C-8E41-A936-3DBD9864B118}" srcId="{E1BC23A5-C02B-2A49-A63B-63E9339AB72E}" destId="{5346BC24-6220-1749-A350-819BD18D2B72}" srcOrd="0" destOrd="0" parTransId="{830F86C3-0505-0E43-9EA0-5951D0A152CB}" sibTransId="{98F21D05-710D-A141-880D-57F3F949786E}"/>
    <dgm:cxn modelId="{62DC31EE-5CDF-F740-BAAA-7C9EB35F5322}" type="presOf" srcId="{29872EF3-D9E3-2145-B039-52698E637950}" destId="{D28ACFD5-A445-E940-B27F-6A2E6D045D58}" srcOrd="0" destOrd="0" presId="urn:microsoft.com/office/officeart/2008/layout/NameandTitleOrganizationalChart"/>
    <dgm:cxn modelId="{90931ADE-D8DA-C84B-ADD2-E52945DADC65}" type="presParOf" srcId="{1A24BEEE-5D72-CE43-B0DA-99F5CAB6130C}" destId="{260671BD-9797-344D-987A-546926D8BCAA}" srcOrd="0" destOrd="0" presId="urn:microsoft.com/office/officeart/2008/layout/NameandTitleOrganizationalChart"/>
    <dgm:cxn modelId="{E9146A17-9E45-C34C-97AF-FDCD4DBF138E}" type="presParOf" srcId="{260671BD-9797-344D-987A-546926D8BCAA}" destId="{A74FBB8D-64F2-324F-9224-86ED860DDF62}" srcOrd="0" destOrd="0" presId="urn:microsoft.com/office/officeart/2008/layout/NameandTitleOrganizationalChart"/>
    <dgm:cxn modelId="{F4B1F5F1-7078-6B46-93C9-5B5E93E05D91}" type="presParOf" srcId="{A74FBB8D-64F2-324F-9224-86ED860DDF62}" destId="{C103D623-BBCD-4840-B2E5-931C36F7FF8E}" srcOrd="0" destOrd="0" presId="urn:microsoft.com/office/officeart/2008/layout/NameandTitleOrganizationalChart"/>
    <dgm:cxn modelId="{FEC9B00A-2FA9-CC4F-BE6C-299C4DA937D7}" type="presParOf" srcId="{A74FBB8D-64F2-324F-9224-86ED860DDF62}" destId="{232B9313-4553-4647-BB0B-39F384DD7E12}" srcOrd="1" destOrd="0" presId="urn:microsoft.com/office/officeart/2008/layout/NameandTitleOrganizationalChart"/>
    <dgm:cxn modelId="{38771A53-852D-AE47-9522-95DAAB0BC52D}" type="presParOf" srcId="{A74FBB8D-64F2-324F-9224-86ED860DDF62}" destId="{1277883C-D485-E240-8745-E6707D25D085}" srcOrd="2" destOrd="0" presId="urn:microsoft.com/office/officeart/2008/layout/NameandTitleOrganizationalChart"/>
    <dgm:cxn modelId="{5549D78F-894F-744F-9B52-562D9BF7354D}" type="presParOf" srcId="{260671BD-9797-344D-987A-546926D8BCAA}" destId="{6036B84D-A050-634E-8432-C2D6DEE4F5E2}" srcOrd="1" destOrd="0" presId="urn:microsoft.com/office/officeart/2008/layout/NameandTitleOrganizationalChart"/>
    <dgm:cxn modelId="{3F8FC0B1-92A6-4E4D-B0BB-1236D734B3BB}" type="presParOf" srcId="{6036B84D-A050-634E-8432-C2D6DEE4F5E2}" destId="{23B30FEF-709B-7747-B1CF-73F698B0F63B}" srcOrd="0" destOrd="0" presId="urn:microsoft.com/office/officeart/2008/layout/NameandTitleOrganizationalChart"/>
    <dgm:cxn modelId="{05B6FE73-8E90-5341-8F02-823C584516D5}" type="presParOf" srcId="{6036B84D-A050-634E-8432-C2D6DEE4F5E2}" destId="{7770E40F-6E38-9E46-85E8-3EC18C284773}" srcOrd="1" destOrd="0" presId="urn:microsoft.com/office/officeart/2008/layout/NameandTitleOrganizationalChart"/>
    <dgm:cxn modelId="{DA1A41F2-043E-2C46-81C1-6BCC09429805}" type="presParOf" srcId="{7770E40F-6E38-9E46-85E8-3EC18C284773}" destId="{7B06ADDB-9C8E-3448-A49B-13E37E043DBE}" srcOrd="0" destOrd="0" presId="urn:microsoft.com/office/officeart/2008/layout/NameandTitleOrganizationalChart"/>
    <dgm:cxn modelId="{A993EECD-D077-9D47-BA69-A5FFC6E5605E}" type="presParOf" srcId="{7B06ADDB-9C8E-3448-A49B-13E37E043DBE}" destId="{CFD0BA09-D8B2-554E-B872-1BA1DAEEE382}" srcOrd="0" destOrd="0" presId="urn:microsoft.com/office/officeart/2008/layout/NameandTitleOrganizationalChart"/>
    <dgm:cxn modelId="{5771EFE2-872D-974A-8BB6-2E9A69C34BE9}" type="presParOf" srcId="{7B06ADDB-9C8E-3448-A49B-13E37E043DBE}" destId="{09B37B7A-F3DA-7240-96F8-32EA53DED589}" srcOrd="1" destOrd="0" presId="urn:microsoft.com/office/officeart/2008/layout/NameandTitleOrganizationalChart"/>
    <dgm:cxn modelId="{5AF94BE8-08E6-B545-9A7A-611099678FAC}" type="presParOf" srcId="{7B06ADDB-9C8E-3448-A49B-13E37E043DBE}" destId="{9115BF2F-89B3-2049-9BB9-9520851E5F1F}" srcOrd="2" destOrd="0" presId="urn:microsoft.com/office/officeart/2008/layout/NameandTitleOrganizationalChart"/>
    <dgm:cxn modelId="{84364D37-B6AF-AF4E-8601-7FE30A5841A9}" type="presParOf" srcId="{7770E40F-6E38-9E46-85E8-3EC18C284773}" destId="{218F80F5-1B12-A743-8245-7DA1A38FF71C}" srcOrd="1" destOrd="0" presId="urn:microsoft.com/office/officeart/2008/layout/NameandTitleOrganizationalChart"/>
    <dgm:cxn modelId="{B5AA01E8-8E8D-FE4B-8214-DA4F846F1034}" type="presParOf" srcId="{218F80F5-1B12-A743-8245-7DA1A38FF71C}" destId="{3378CB91-FC2C-8241-9700-697122241C91}" srcOrd="0" destOrd="0" presId="urn:microsoft.com/office/officeart/2008/layout/NameandTitleOrganizationalChart"/>
    <dgm:cxn modelId="{D28FF2DB-79FB-0641-B136-6F8121B851E4}" type="presParOf" srcId="{218F80F5-1B12-A743-8245-7DA1A38FF71C}" destId="{E2AE82F8-4D6C-9A48-B438-30CE70CBF4DD}" srcOrd="1" destOrd="0" presId="urn:microsoft.com/office/officeart/2008/layout/NameandTitleOrganizationalChart"/>
    <dgm:cxn modelId="{189588C9-7544-6E4C-A795-5FAE05D92B1D}" type="presParOf" srcId="{E2AE82F8-4D6C-9A48-B438-30CE70CBF4DD}" destId="{9C95C402-DEB5-4546-94DC-68DEE187C073}" srcOrd="0" destOrd="0" presId="urn:microsoft.com/office/officeart/2008/layout/NameandTitleOrganizationalChart"/>
    <dgm:cxn modelId="{D83AE98C-A3B4-4440-9DBC-B1D06BF1F74C}" type="presParOf" srcId="{9C95C402-DEB5-4546-94DC-68DEE187C073}" destId="{7519DCC6-E8E7-AA44-944E-0417F59B7043}" srcOrd="0" destOrd="0" presId="urn:microsoft.com/office/officeart/2008/layout/NameandTitleOrganizationalChart"/>
    <dgm:cxn modelId="{3EF34AAC-11F0-1C4A-99AF-13E5E89DB0C6}" type="presParOf" srcId="{9C95C402-DEB5-4546-94DC-68DEE187C073}" destId="{62441551-4FBC-164E-BBB8-10FCCD19C73E}" srcOrd="1" destOrd="0" presId="urn:microsoft.com/office/officeart/2008/layout/NameandTitleOrganizationalChart"/>
    <dgm:cxn modelId="{A58CC1A1-84AB-BE47-BA11-18B9071B4ADD}" type="presParOf" srcId="{9C95C402-DEB5-4546-94DC-68DEE187C073}" destId="{2B4F91DD-D4C3-A04E-9707-9475C49F1647}" srcOrd="2" destOrd="0" presId="urn:microsoft.com/office/officeart/2008/layout/NameandTitleOrganizationalChart"/>
    <dgm:cxn modelId="{B88AE8B8-2F0F-B343-B138-90A9D4A896AD}" type="presParOf" srcId="{E2AE82F8-4D6C-9A48-B438-30CE70CBF4DD}" destId="{56929306-75E1-414C-83C0-CFAF7E79A17E}" srcOrd="1" destOrd="0" presId="urn:microsoft.com/office/officeart/2008/layout/NameandTitleOrganizationalChart"/>
    <dgm:cxn modelId="{FF2B2C5C-E045-1541-8A73-2401DA8287C4}" type="presParOf" srcId="{E2AE82F8-4D6C-9A48-B438-30CE70CBF4DD}" destId="{02FE1884-B8A8-224E-B091-F2148D1E376A}" srcOrd="2" destOrd="0" presId="urn:microsoft.com/office/officeart/2008/layout/NameandTitleOrganizationalChart"/>
    <dgm:cxn modelId="{A21DDAEC-013A-F643-AE52-AC646E311645}" type="presParOf" srcId="{218F80F5-1B12-A743-8245-7DA1A38FF71C}" destId="{148F6270-507A-8041-AE57-63B76473467E}" srcOrd="2" destOrd="0" presId="urn:microsoft.com/office/officeart/2008/layout/NameandTitleOrganizationalChart"/>
    <dgm:cxn modelId="{3C2DA0FE-42D2-7543-872E-D913A2D13258}" type="presParOf" srcId="{218F80F5-1B12-A743-8245-7DA1A38FF71C}" destId="{11DEAE8A-D2EE-1E43-A44C-A5A125FB12F7}" srcOrd="3" destOrd="0" presId="urn:microsoft.com/office/officeart/2008/layout/NameandTitleOrganizationalChart"/>
    <dgm:cxn modelId="{96D14C21-5C75-D44F-AD0E-12770A7CF7A2}" type="presParOf" srcId="{11DEAE8A-D2EE-1E43-A44C-A5A125FB12F7}" destId="{EEC50973-F526-CB48-AC09-000A1C375C47}" srcOrd="0" destOrd="0" presId="urn:microsoft.com/office/officeart/2008/layout/NameandTitleOrganizationalChart"/>
    <dgm:cxn modelId="{FB2B778F-41D5-2E4E-A2C6-41E6F5D07FEF}" type="presParOf" srcId="{EEC50973-F526-CB48-AC09-000A1C375C47}" destId="{D28ACFD5-A445-E940-B27F-6A2E6D045D58}" srcOrd="0" destOrd="0" presId="urn:microsoft.com/office/officeart/2008/layout/NameandTitleOrganizationalChart"/>
    <dgm:cxn modelId="{D7F369D8-2DC6-8548-960E-A41355D0CB88}" type="presParOf" srcId="{EEC50973-F526-CB48-AC09-000A1C375C47}" destId="{A749DADB-88A9-804E-B951-B5BDEBC1ED9B}" srcOrd="1" destOrd="0" presId="urn:microsoft.com/office/officeart/2008/layout/NameandTitleOrganizationalChart"/>
    <dgm:cxn modelId="{7AABAC5B-84DF-204C-A13D-0FBBB4F57312}" type="presParOf" srcId="{EEC50973-F526-CB48-AC09-000A1C375C47}" destId="{5924276E-AEFF-164B-9595-112AB3E64745}" srcOrd="2" destOrd="0" presId="urn:microsoft.com/office/officeart/2008/layout/NameandTitleOrganizationalChart"/>
    <dgm:cxn modelId="{B5E9518E-8490-DA48-8FB4-5B996ABFD450}" type="presParOf" srcId="{11DEAE8A-D2EE-1E43-A44C-A5A125FB12F7}" destId="{228E4F49-0241-B74C-AD90-6E72AFCE0664}" srcOrd="1" destOrd="0" presId="urn:microsoft.com/office/officeart/2008/layout/NameandTitleOrganizationalChart"/>
    <dgm:cxn modelId="{B56DE37B-300C-514A-AD2D-86DBE59B40F1}" type="presParOf" srcId="{11DEAE8A-D2EE-1E43-A44C-A5A125FB12F7}" destId="{CFD4F07E-ABE7-8F47-A091-5D6B45A8184F}" srcOrd="2" destOrd="0" presId="urn:microsoft.com/office/officeart/2008/layout/NameandTitleOrganizationalChart"/>
    <dgm:cxn modelId="{15F55F11-1595-B448-8375-8B5BE1805FC9}" type="presParOf" srcId="{218F80F5-1B12-A743-8245-7DA1A38FF71C}" destId="{53AE9F66-0E2F-D74B-A17E-4F81A6F628B8}" srcOrd="4" destOrd="0" presId="urn:microsoft.com/office/officeart/2008/layout/NameandTitleOrganizationalChart"/>
    <dgm:cxn modelId="{CAC608A6-150A-F149-AE52-BAAA03EEAE04}" type="presParOf" srcId="{218F80F5-1B12-A743-8245-7DA1A38FF71C}" destId="{D94AB259-36EB-1142-907F-7B8BC2827597}" srcOrd="5" destOrd="0" presId="urn:microsoft.com/office/officeart/2008/layout/NameandTitleOrganizationalChart"/>
    <dgm:cxn modelId="{21B2E1EE-DCFF-1F4C-811C-1BBB00DD31AD}" type="presParOf" srcId="{D94AB259-36EB-1142-907F-7B8BC2827597}" destId="{A2D6156B-07FA-924E-A1FA-F2C365AA01FB}" srcOrd="0" destOrd="0" presId="urn:microsoft.com/office/officeart/2008/layout/NameandTitleOrganizationalChart"/>
    <dgm:cxn modelId="{803C6683-0D00-004B-A7D3-EDCB08EC240C}" type="presParOf" srcId="{A2D6156B-07FA-924E-A1FA-F2C365AA01FB}" destId="{BBF4957C-CE66-1842-8700-BA11E425AFF6}" srcOrd="0" destOrd="0" presId="urn:microsoft.com/office/officeart/2008/layout/NameandTitleOrganizationalChart"/>
    <dgm:cxn modelId="{A2DC2D19-89E1-C34A-8E28-3E26D8BAA207}" type="presParOf" srcId="{A2D6156B-07FA-924E-A1FA-F2C365AA01FB}" destId="{FF568EDC-7DDE-4342-A220-A3C347E57337}" srcOrd="1" destOrd="0" presId="urn:microsoft.com/office/officeart/2008/layout/NameandTitleOrganizationalChart"/>
    <dgm:cxn modelId="{82CCB866-E082-A84F-9682-51A9BCC7CA2B}" type="presParOf" srcId="{A2D6156B-07FA-924E-A1FA-F2C365AA01FB}" destId="{D8004C93-6E84-5141-84E8-B1C8DCDC70F5}" srcOrd="2" destOrd="0" presId="urn:microsoft.com/office/officeart/2008/layout/NameandTitleOrganizationalChart"/>
    <dgm:cxn modelId="{1971F0D8-538A-9F4A-9DC6-2B9709BBFCCC}" type="presParOf" srcId="{D94AB259-36EB-1142-907F-7B8BC2827597}" destId="{04CF4B3F-D48A-0E41-9700-978E3A72B01C}" srcOrd="1" destOrd="0" presId="urn:microsoft.com/office/officeart/2008/layout/NameandTitleOrganizationalChart"/>
    <dgm:cxn modelId="{CB754AF1-B587-8246-B6A6-978AF2D13137}" type="presParOf" srcId="{D94AB259-36EB-1142-907F-7B8BC2827597}" destId="{5B1B07F0-F698-704C-AEEC-DA2ACD258348}" srcOrd="2" destOrd="0" presId="urn:microsoft.com/office/officeart/2008/layout/NameandTitleOrganizationalChart"/>
    <dgm:cxn modelId="{ED459BC8-8B56-4142-87D7-869573BBA6B0}" type="presParOf" srcId="{7770E40F-6E38-9E46-85E8-3EC18C284773}" destId="{EEB9A3B6-EFC9-9845-871B-C3A1B5DE893C}" srcOrd="2" destOrd="0" presId="urn:microsoft.com/office/officeart/2008/layout/NameandTitleOrganizationalChart"/>
    <dgm:cxn modelId="{16DC9AAA-7790-0B42-B1C1-AF1B3CA86C4B}" type="presParOf" srcId="{260671BD-9797-344D-987A-546926D8BCAA}" destId="{493848FC-3F56-C342-8109-5DDDF04E006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3B599A-E5B5-9345-B723-11C590A4CC6D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B897F9B4-3C9D-1943-BD9A-C70C834C1BBF}">
      <dgm:prSet phldrT="[テキスト]" custT="1"/>
      <dgm:spPr/>
      <dgm:t>
        <a:bodyPr/>
        <a:lstStyle/>
        <a:p>
          <a:r>
            <a:rPr kumimoji="1" lang="ja-JP" altLang="en-US" sz="40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あああ</a:t>
          </a:r>
        </a:p>
      </dgm:t>
    </dgm:pt>
    <dgm:pt modelId="{77F45080-1BDB-6F44-9439-B455D24CA3F0}" type="parTrans" cxnId="{718B6626-997C-5F44-B190-ABDBD43EFADF}">
      <dgm:prSet/>
      <dgm:spPr/>
      <dgm:t>
        <a:bodyPr/>
        <a:lstStyle/>
        <a:p>
          <a:endParaRPr kumimoji="1" lang="ja-JP" altLang="en-US"/>
        </a:p>
      </dgm:t>
    </dgm:pt>
    <dgm:pt modelId="{4527C5FD-DB6C-C54E-BB0B-BABE3B3EFF58}" type="sibTrans" cxnId="{718B6626-997C-5F44-B190-ABDBD43EFADF}">
      <dgm:prSet custT="1"/>
      <dgm:spPr/>
      <dgm:t>
        <a:bodyPr/>
        <a:lstStyle/>
        <a:p>
          <a:r>
            <a:rPr kumimoji="1" lang="ja-JP" altLang="en-US" sz="18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ああああああ</a:t>
          </a:r>
        </a:p>
      </dgm:t>
    </dgm:pt>
    <dgm:pt modelId="{E1BC23A5-C02B-2A49-A63B-63E9339AB72E}">
      <dgm:prSet phldrT="[テキスト]" custT="1"/>
      <dgm:spPr/>
      <dgm:t>
        <a:bodyPr/>
        <a:lstStyle/>
        <a:p>
          <a:r>
            <a:rPr kumimoji="1" lang="ja-JP" altLang="en-US" sz="40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いいいい</a:t>
          </a:r>
        </a:p>
      </dgm:t>
    </dgm:pt>
    <dgm:pt modelId="{0A2DFEE9-7971-0D49-9CDE-B527BD8D6585}" type="parTrans" cxnId="{F5C8E3A3-CCF4-5F44-B0F0-1D4B677AFDF7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6B393DED-9E1F-804B-8CB5-3FB53A76A33D}" type="sibTrans" cxnId="{F5C8E3A3-CCF4-5F44-B0F0-1D4B677AFDF7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5346BC24-6220-1749-A350-819BD18D2B72}">
      <dgm:prSet phldrT="[テキスト]" custT="1"/>
      <dgm:spPr/>
      <dgm:t>
        <a:bodyPr/>
        <a:lstStyle/>
        <a:p>
          <a:r>
            <a:rPr kumimoji="1" lang="ja-JP" altLang="en-US" sz="40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ううう</a:t>
          </a:r>
        </a:p>
      </dgm:t>
    </dgm:pt>
    <dgm:pt modelId="{830F86C3-0505-0E43-9EA0-5951D0A152CB}" type="parTrans" cxnId="{D3A7C1E8-CB4C-8E41-A936-3DBD9864B118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98F21D05-710D-A141-880D-57F3F949786E}" type="sibTrans" cxnId="{D3A7C1E8-CB4C-8E41-A936-3DBD9864B118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29872EF3-D9E3-2145-B039-52698E637950}">
      <dgm:prSet phldrT="[テキスト]" custT="1"/>
      <dgm:spPr/>
      <dgm:t>
        <a:bodyPr/>
        <a:lstStyle/>
        <a:p>
          <a:r>
            <a:rPr kumimoji="1" lang="ja-JP" altLang="en-US" sz="40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ううう</a:t>
          </a:r>
        </a:p>
      </dgm:t>
    </dgm:pt>
    <dgm:pt modelId="{7883E534-D9E1-5248-88B1-C941E7FACED3}" type="parTrans" cxnId="{08C5DB3E-8627-CA42-827D-8C81DFE176EA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DAAF78F5-78C1-FC43-8C67-A4134E11E8D5}" type="sibTrans" cxnId="{08C5DB3E-8627-CA42-827D-8C81DFE176EA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59618E46-A00C-3640-8AE1-FA0DB87F741E}">
      <dgm:prSet phldrT="[テキスト]" custT="1"/>
      <dgm:spPr/>
      <dgm:t>
        <a:bodyPr/>
        <a:lstStyle/>
        <a:p>
          <a:r>
            <a:rPr kumimoji="1" lang="ja-JP" altLang="en-US" sz="40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ううう</a:t>
          </a:r>
        </a:p>
      </dgm:t>
    </dgm:pt>
    <dgm:pt modelId="{10F9B6D9-A3B6-C140-91CE-84E79FDFD2DB}" type="parTrans" cxnId="{F0704E79-C9C9-E44B-AA4A-07506E32D034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B2F14286-39F1-3B4D-94BE-56F5485201E2}" type="sibTrans" cxnId="{F0704E79-C9C9-E44B-AA4A-07506E32D034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1A24BEEE-5D72-CE43-B0DA-99F5CAB6130C}" type="pres">
      <dgm:prSet presAssocID="{B43B599A-E5B5-9345-B723-11C590A4CC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0671BD-9797-344D-987A-546926D8BCAA}" type="pres">
      <dgm:prSet presAssocID="{B897F9B4-3C9D-1943-BD9A-C70C834C1BBF}" presName="hierRoot1" presStyleCnt="0">
        <dgm:presLayoutVars>
          <dgm:hierBranch val="init"/>
        </dgm:presLayoutVars>
      </dgm:prSet>
      <dgm:spPr/>
    </dgm:pt>
    <dgm:pt modelId="{A74FBB8D-64F2-324F-9224-86ED860DDF62}" type="pres">
      <dgm:prSet presAssocID="{B897F9B4-3C9D-1943-BD9A-C70C834C1BBF}" presName="rootComposite1" presStyleCnt="0"/>
      <dgm:spPr/>
    </dgm:pt>
    <dgm:pt modelId="{C103D623-BBCD-4840-B2E5-931C36F7FF8E}" type="pres">
      <dgm:prSet presAssocID="{B897F9B4-3C9D-1943-BD9A-C70C834C1BBF}" presName="rootText1" presStyleLbl="node0" presStyleIdx="0" presStyleCnt="1">
        <dgm:presLayoutVars>
          <dgm:chMax/>
          <dgm:chPref val="3"/>
        </dgm:presLayoutVars>
      </dgm:prSet>
      <dgm:spPr/>
    </dgm:pt>
    <dgm:pt modelId="{232B9313-4553-4647-BB0B-39F384DD7E12}" type="pres">
      <dgm:prSet presAssocID="{B897F9B4-3C9D-1943-BD9A-C70C834C1BBF}" presName="titleText1" presStyleLbl="fgAcc0" presStyleIdx="0" presStyleCnt="1">
        <dgm:presLayoutVars>
          <dgm:chMax val="0"/>
          <dgm:chPref val="0"/>
        </dgm:presLayoutVars>
      </dgm:prSet>
      <dgm:spPr/>
    </dgm:pt>
    <dgm:pt modelId="{1277883C-D485-E240-8745-E6707D25D085}" type="pres">
      <dgm:prSet presAssocID="{B897F9B4-3C9D-1943-BD9A-C70C834C1BBF}" presName="rootConnector1" presStyleLbl="node1" presStyleIdx="0" presStyleCnt="4"/>
      <dgm:spPr/>
    </dgm:pt>
    <dgm:pt modelId="{6036B84D-A050-634E-8432-C2D6DEE4F5E2}" type="pres">
      <dgm:prSet presAssocID="{B897F9B4-3C9D-1943-BD9A-C70C834C1BBF}" presName="hierChild2" presStyleCnt="0"/>
      <dgm:spPr/>
    </dgm:pt>
    <dgm:pt modelId="{23B30FEF-709B-7747-B1CF-73F698B0F63B}" type="pres">
      <dgm:prSet presAssocID="{0A2DFEE9-7971-0D49-9CDE-B527BD8D6585}" presName="Name37" presStyleLbl="parChTrans1D2" presStyleIdx="0" presStyleCnt="1"/>
      <dgm:spPr/>
    </dgm:pt>
    <dgm:pt modelId="{7770E40F-6E38-9E46-85E8-3EC18C284773}" type="pres">
      <dgm:prSet presAssocID="{E1BC23A5-C02B-2A49-A63B-63E9339AB72E}" presName="hierRoot2" presStyleCnt="0">
        <dgm:presLayoutVars>
          <dgm:hierBranch val="init"/>
        </dgm:presLayoutVars>
      </dgm:prSet>
      <dgm:spPr/>
    </dgm:pt>
    <dgm:pt modelId="{7B06ADDB-9C8E-3448-A49B-13E37E043DBE}" type="pres">
      <dgm:prSet presAssocID="{E1BC23A5-C02B-2A49-A63B-63E9339AB72E}" presName="rootComposite" presStyleCnt="0"/>
      <dgm:spPr/>
    </dgm:pt>
    <dgm:pt modelId="{CFD0BA09-D8B2-554E-B872-1BA1DAEEE382}" type="pres">
      <dgm:prSet presAssocID="{E1BC23A5-C02B-2A49-A63B-63E9339AB72E}" presName="rootText" presStyleLbl="node1" presStyleIdx="0" presStyleCnt="4">
        <dgm:presLayoutVars>
          <dgm:chMax/>
          <dgm:chPref val="3"/>
        </dgm:presLayoutVars>
      </dgm:prSet>
      <dgm:spPr/>
    </dgm:pt>
    <dgm:pt modelId="{09B37B7A-F3DA-7240-96F8-32EA53DED589}" type="pres">
      <dgm:prSet presAssocID="{E1BC23A5-C02B-2A49-A63B-63E9339AB72E}" presName="titleText2" presStyleLbl="fgAcc1" presStyleIdx="0" presStyleCnt="4">
        <dgm:presLayoutVars>
          <dgm:chMax val="0"/>
          <dgm:chPref val="0"/>
        </dgm:presLayoutVars>
      </dgm:prSet>
      <dgm:spPr/>
    </dgm:pt>
    <dgm:pt modelId="{9115BF2F-89B3-2049-9BB9-9520851E5F1F}" type="pres">
      <dgm:prSet presAssocID="{E1BC23A5-C02B-2A49-A63B-63E9339AB72E}" presName="rootConnector" presStyleLbl="node2" presStyleIdx="0" presStyleCnt="0"/>
      <dgm:spPr/>
    </dgm:pt>
    <dgm:pt modelId="{218F80F5-1B12-A743-8245-7DA1A38FF71C}" type="pres">
      <dgm:prSet presAssocID="{E1BC23A5-C02B-2A49-A63B-63E9339AB72E}" presName="hierChild4" presStyleCnt="0"/>
      <dgm:spPr/>
    </dgm:pt>
    <dgm:pt modelId="{3378CB91-FC2C-8241-9700-697122241C91}" type="pres">
      <dgm:prSet presAssocID="{830F86C3-0505-0E43-9EA0-5951D0A152CB}" presName="Name37" presStyleLbl="parChTrans1D3" presStyleIdx="0" presStyleCnt="3"/>
      <dgm:spPr/>
    </dgm:pt>
    <dgm:pt modelId="{E2AE82F8-4D6C-9A48-B438-30CE70CBF4DD}" type="pres">
      <dgm:prSet presAssocID="{5346BC24-6220-1749-A350-819BD18D2B72}" presName="hierRoot2" presStyleCnt="0">
        <dgm:presLayoutVars>
          <dgm:hierBranch val="init"/>
        </dgm:presLayoutVars>
      </dgm:prSet>
      <dgm:spPr/>
    </dgm:pt>
    <dgm:pt modelId="{9C95C402-DEB5-4546-94DC-68DEE187C073}" type="pres">
      <dgm:prSet presAssocID="{5346BC24-6220-1749-A350-819BD18D2B72}" presName="rootComposite" presStyleCnt="0"/>
      <dgm:spPr/>
    </dgm:pt>
    <dgm:pt modelId="{7519DCC6-E8E7-AA44-944E-0417F59B7043}" type="pres">
      <dgm:prSet presAssocID="{5346BC24-6220-1749-A350-819BD18D2B72}" presName="rootText" presStyleLbl="node1" presStyleIdx="1" presStyleCnt="4">
        <dgm:presLayoutVars>
          <dgm:chMax/>
          <dgm:chPref val="3"/>
        </dgm:presLayoutVars>
      </dgm:prSet>
      <dgm:spPr/>
    </dgm:pt>
    <dgm:pt modelId="{62441551-4FBC-164E-BBB8-10FCCD19C73E}" type="pres">
      <dgm:prSet presAssocID="{5346BC24-6220-1749-A350-819BD18D2B72}" presName="titleText2" presStyleLbl="fgAcc1" presStyleIdx="1" presStyleCnt="4">
        <dgm:presLayoutVars>
          <dgm:chMax val="0"/>
          <dgm:chPref val="0"/>
        </dgm:presLayoutVars>
      </dgm:prSet>
      <dgm:spPr/>
    </dgm:pt>
    <dgm:pt modelId="{2B4F91DD-D4C3-A04E-9707-9475C49F1647}" type="pres">
      <dgm:prSet presAssocID="{5346BC24-6220-1749-A350-819BD18D2B72}" presName="rootConnector" presStyleLbl="node3" presStyleIdx="0" presStyleCnt="0"/>
      <dgm:spPr/>
    </dgm:pt>
    <dgm:pt modelId="{56929306-75E1-414C-83C0-CFAF7E79A17E}" type="pres">
      <dgm:prSet presAssocID="{5346BC24-6220-1749-A350-819BD18D2B72}" presName="hierChild4" presStyleCnt="0"/>
      <dgm:spPr/>
    </dgm:pt>
    <dgm:pt modelId="{02FE1884-B8A8-224E-B091-F2148D1E376A}" type="pres">
      <dgm:prSet presAssocID="{5346BC24-6220-1749-A350-819BD18D2B72}" presName="hierChild5" presStyleCnt="0"/>
      <dgm:spPr/>
    </dgm:pt>
    <dgm:pt modelId="{148F6270-507A-8041-AE57-63B76473467E}" type="pres">
      <dgm:prSet presAssocID="{7883E534-D9E1-5248-88B1-C941E7FACED3}" presName="Name37" presStyleLbl="parChTrans1D3" presStyleIdx="1" presStyleCnt="3"/>
      <dgm:spPr/>
    </dgm:pt>
    <dgm:pt modelId="{11DEAE8A-D2EE-1E43-A44C-A5A125FB12F7}" type="pres">
      <dgm:prSet presAssocID="{29872EF3-D9E3-2145-B039-52698E637950}" presName="hierRoot2" presStyleCnt="0">
        <dgm:presLayoutVars>
          <dgm:hierBranch val="init"/>
        </dgm:presLayoutVars>
      </dgm:prSet>
      <dgm:spPr/>
    </dgm:pt>
    <dgm:pt modelId="{EEC50973-F526-CB48-AC09-000A1C375C47}" type="pres">
      <dgm:prSet presAssocID="{29872EF3-D9E3-2145-B039-52698E637950}" presName="rootComposite" presStyleCnt="0"/>
      <dgm:spPr/>
    </dgm:pt>
    <dgm:pt modelId="{D28ACFD5-A445-E940-B27F-6A2E6D045D58}" type="pres">
      <dgm:prSet presAssocID="{29872EF3-D9E3-2145-B039-52698E637950}" presName="rootText" presStyleLbl="node1" presStyleIdx="2" presStyleCnt="4">
        <dgm:presLayoutVars>
          <dgm:chMax/>
          <dgm:chPref val="3"/>
        </dgm:presLayoutVars>
      </dgm:prSet>
      <dgm:spPr/>
    </dgm:pt>
    <dgm:pt modelId="{A749DADB-88A9-804E-B951-B5BDEBC1ED9B}" type="pres">
      <dgm:prSet presAssocID="{29872EF3-D9E3-2145-B039-52698E637950}" presName="titleText2" presStyleLbl="fgAcc1" presStyleIdx="2" presStyleCnt="4">
        <dgm:presLayoutVars>
          <dgm:chMax val="0"/>
          <dgm:chPref val="0"/>
        </dgm:presLayoutVars>
      </dgm:prSet>
      <dgm:spPr/>
    </dgm:pt>
    <dgm:pt modelId="{5924276E-AEFF-164B-9595-112AB3E64745}" type="pres">
      <dgm:prSet presAssocID="{29872EF3-D9E3-2145-B039-52698E637950}" presName="rootConnector" presStyleLbl="node3" presStyleIdx="0" presStyleCnt="0"/>
      <dgm:spPr/>
    </dgm:pt>
    <dgm:pt modelId="{228E4F49-0241-B74C-AD90-6E72AFCE0664}" type="pres">
      <dgm:prSet presAssocID="{29872EF3-D9E3-2145-B039-52698E637950}" presName="hierChild4" presStyleCnt="0"/>
      <dgm:spPr/>
    </dgm:pt>
    <dgm:pt modelId="{CFD4F07E-ABE7-8F47-A091-5D6B45A8184F}" type="pres">
      <dgm:prSet presAssocID="{29872EF3-D9E3-2145-B039-52698E637950}" presName="hierChild5" presStyleCnt="0"/>
      <dgm:spPr/>
    </dgm:pt>
    <dgm:pt modelId="{53AE9F66-0E2F-D74B-A17E-4F81A6F628B8}" type="pres">
      <dgm:prSet presAssocID="{10F9B6D9-A3B6-C140-91CE-84E79FDFD2DB}" presName="Name37" presStyleLbl="parChTrans1D3" presStyleIdx="2" presStyleCnt="3"/>
      <dgm:spPr/>
    </dgm:pt>
    <dgm:pt modelId="{D94AB259-36EB-1142-907F-7B8BC2827597}" type="pres">
      <dgm:prSet presAssocID="{59618E46-A00C-3640-8AE1-FA0DB87F741E}" presName="hierRoot2" presStyleCnt="0">
        <dgm:presLayoutVars>
          <dgm:hierBranch val="init"/>
        </dgm:presLayoutVars>
      </dgm:prSet>
      <dgm:spPr/>
    </dgm:pt>
    <dgm:pt modelId="{A2D6156B-07FA-924E-A1FA-F2C365AA01FB}" type="pres">
      <dgm:prSet presAssocID="{59618E46-A00C-3640-8AE1-FA0DB87F741E}" presName="rootComposite" presStyleCnt="0"/>
      <dgm:spPr/>
    </dgm:pt>
    <dgm:pt modelId="{BBF4957C-CE66-1842-8700-BA11E425AFF6}" type="pres">
      <dgm:prSet presAssocID="{59618E46-A00C-3640-8AE1-FA0DB87F741E}" presName="rootText" presStyleLbl="node1" presStyleIdx="3" presStyleCnt="4">
        <dgm:presLayoutVars>
          <dgm:chMax/>
          <dgm:chPref val="3"/>
        </dgm:presLayoutVars>
      </dgm:prSet>
      <dgm:spPr/>
    </dgm:pt>
    <dgm:pt modelId="{FF568EDC-7DDE-4342-A220-A3C347E57337}" type="pres">
      <dgm:prSet presAssocID="{59618E46-A00C-3640-8AE1-FA0DB87F741E}" presName="titleText2" presStyleLbl="fgAcc1" presStyleIdx="3" presStyleCnt="4">
        <dgm:presLayoutVars>
          <dgm:chMax val="0"/>
          <dgm:chPref val="0"/>
        </dgm:presLayoutVars>
      </dgm:prSet>
      <dgm:spPr/>
    </dgm:pt>
    <dgm:pt modelId="{D8004C93-6E84-5141-84E8-B1C8DCDC70F5}" type="pres">
      <dgm:prSet presAssocID="{59618E46-A00C-3640-8AE1-FA0DB87F741E}" presName="rootConnector" presStyleLbl="node3" presStyleIdx="0" presStyleCnt="0"/>
      <dgm:spPr/>
    </dgm:pt>
    <dgm:pt modelId="{04CF4B3F-D48A-0E41-9700-978E3A72B01C}" type="pres">
      <dgm:prSet presAssocID="{59618E46-A00C-3640-8AE1-FA0DB87F741E}" presName="hierChild4" presStyleCnt="0"/>
      <dgm:spPr/>
    </dgm:pt>
    <dgm:pt modelId="{5B1B07F0-F698-704C-AEEC-DA2ACD258348}" type="pres">
      <dgm:prSet presAssocID="{59618E46-A00C-3640-8AE1-FA0DB87F741E}" presName="hierChild5" presStyleCnt="0"/>
      <dgm:spPr/>
    </dgm:pt>
    <dgm:pt modelId="{EEB9A3B6-EFC9-9845-871B-C3A1B5DE893C}" type="pres">
      <dgm:prSet presAssocID="{E1BC23A5-C02B-2A49-A63B-63E9339AB72E}" presName="hierChild5" presStyleCnt="0"/>
      <dgm:spPr/>
    </dgm:pt>
    <dgm:pt modelId="{493848FC-3F56-C342-8109-5DDDF04E0068}" type="pres">
      <dgm:prSet presAssocID="{B897F9B4-3C9D-1943-BD9A-C70C834C1BBF}" presName="hierChild3" presStyleCnt="0"/>
      <dgm:spPr/>
    </dgm:pt>
  </dgm:ptLst>
  <dgm:cxnLst>
    <dgm:cxn modelId="{ABA99006-F5EA-4A4F-A916-248910C7A055}" type="presOf" srcId="{6B393DED-9E1F-804B-8CB5-3FB53A76A33D}" destId="{09B37B7A-F3DA-7240-96F8-32EA53DED589}" srcOrd="0" destOrd="0" presId="urn:microsoft.com/office/officeart/2008/layout/NameandTitleOrganizationalChart"/>
    <dgm:cxn modelId="{63F8CA13-829D-AE48-BE00-AFAAE0FFEF15}" type="presOf" srcId="{0A2DFEE9-7971-0D49-9CDE-B527BD8D6585}" destId="{23B30FEF-709B-7747-B1CF-73F698B0F63B}" srcOrd="0" destOrd="0" presId="urn:microsoft.com/office/officeart/2008/layout/NameandTitleOrganizationalChart"/>
    <dgm:cxn modelId="{DB5C8F17-9AB7-284D-8ECD-7266D7A1F384}" type="presOf" srcId="{B897F9B4-3C9D-1943-BD9A-C70C834C1BBF}" destId="{1277883C-D485-E240-8745-E6707D25D085}" srcOrd="1" destOrd="0" presId="urn:microsoft.com/office/officeart/2008/layout/NameandTitleOrganizationalChart"/>
    <dgm:cxn modelId="{32C2C425-5E37-314B-9A04-5D0D07A3E6AD}" type="presOf" srcId="{DAAF78F5-78C1-FC43-8C67-A4134E11E8D5}" destId="{A749DADB-88A9-804E-B951-B5BDEBC1ED9B}" srcOrd="0" destOrd="0" presId="urn:microsoft.com/office/officeart/2008/layout/NameandTitleOrganizationalChart"/>
    <dgm:cxn modelId="{718B6626-997C-5F44-B190-ABDBD43EFADF}" srcId="{B43B599A-E5B5-9345-B723-11C590A4CC6D}" destId="{B897F9B4-3C9D-1943-BD9A-C70C834C1BBF}" srcOrd="0" destOrd="0" parTransId="{77F45080-1BDB-6F44-9439-B455D24CA3F0}" sibTransId="{4527C5FD-DB6C-C54E-BB0B-BABE3B3EFF58}"/>
    <dgm:cxn modelId="{10EC253A-F2C4-C54B-875D-97FD73AAF84F}" type="presOf" srcId="{B43B599A-E5B5-9345-B723-11C590A4CC6D}" destId="{1A24BEEE-5D72-CE43-B0DA-99F5CAB6130C}" srcOrd="0" destOrd="0" presId="urn:microsoft.com/office/officeart/2008/layout/NameandTitleOrganizationalChart"/>
    <dgm:cxn modelId="{C3618D3B-632F-1742-BE29-EF82CD7F2F84}" type="presOf" srcId="{B897F9B4-3C9D-1943-BD9A-C70C834C1BBF}" destId="{C103D623-BBCD-4840-B2E5-931C36F7FF8E}" srcOrd="0" destOrd="0" presId="urn:microsoft.com/office/officeart/2008/layout/NameandTitleOrganizationalChart"/>
    <dgm:cxn modelId="{08C5DB3E-8627-CA42-827D-8C81DFE176EA}" srcId="{E1BC23A5-C02B-2A49-A63B-63E9339AB72E}" destId="{29872EF3-D9E3-2145-B039-52698E637950}" srcOrd="1" destOrd="0" parTransId="{7883E534-D9E1-5248-88B1-C941E7FACED3}" sibTransId="{DAAF78F5-78C1-FC43-8C67-A4134E11E8D5}"/>
    <dgm:cxn modelId="{CB721E43-600F-B24D-B96D-E3CFBAE0E8D2}" type="presOf" srcId="{4527C5FD-DB6C-C54E-BB0B-BABE3B3EFF58}" destId="{232B9313-4553-4647-BB0B-39F384DD7E12}" srcOrd="0" destOrd="0" presId="urn:microsoft.com/office/officeart/2008/layout/NameandTitleOrganizationalChart"/>
    <dgm:cxn modelId="{034F6B4E-7749-5C46-8BD4-6FCBDB4E8E7A}" type="presOf" srcId="{98F21D05-710D-A141-880D-57F3F949786E}" destId="{62441551-4FBC-164E-BBB8-10FCCD19C73E}" srcOrd="0" destOrd="0" presId="urn:microsoft.com/office/officeart/2008/layout/NameandTitleOrganizationalChart"/>
    <dgm:cxn modelId="{0CFA575F-C958-2F4E-A867-C96F3A66AABF}" type="presOf" srcId="{10F9B6D9-A3B6-C140-91CE-84E79FDFD2DB}" destId="{53AE9F66-0E2F-D74B-A17E-4F81A6F628B8}" srcOrd="0" destOrd="0" presId="urn:microsoft.com/office/officeart/2008/layout/NameandTitleOrganizationalChart"/>
    <dgm:cxn modelId="{F020ED6E-3683-2048-B70C-7F9D67354611}" type="presOf" srcId="{E1BC23A5-C02B-2A49-A63B-63E9339AB72E}" destId="{CFD0BA09-D8B2-554E-B872-1BA1DAEEE382}" srcOrd="0" destOrd="0" presId="urn:microsoft.com/office/officeart/2008/layout/NameandTitleOrganizationalChart"/>
    <dgm:cxn modelId="{F0704E79-C9C9-E44B-AA4A-07506E32D034}" srcId="{E1BC23A5-C02B-2A49-A63B-63E9339AB72E}" destId="{59618E46-A00C-3640-8AE1-FA0DB87F741E}" srcOrd="2" destOrd="0" parTransId="{10F9B6D9-A3B6-C140-91CE-84E79FDFD2DB}" sibTransId="{B2F14286-39F1-3B4D-94BE-56F5485201E2}"/>
    <dgm:cxn modelId="{BB2B3680-0C74-1249-B505-4A21CFFD0B7A}" type="presOf" srcId="{E1BC23A5-C02B-2A49-A63B-63E9339AB72E}" destId="{9115BF2F-89B3-2049-9BB9-9520851E5F1F}" srcOrd="1" destOrd="0" presId="urn:microsoft.com/office/officeart/2008/layout/NameandTitleOrganizationalChart"/>
    <dgm:cxn modelId="{3F0E8383-8558-0E4D-8421-3F8C8263602E}" type="presOf" srcId="{830F86C3-0505-0E43-9EA0-5951D0A152CB}" destId="{3378CB91-FC2C-8241-9700-697122241C91}" srcOrd="0" destOrd="0" presId="urn:microsoft.com/office/officeart/2008/layout/NameandTitleOrganizationalChart"/>
    <dgm:cxn modelId="{A668598D-FF50-FD4D-AB47-27B5F89AF198}" type="presOf" srcId="{5346BC24-6220-1749-A350-819BD18D2B72}" destId="{7519DCC6-E8E7-AA44-944E-0417F59B7043}" srcOrd="0" destOrd="0" presId="urn:microsoft.com/office/officeart/2008/layout/NameandTitleOrganizationalChart"/>
    <dgm:cxn modelId="{3819CB8D-755D-5F48-BB6E-38CD12F06A5D}" type="presOf" srcId="{59618E46-A00C-3640-8AE1-FA0DB87F741E}" destId="{D8004C93-6E84-5141-84E8-B1C8DCDC70F5}" srcOrd="1" destOrd="0" presId="urn:microsoft.com/office/officeart/2008/layout/NameandTitleOrganizationalChart"/>
    <dgm:cxn modelId="{D032679A-76DD-9041-BA0B-599F509570DB}" type="presOf" srcId="{29872EF3-D9E3-2145-B039-52698E637950}" destId="{5924276E-AEFF-164B-9595-112AB3E64745}" srcOrd="1" destOrd="0" presId="urn:microsoft.com/office/officeart/2008/layout/NameandTitleOrganizationalChart"/>
    <dgm:cxn modelId="{F5C8E3A3-CCF4-5F44-B0F0-1D4B677AFDF7}" srcId="{B897F9B4-3C9D-1943-BD9A-C70C834C1BBF}" destId="{E1BC23A5-C02B-2A49-A63B-63E9339AB72E}" srcOrd="0" destOrd="0" parTransId="{0A2DFEE9-7971-0D49-9CDE-B527BD8D6585}" sibTransId="{6B393DED-9E1F-804B-8CB5-3FB53A76A33D}"/>
    <dgm:cxn modelId="{046482AC-67FA-4A43-AC2E-42F113818B1A}" type="presOf" srcId="{B2F14286-39F1-3B4D-94BE-56F5485201E2}" destId="{FF568EDC-7DDE-4342-A220-A3C347E57337}" srcOrd="0" destOrd="0" presId="urn:microsoft.com/office/officeart/2008/layout/NameandTitleOrganizationalChart"/>
    <dgm:cxn modelId="{9DF85AC3-F72D-EF40-9369-40FCAB02E9A7}" type="presOf" srcId="{59618E46-A00C-3640-8AE1-FA0DB87F741E}" destId="{BBF4957C-CE66-1842-8700-BA11E425AFF6}" srcOrd="0" destOrd="0" presId="urn:microsoft.com/office/officeart/2008/layout/NameandTitleOrganizationalChart"/>
    <dgm:cxn modelId="{E69BFBCD-2BCD-4547-AA87-E7CF41634AAE}" type="presOf" srcId="{7883E534-D9E1-5248-88B1-C941E7FACED3}" destId="{148F6270-507A-8041-AE57-63B76473467E}" srcOrd="0" destOrd="0" presId="urn:microsoft.com/office/officeart/2008/layout/NameandTitleOrganizationalChart"/>
    <dgm:cxn modelId="{D96C8ED7-0608-3F40-82F2-8C71EA4B9B4F}" type="presOf" srcId="{5346BC24-6220-1749-A350-819BD18D2B72}" destId="{2B4F91DD-D4C3-A04E-9707-9475C49F1647}" srcOrd="1" destOrd="0" presId="urn:microsoft.com/office/officeart/2008/layout/NameandTitleOrganizationalChart"/>
    <dgm:cxn modelId="{D3A7C1E8-CB4C-8E41-A936-3DBD9864B118}" srcId="{E1BC23A5-C02B-2A49-A63B-63E9339AB72E}" destId="{5346BC24-6220-1749-A350-819BD18D2B72}" srcOrd="0" destOrd="0" parTransId="{830F86C3-0505-0E43-9EA0-5951D0A152CB}" sibTransId="{98F21D05-710D-A141-880D-57F3F949786E}"/>
    <dgm:cxn modelId="{62DC31EE-5CDF-F740-BAAA-7C9EB35F5322}" type="presOf" srcId="{29872EF3-D9E3-2145-B039-52698E637950}" destId="{D28ACFD5-A445-E940-B27F-6A2E6D045D58}" srcOrd="0" destOrd="0" presId="urn:microsoft.com/office/officeart/2008/layout/NameandTitleOrganizationalChart"/>
    <dgm:cxn modelId="{90931ADE-D8DA-C84B-ADD2-E52945DADC65}" type="presParOf" srcId="{1A24BEEE-5D72-CE43-B0DA-99F5CAB6130C}" destId="{260671BD-9797-344D-987A-546926D8BCAA}" srcOrd="0" destOrd="0" presId="urn:microsoft.com/office/officeart/2008/layout/NameandTitleOrganizationalChart"/>
    <dgm:cxn modelId="{E9146A17-9E45-C34C-97AF-FDCD4DBF138E}" type="presParOf" srcId="{260671BD-9797-344D-987A-546926D8BCAA}" destId="{A74FBB8D-64F2-324F-9224-86ED860DDF62}" srcOrd="0" destOrd="0" presId="urn:microsoft.com/office/officeart/2008/layout/NameandTitleOrganizationalChart"/>
    <dgm:cxn modelId="{F4B1F5F1-7078-6B46-93C9-5B5E93E05D91}" type="presParOf" srcId="{A74FBB8D-64F2-324F-9224-86ED860DDF62}" destId="{C103D623-BBCD-4840-B2E5-931C36F7FF8E}" srcOrd="0" destOrd="0" presId="urn:microsoft.com/office/officeart/2008/layout/NameandTitleOrganizationalChart"/>
    <dgm:cxn modelId="{FEC9B00A-2FA9-CC4F-BE6C-299C4DA937D7}" type="presParOf" srcId="{A74FBB8D-64F2-324F-9224-86ED860DDF62}" destId="{232B9313-4553-4647-BB0B-39F384DD7E12}" srcOrd="1" destOrd="0" presId="urn:microsoft.com/office/officeart/2008/layout/NameandTitleOrganizationalChart"/>
    <dgm:cxn modelId="{38771A53-852D-AE47-9522-95DAAB0BC52D}" type="presParOf" srcId="{A74FBB8D-64F2-324F-9224-86ED860DDF62}" destId="{1277883C-D485-E240-8745-E6707D25D085}" srcOrd="2" destOrd="0" presId="urn:microsoft.com/office/officeart/2008/layout/NameandTitleOrganizationalChart"/>
    <dgm:cxn modelId="{5549D78F-894F-744F-9B52-562D9BF7354D}" type="presParOf" srcId="{260671BD-9797-344D-987A-546926D8BCAA}" destId="{6036B84D-A050-634E-8432-C2D6DEE4F5E2}" srcOrd="1" destOrd="0" presId="urn:microsoft.com/office/officeart/2008/layout/NameandTitleOrganizationalChart"/>
    <dgm:cxn modelId="{3F8FC0B1-92A6-4E4D-B0BB-1236D734B3BB}" type="presParOf" srcId="{6036B84D-A050-634E-8432-C2D6DEE4F5E2}" destId="{23B30FEF-709B-7747-B1CF-73F698B0F63B}" srcOrd="0" destOrd="0" presId="urn:microsoft.com/office/officeart/2008/layout/NameandTitleOrganizationalChart"/>
    <dgm:cxn modelId="{05B6FE73-8E90-5341-8F02-823C584516D5}" type="presParOf" srcId="{6036B84D-A050-634E-8432-C2D6DEE4F5E2}" destId="{7770E40F-6E38-9E46-85E8-3EC18C284773}" srcOrd="1" destOrd="0" presId="urn:microsoft.com/office/officeart/2008/layout/NameandTitleOrganizationalChart"/>
    <dgm:cxn modelId="{DA1A41F2-043E-2C46-81C1-6BCC09429805}" type="presParOf" srcId="{7770E40F-6E38-9E46-85E8-3EC18C284773}" destId="{7B06ADDB-9C8E-3448-A49B-13E37E043DBE}" srcOrd="0" destOrd="0" presId="urn:microsoft.com/office/officeart/2008/layout/NameandTitleOrganizationalChart"/>
    <dgm:cxn modelId="{A993EECD-D077-9D47-BA69-A5FFC6E5605E}" type="presParOf" srcId="{7B06ADDB-9C8E-3448-A49B-13E37E043DBE}" destId="{CFD0BA09-D8B2-554E-B872-1BA1DAEEE382}" srcOrd="0" destOrd="0" presId="urn:microsoft.com/office/officeart/2008/layout/NameandTitleOrganizationalChart"/>
    <dgm:cxn modelId="{5771EFE2-872D-974A-8BB6-2E9A69C34BE9}" type="presParOf" srcId="{7B06ADDB-9C8E-3448-A49B-13E37E043DBE}" destId="{09B37B7A-F3DA-7240-96F8-32EA53DED589}" srcOrd="1" destOrd="0" presId="urn:microsoft.com/office/officeart/2008/layout/NameandTitleOrganizationalChart"/>
    <dgm:cxn modelId="{5AF94BE8-08E6-B545-9A7A-611099678FAC}" type="presParOf" srcId="{7B06ADDB-9C8E-3448-A49B-13E37E043DBE}" destId="{9115BF2F-89B3-2049-9BB9-9520851E5F1F}" srcOrd="2" destOrd="0" presId="urn:microsoft.com/office/officeart/2008/layout/NameandTitleOrganizationalChart"/>
    <dgm:cxn modelId="{84364D37-B6AF-AF4E-8601-7FE30A5841A9}" type="presParOf" srcId="{7770E40F-6E38-9E46-85E8-3EC18C284773}" destId="{218F80F5-1B12-A743-8245-7DA1A38FF71C}" srcOrd="1" destOrd="0" presId="urn:microsoft.com/office/officeart/2008/layout/NameandTitleOrganizationalChart"/>
    <dgm:cxn modelId="{B5AA01E8-8E8D-FE4B-8214-DA4F846F1034}" type="presParOf" srcId="{218F80F5-1B12-A743-8245-7DA1A38FF71C}" destId="{3378CB91-FC2C-8241-9700-697122241C91}" srcOrd="0" destOrd="0" presId="urn:microsoft.com/office/officeart/2008/layout/NameandTitleOrganizationalChart"/>
    <dgm:cxn modelId="{D28FF2DB-79FB-0641-B136-6F8121B851E4}" type="presParOf" srcId="{218F80F5-1B12-A743-8245-7DA1A38FF71C}" destId="{E2AE82F8-4D6C-9A48-B438-30CE70CBF4DD}" srcOrd="1" destOrd="0" presId="urn:microsoft.com/office/officeart/2008/layout/NameandTitleOrganizationalChart"/>
    <dgm:cxn modelId="{189588C9-7544-6E4C-A795-5FAE05D92B1D}" type="presParOf" srcId="{E2AE82F8-4D6C-9A48-B438-30CE70CBF4DD}" destId="{9C95C402-DEB5-4546-94DC-68DEE187C073}" srcOrd="0" destOrd="0" presId="urn:microsoft.com/office/officeart/2008/layout/NameandTitleOrganizationalChart"/>
    <dgm:cxn modelId="{D83AE98C-A3B4-4440-9DBC-B1D06BF1F74C}" type="presParOf" srcId="{9C95C402-DEB5-4546-94DC-68DEE187C073}" destId="{7519DCC6-E8E7-AA44-944E-0417F59B7043}" srcOrd="0" destOrd="0" presId="urn:microsoft.com/office/officeart/2008/layout/NameandTitleOrganizationalChart"/>
    <dgm:cxn modelId="{3EF34AAC-11F0-1C4A-99AF-13E5E89DB0C6}" type="presParOf" srcId="{9C95C402-DEB5-4546-94DC-68DEE187C073}" destId="{62441551-4FBC-164E-BBB8-10FCCD19C73E}" srcOrd="1" destOrd="0" presId="urn:microsoft.com/office/officeart/2008/layout/NameandTitleOrganizationalChart"/>
    <dgm:cxn modelId="{A58CC1A1-84AB-BE47-BA11-18B9071B4ADD}" type="presParOf" srcId="{9C95C402-DEB5-4546-94DC-68DEE187C073}" destId="{2B4F91DD-D4C3-A04E-9707-9475C49F1647}" srcOrd="2" destOrd="0" presId="urn:microsoft.com/office/officeart/2008/layout/NameandTitleOrganizationalChart"/>
    <dgm:cxn modelId="{B88AE8B8-2F0F-B343-B138-90A9D4A896AD}" type="presParOf" srcId="{E2AE82F8-4D6C-9A48-B438-30CE70CBF4DD}" destId="{56929306-75E1-414C-83C0-CFAF7E79A17E}" srcOrd="1" destOrd="0" presId="urn:microsoft.com/office/officeart/2008/layout/NameandTitleOrganizationalChart"/>
    <dgm:cxn modelId="{FF2B2C5C-E045-1541-8A73-2401DA8287C4}" type="presParOf" srcId="{E2AE82F8-4D6C-9A48-B438-30CE70CBF4DD}" destId="{02FE1884-B8A8-224E-B091-F2148D1E376A}" srcOrd="2" destOrd="0" presId="urn:microsoft.com/office/officeart/2008/layout/NameandTitleOrganizationalChart"/>
    <dgm:cxn modelId="{A21DDAEC-013A-F643-AE52-AC646E311645}" type="presParOf" srcId="{218F80F5-1B12-A743-8245-7DA1A38FF71C}" destId="{148F6270-507A-8041-AE57-63B76473467E}" srcOrd="2" destOrd="0" presId="urn:microsoft.com/office/officeart/2008/layout/NameandTitleOrganizationalChart"/>
    <dgm:cxn modelId="{3C2DA0FE-42D2-7543-872E-D913A2D13258}" type="presParOf" srcId="{218F80F5-1B12-A743-8245-7DA1A38FF71C}" destId="{11DEAE8A-D2EE-1E43-A44C-A5A125FB12F7}" srcOrd="3" destOrd="0" presId="urn:microsoft.com/office/officeart/2008/layout/NameandTitleOrganizationalChart"/>
    <dgm:cxn modelId="{96D14C21-5C75-D44F-AD0E-12770A7CF7A2}" type="presParOf" srcId="{11DEAE8A-D2EE-1E43-A44C-A5A125FB12F7}" destId="{EEC50973-F526-CB48-AC09-000A1C375C47}" srcOrd="0" destOrd="0" presId="urn:microsoft.com/office/officeart/2008/layout/NameandTitleOrganizationalChart"/>
    <dgm:cxn modelId="{FB2B778F-41D5-2E4E-A2C6-41E6F5D07FEF}" type="presParOf" srcId="{EEC50973-F526-CB48-AC09-000A1C375C47}" destId="{D28ACFD5-A445-E940-B27F-6A2E6D045D58}" srcOrd="0" destOrd="0" presId="urn:microsoft.com/office/officeart/2008/layout/NameandTitleOrganizationalChart"/>
    <dgm:cxn modelId="{D7F369D8-2DC6-8548-960E-A41355D0CB88}" type="presParOf" srcId="{EEC50973-F526-CB48-AC09-000A1C375C47}" destId="{A749DADB-88A9-804E-B951-B5BDEBC1ED9B}" srcOrd="1" destOrd="0" presId="urn:microsoft.com/office/officeart/2008/layout/NameandTitleOrganizationalChart"/>
    <dgm:cxn modelId="{7AABAC5B-84DF-204C-A13D-0FBBB4F57312}" type="presParOf" srcId="{EEC50973-F526-CB48-AC09-000A1C375C47}" destId="{5924276E-AEFF-164B-9595-112AB3E64745}" srcOrd="2" destOrd="0" presId="urn:microsoft.com/office/officeart/2008/layout/NameandTitleOrganizationalChart"/>
    <dgm:cxn modelId="{B5E9518E-8490-DA48-8FB4-5B996ABFD450}" type="presParOf" srcId="{11DEAE8A-D2EE-1E43-A44C-A5A125FB12F7}" destId="{228E4F49-0241-B74C-AD90-6E72AFCE0664}" srcOrd="1" destOrd="0" presId="urn:microsoft.com/office/officeart/2008/layout/NameandTitleOrganizationalChart"/>
    <dgm:cxn modelId="{B56DE37B-300C-514A-AD2D-86DBE59B40F1}" type="presParOf" srcId="{11DEAE8A-D2EE-1E43-A44C-A5A125FB12F7}" destId="{CFD4F07E-ABE7-8F47-A091-5D6B45A8184F}" srcOrd="2" destOrd="0" presId="urn:microsoft.com/office/officeart/2008/layout/NameandTitleOrganizationalChart"/>
    <dgm:cxn modelId="{15F55F11-1595-B448-8375-8B5BE1805FC9}" type="presParOf" srcId="{218F80F5-1B12-A743-8245-7DA1A38FF71C}" destId="{53AE9F66-0E2F-D74B-A17E-4F81A6F628B8}" srcOrd="4" destOrd="0" presId="urn:microsoft.com/office/officeart/2008/layout/NameandTitleOrganizationalChart"/>
    <dgm:cxn modelId="{CAC608A6-150A-F149-AE52-BAAA03EEAE04}" type="presParOf" srcId="{218F80F5-1B12-A743-8245-7DA1A38FF71C}" destId="{D94AB259-36EB-1142-907F-7B8BC2827597}" srcOrd="5" destOrd="0" presId="urn:microsoft.com/office/officeart/2008/layout/NameandTitleOrganizationalChart"/>
    <dgm:cxn modelId="{21B2E1EE-DCFF-1F4C-811C-1BBB00DD31AD}" type="presParOf" srcId="{D94AB259-36EB-1142-907F-7B8BC2827597}" destId="{A2D6156B-07FA-924E-A1FA-F2C365AA01FB}" srcOrd="0" destOrd="0" presId="urn:microsoft.com/office/officeart/2008/layout/NameandTitleOrganizationalChart"/>
    <dgm:cxn modelId="{803C6683-0D00-004B-A7D3-EDCB08EC240C}" type="presParOf" srcId="{A2D6156B-07FA-924E-A1FA-F2C365AA01FB}" destId="{BBF4957C-CE66-1842-8700-BA11E425AFF6}" srcOrd="0" destOrd="0" presId="urn:microsoft.com/office/officeart/2008/layout/NameandTitleOrganizationalChart"/>
    <dgm:cxn modelId="{A2DC2D19-89E1-C34A-8E28-3E26D8BAA207}" type="presParOf" srcId="{A2D6156B-07FA-924E-A1FA-F2C365AA01FB}" destId="{FF568EDC-7DDE-4342-A220-A3C347E57337}" srcOrd="1" destOrd="0" presId="urn:microsoft.com/office/officeart/2008/layout/NameandTitleOrganizationalChart"/>
    <dgm:cxn modelId="{82CCB866-E082-A84F-9682-51A9BCC7CA2B}" type="presParOf" srcId="{A2D6156B-07FA-924E-A1FA-F2C365AA01FB}" destId="{D8004C93-6E84-5141-84E8-B1C8DCDC70F5}" srcOrd="2" destOrd="0" presId="urn:microsoft.com/office/officeart/2008/layout/NameandTitleOrganizationalChart"/>
    <dgm:cxn modelId="{1971F0D8-538A-9F4A-9DC6-2B9709BBFCCC}" type="presParOf" srcId="{D94AB259-36EB-1142-907F-7B8BC2827597}" destId="{04CF4B3F-D48A-0E41-9700-978E3A72B01C}" srcOrd="1" destOrd="0" presId="urn:microsoft.com/office/officeart/2008/layout/NameandTitleOrganizationalChart"/>
    <dgm:cxn modelId="{CB754AF1-B587-8246-B6A6-978AF2D13137}" type="presParOf" srcId="{D94AB259-36EB-1142-907F-7B8BC2827597}" destId="{5B1B07F0-F698-704C-AEEC-DA2ACD258348}" srcOrd="2" destOrd="0" presId="urn:microsoft.com/office/officeart/2008/layout/NameandTitleOrganizationalChart"/>
    <dgm:cxn modelId="{ED459BC8-8B56-4142-87D7-869573BBA6B0}" type="presParOf" srcId="{7770E40F-6E38-9E46-85E8-3EC18C284773}" destId="{EEB9A3B6-EFC9-9845-871B-C3A1B5DE893C}" srcOrd="2" destOrd="0" presId="urn:microsoft.com/office/officeart/2008/layout/NameandTitleOrganizationalChart"/>
    <dgm:cxn modelId="{16DC9AAA-7790-0B42-B1C1-AF1B3CA86C4B}" type="presParOf" srcId="{260671BD-9797-344D-987A-546926D8BCAA}" destId="{493848FC-3F56-C342-8109-5DDDF04E006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8DFFA-E65D-8147-B17B-76A9AD4DC43E}">
      <dsp:nvSpPr>
        <dsp:cNvPr id="0" name=""/>
        <dsp:cNvSpPr/>
      </dsp:nvSpPr>
      <dsp:spPr>
        <a:xfrm>
          <a:off x="5361" y="2888326"/>
          <a:ext cx="2275057" cy="1512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500" kern="1200"/>
            <a:t>起きる</a:t>
          </a:r>
        </a:p>
      </dsp:txBody>
      <dsp:txXfrm>
        <a:off x="5361" y="2888326"/>
        <a:ext cx="2275057" cy="910022"/>
      </dsp:txXfrm>
    </dsp:sp>
    <dsp:sp modelId="{08D0FC1D-3977-404F-B1BE-B89A277C3D5A}">
      <dsp:nvSpPr>
        <dsp:cNvPr id="0" name=""/>
        <dsp:cNvSpPr/>
      </dsp:nvSpPr>
      <dsp:spPr>
        <a:xfrm>
          <a:off x="471336" y="3798348"/>
          <a:ext cx="2275057" cy="201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3500" kern="1200" dirty="0"/>
            <a:t>6</a:t>
          </a:r>
          <a:r>
            <a:rPr kumimoji="1" lang="ja-JP" altLang="en-US" sz="3500" kern="1200"/>
            <a:t>時</a:t>
          </a:r>
        </a:p>
      </dsp:txBody>
      <dsp:txXfrm>
        <a:off x="530383" y="3857395"/>
        <a:ext cx="2156963" cy="1897906"/>
      </dsp:txXfrm>
    </dsp:sp>
    <dsp:sp modelId="{257AA7C4-71C4-CD4E-990B-9504B0EF0276}">
      <dsp:nvSpPr>
        <dsp:cNvPr id="0" name=""/>
        <dsp:cNvSpPr/>
      </dsp:nvSpPr>
      <dsp:spPr>
        <a:xfrm>
          <a:off x="2625309" y="3060125"/>
          <a:ext cx="731167" cy="566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500" kern="1200"/>
        </a:p>
      </dsp:txBody>
      <dsp:txXfrm>
        <a:off x="2625309" y="3173410"/>
        <a:ext cx="561240" cy="339853"/>
      </dsp:txXfrm>
    </dsp:sp>
    <dsp:sp modelId="{715057AC-5328-FC43-A7C1-CEDF30F45A44}">
      <dsp:nvSpPr>
        <dsp:cNvPr id="0" name=""/>
        <dsp:cNvSpPr/>
      </dsp:nvSpPr>
      <dsp:spPr>
        <a:xfrm>
          <a:off x="3659980" y="2888326"/>
          <a:ext cx="2275057" cy="1512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500" kern="1200"/>
            <a:t>食う</a:t>
          </a:r>
        </a:p>
      </dsp:txBody>
      <dsp:txXfrm>
        <a:off x="3659980" y="2888326"/>
        <a:ext cx="2275057" cy="910022"/>
      </dsp:txXfrm>
    </dsp:sp>
    <dsp:sp modelId="{36ED0958-512D-994E-8B05-25DF3895CBA9}">
      <dsp:nvSpPr>
        <dsp:cNvPr id="0" name=""/>
        <dsp:cNvSpPr/>
      </dsp:nvSpPr>
      <dsp:spPr>
        <a:xfrm>
          <a:off x="4125955" y="3798348"/>
          <a:ext cx="2275057" cy="201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3500" kern="1200"/>
            <a:t>スムージー</a:t>
          </a:r>
        </a:p>
      </dsp:txBody>
      <dsp:txXfrm>
        <a:off x="4185002" y="3857395"/>
        <a:ext cx="2156963" cy="1897906"/>
      </dsp:txXfrm>
    </dsp:sp>
    <dsp:sp modelId="{49674809-2FDC-9C46-A6D0-4A3C4CC6DBD7}">
      <dsp:nvSpPr>
        <dsp:cNvPr id="0" name=""/>
        <dsp:cNvSpPr/>
      </dsp:nvSpPr>
      <dsp:spPr>
        <a:xfrm>
          <a:off x="6279927" y="3060125"/>
          <a:ext cx="731167" cy="566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500" kern="1200"/>
        </a:p>
      </dsp:txBody>
      <dsp:txXfrm>
        <a:off x="6279927" y="3173410"/>
        <a:ext cx="561240" cy="339853"/>
      </dsp:txXfrm>
    </dsp:sp>
    <dsp:sp modelId="{18E5ED3C-A6FB-2143-9D70-1AB517FBF496}">
      <dsp:nvSpPr>
        <dsp:cNvPr id="0" name=""/>
        <dsp:cNvSpPr/>
      </dsp:nvSpPr>
      <dsp:spPr>
        <a:xfrm>
          <a:off x="7314599" y="2888326"/>
          <a:ext cx="2275057" cy="1512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500" kern="1200"/>
            <a:t>仕事</a:t>
          </a:r>
        </a:p>
      </dsp:txBody>
      <dsp:txXfrm>
        <a:off x="7314599" y="2888326"/>
        <a:ext cx="2275057" cy="910022"/>
      </dsp:txXfrm>
    </dsp:sp>
    <dsp:sp modelId="{E725DB47-E5BD-3944-86AD-F6E046BB5937}">
      <dsp:nvSpPr>
        <dsp:cNvPr id="0" name=""/>
        <dsp:cNvSpPr/>
      </dsp:nvSpPr>
      <dsp:spPr>
        <a:xfrm>
          <a:off x="7780574" y="3798348"/>
          <a:ext cx="2275057" cy="201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3500" kern="1200" dirty="0"/>
            <a:t>18</a:t>
          </a:r>
          <a:r>
            <a:rPr kumimoji="1" lang="ja-JP" altLang="en-US" sz="3500" kern="1200"/>
            <a:t>時まで</a:t>
          </a:r>
        </a:p>
      </dsp:txBody>
      <dsp:txXfrm>
        <a:off x="7839621" y="3857395"/>
        <a:ext cx="2156963" cy="1897906"/>
      </dsp:txXfrm>
    </dsp:sp>
    <dsp:sp modelId="{BF23C235-7295-3A4F-BDFD-0585266C89DE}">
      <dsp:nvSpPr>
        <dsp:cNvPr id="0" name=""/>
        <dsp:cNvSpPr/>
      </dsp:nvSpPr>
      <dsp:spPr>
        <a:xfrm>
          <a:off x="9934546" y="3060125"/>
          <a:ext cx="731167" cy="566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500" kern="1200"/>
        </a:p>
      </dsp:txBody>
      <dsp:txXfrm>
        <a:off x="9934546" y="3173410"/>
        <a:ext cx="561240" cy="339853"/>
      </dsp:txXfrm>
    </dsp:sp>
    <dsp:sp modelId="{FC085426-FA9B-F640-B430-5010CE17A68C}">
      <dsp:nvSpPr>
        <dsp:cNvPr id="0" name=""/>
        <dsp:cNvSpPr/>
      </dsp:nvSpPr>
      <dsp:spPr>
        <a:xfrm>
          <a:off x="10969218" y="2888326"/>
          <a:ext cx="2275057" cy="1512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500" kern="1200"/>
            <a:t>ジム</a:t>
          </a:r>
        </a:p>
      </dsp:txBody>
      <dsp:txXfrm>
        <a:off x="10969218" y="2888326"/>
        <a:ext cx="2275057" cy="910022"/>
      </dsp:txXfrm>
    </dsp:sp>
    <dsp:sp modelId="{6C4A13CE-BD80-274A-A62E-D536F33B711F}">
      <dsp:nvSpPr>
        <dsp:cNvPr id="0" name=""/>
        <dsp:cNvSpPr/>
      </dsp:nvSpPr>
      <dsp:spPr>
        <a:xfrm>
          <a:off x="11435193" y="3798348"/>
          <a:ext cx="2275057" cy="201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3500" kern="1200"/>
            <a:t>筋トレ</a:t>
          </a:r>
        </a:p>
      </dsp:txBody>
      <dsp:txXfrm>
        <a:off x="11494240" y="3857395"/>
        <a:ext cx="2156963" cy="1897906"/>
      </dsp:txXfrm>
    </dsp:sp>
    <dsp:sp modelId="{F663F284-0C29-3F4E-AB7A-337A8E59CCEC}">
      <dsp:nvSpPr>
        <dsp:cNvPr id="0" name=""/>
        <dsp:cNvSpPr/>
      </dsp:nvSpPr>
      <dsp:spPr>
        <a:xfrm>
          <a:off x="13589165" y="3060125"/>
          <a:ext cx="731167" cy="566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500" kern="1200"/>
        </a:p>
      </dsp:txBody>
      <dsp:txXfrm>
        <a:off x="13589165" y="3173410"/>
        <a:ext cx="561240" cy="339853"/>
      </dsp:txXfrm>
    </dsp:sp>
    <dsp:sp modelId="{1A662152-1467-0947-BCDE-7653316399F6}">
      <dsp:nvSpPr>
        <dsp:cNvPr id="0" name=""/>
        <dsp:cNvSpPr/>
      </dsp:nvSpPr>
      <dsp:spPr>
        <a:xfrm>
          <a:off x="14623836" y="2888326"/>
          <a:ext cx="2275057" cy="15120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500" kern="1200"/>
            <a:t>食う</a:t>
          </a:r>
        </a:p>
      </dsp:txBody>
      <dsp:txXfrm>
        <a:off x="14623836" y="2888326"/>
        <a:ext cx="2275057" cy="910022"/>
      </dsp:txXfrm>
    </dsp:sp>
    <dsp:sp modelId="{0A995D0A-6C02-3246-B028-0C934AA717A1}">
      <dsp:nvSpPr>
        <dsp:cNvPr id="0" name=""/>
        <dsp:cNvSpPr/>
      </dsp:nvSpPr>
      <dsp:spPr>
        <a:xfrm>
          <a:off x="15089812" y="3798348"/>
          <a:ext cx="2275057" cy="201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3500" kern="1200"/>
            <a:t>野菜中心</a:t>
          </a:r>
        </a:p>
      </dsp:txBody>
      <dsp:txXfrm>
        <a:off x="15148859" y="3857395"/>
        <a:ext cx="2156963" cy="1897906"/>
      </dsp:txXfrm>
    </dsp:sp>
    <dsp:sp modelId="{3F414D50-A83C-6A45-853D-02A4E1993685}">
      <dsp:nvSpPr>
        <dsp:cNvPr id="0" name=""/>
        <dsp:cNvSpPr/>
      </dsp:nvSpPr>
      <dsp:spPr>
        <a:xfrm>
          <a:off x="17243784" y="3060125"/>
          <a:ext cx="731167" cy="566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500" kern="1200"/>
        </a:p>
      </dsp:txBody>
      <dsp:txXfrm>
        <a:off x="17243784" y="3173410"/>
        <a:ext cx="561240" cy="339853"/>
      </dsp:txXfrm>
    </dsp:sp>
    <dsp:sp modelId="{6457B25B-1BBE-2249-A6B8-E077A321434B}">
      <dsp:nvSpPr>
        <dsp:cNvPr id="0" name=""/>
        <dsp:cNvSpPr/>
      </dsp:nvSpPr>
      <dsp:spPr>
        <a:xfrm>
          <a:off x="18278455" y="2888326"/>
          <a:ext cx="2275057" cy="1512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500" kern="1200"/>
            <a:t>寝る</a:t>
          </a:r>
        </a:p>
      </dsp:txBody>
      <dsp:txXfrm>
        <a:off x="18278455" y="2888326"/>
        <a:ext cx="2275057" cy="910022"/>
      </dsp:txXfrm>
    </dsp:sp>
    <dsp:sp modelId="{14D40678-53DC-4940-9DA8-9E85AC651354}">
      <dsp:nvSpPr>
        <dsp:cNvPr id="0" name=""/>
        <dsp:cNvSpPr/>
      </dsp:nvSpPr>
      <dsp:spPr>
        <a:xfrm>
          <a:off x="18744431" y="3798348"/>
          <a:ext cx="2275057" cy="201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3500" kern="1200" dirty="0"/>
            <a:t>23</a:t>
          </a:r>
          <a:r>
            <a:rPr kumimoji="1" lang="ja-JP" altLang="en-US" sz="3500" kern="1200"/>
            <a:t>時前</a:t>
          </a:r>
        </a:p>
      </dsp:txBody>
      <dsp:txXfrm>
        <a:off x="18803478" y="3857395"/>
        <a:ext cx="2156963" cy="1897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8DFFA-E65D-8147-B17B-76A9AD4DC43E}">
      <dsp:nvSpPr>
        <dsp:cNvPr id="0" name=""/>
        <dsp:cNvSpPr/>
      </dsp:nvSpPr>
      <dsp:spPr>
        <a:xfrm>
          <a:off x="2800" y="3018640"/>
          <a:ext cx="1938485" cy="1296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000" kern="1200"/>
            <a:t>起きる</a:t>
          </a:r>
        </a:p>
      </dsp:txBody>
      <dsp:txXfrm>
        <a:off x="2800" y="3018640"/>
        <a:ext cx="1938485" cy="775394"/>
      </dsp:txXfrm>
    </dsp:sp>
    <dsp:sp modelId="{08D0FC1D-3977-404F-B1BE-B89A277C3D5A}">
      <dsp:nvSpPr>
        <dsp:cNvPr id="0" name=""/>
        <dsp:cNvSpPr/>
      </dsp:nvSpPr>
      <dsp:spPr>
        <a:xfrm>
          <a:off x="399839" y="3794034"/>
          <a:ext cx="1938485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3000" kern="1200" dirty="0"/>
            <a:t>11</a:t>
          </a:r>
          <a:r>
            <a:rPr kumimoji="1" lang="ja-JP" altLang="en-US" sz="3000" kern="1200"/>
            <a:t>時位</a:t>
          </a:r>
        </a:p>
      </dsp:txBody>
      <dsp:txXfrm>
        <a:off x="455195" y="3849390"/>
        <a:ext cx="1827773" cy="1779288"/>
      </dsp:txXfrm>
    </dsp:sp>
    <dsp:sp modelId="{257AA7C4-71C4-CD4E-990B-9504B0EF0276}">
      <dsp:nvSpPr>
        <dsp:cNvPr id="0" name=""/>
        <dsp:cNvSpPr/>
      </dsp:nvSpPr>
      <dsp:spPr>
        <a:xfrm>
          <a:off x="2235152" y="3165024"/>
          <a:ext cx="622998" cy="482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>
        <a:off x="2235152" y="3261549"/>
        <a:ext cx="478210" cy="289576"/>
      </dsp:txXfrm>
    </dsp:sp>
    <dsp:sp modelId="{715057AC-5328-FC43-A7C1-CEDF30F45A44}">
      <dsp:nvSpPr>
        <dsp:cNvPr id="0" name=""/>
        <dsp:cNvSpPr/>
      </dsp:nvSpPr>
      <dsp:spPr>
        <a:xfrm>
          <a:off x="3116754" y="3018640"/>
          <a:ext cx="1938485" cy="1296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000" kern="1200"/>
            <a:t>食う</a:t>
          </a:r>
        </a:p>
      </dsp:txBody>
      <dsp:txXfrm>
        <a:off x="3116754" y="3018640"/>
        <a:ext cx="1938485" cy="775394"/>
      </dsp:txXfrm>
    </dsp:sp>
    <dsp:sp modelId="{36ED0958-512D-994E-8B05-25DF3895CBA9}">
      <dsp:nvSpPr>
        <dsp:cNvPr id="0" name=""/>
        <dsp:cNvSpPr/>
      </dsp:nvSpPr>
      <dsp:spPr>
        <a:xfrm>
          <a:off x="3513793" y="3794034"/>
          <a:ext cx="1938485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3000" kern="1200"/>
            <a:t>牛丼特盛</a:t>
          </a:r>
        </a:p>
      </dsp:txBody>
      <dsp:txXfrm>
        <a:off x="3569149" y="3849390"/>
        <a:ext cx="1827773" cy="1779288"/>
      </dsp:txXfrm>
    </dsp:sp>
    <dsp:sp modelId="{49674809-2FDC-9C46-A6D0-4A3C4CC6DBD7}">
      <dsp:nvSpPr>
        <dsp:cNvPr id="0" name=""/>
        <dsp:cNvSpPr/>
      </dsp:nvSpPr>
      <dsp:spPr>
        <a:xfrm>
          <a:off x="5349106" y="3165024"/>
          <a:ext cx="622998" cy="482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>
        <a:off x="5349106" y="3261549"/>
        <a:ext cx="478210" cy="289576"/>
      </dsp:txXfrm>
    </dsp:sp>
    <dsp:sp modelId="{18E5ED3C-A6FB-2143-9D70-1AB517FBF496}">
      <dsp:nvSpPr>
        <dsp:cNvPr id="0" name=""/>
        <dsp:cNvSpPr/>
      </dsp:nvSpPr>
      <dsp:spPr>
        <a:xfrm>
          <a:off x="6230708" y="3018640"/>
          <a:ext cx="1938485" cy="1296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000" kern="1200"/>
            <a:t>寝る</a:t>
          </a:r>
        </a:p>
      </dsp:txBody>
      <dsp:txXfrm>
        <a:off x="6230708" y="3018640"/>
        <a:ext cx="1938485" cy="775394"/>
      </dsp:txXfrm>
    </dsp:sp>
    <dsp:sp modelId="{E725DB47-E5BD-3944-86AD-F6E046BB5937}">
      <dsp:nvSpPr>
        <dsp:cNvPr id="0" name=""/>
        <dsp:cNvSpPr/>
      </dsp:nvSpPr>
      <dsp:spPr>
        <a:xfrm>
          <a:off x="6627747" y="3794034"/>
          <a:ext cx="1938485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3000" kern="1200" dirty="0"/>
            <a:t>13</a:t>
          </a:r>
          <a:r>
            <a:rPr kumimoji="1" lang="ja-JP" altLang="en-US" sz="3000" kern="1200"/>
            <a:t>時まで寝る</a:t>
          </a:r>
        </a:p>
      </dsp:txBody>
      <dsp:txXfrm>
        <a:off x="6683103" y="3849390"/>
        <a:ext cx="1827773" cy="1779288"/>
      </dsp:txXfrm>
    </dsp:sp>
    <dsp:sp modelId="{BF23C235-7295-3A4F-BDFD-0585266C89DE}">
      <dsp:nvSpPr>
        <dsp:cNvPr id="0" name=""/>
        <dsp:cNvSpPr/>
      </dsp:nvSpPr>
      <dsp:spPr>
        <a:xfrm>
          <a:off x="8463060" y="3165024"/>
          <a:ext cx="622998" cy="482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>
        <a:off x="8463060" y="3261549"/>
        <a:ext cx="478210" cy="289576"/>
      </dsp:txXfrm>
    </dsp:sp>
    <dsp:sp modelId="{FC085426-FA9B-F640-B430-5010CE17A68C}">
      <dsp:nvSpPr>
        <dsp:cNvPr id="0" name=""/>
        <dsp:cNvSpPr/>
      </dsp:nvSpPr>
      <dsp:spPr>
        <a:xfrm>
          <a:off x="9344662" y="3018640"/>
          <a:ext cx="1938485" cy="1296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000" kern="1200"/>
            <a:t>おやつ</a:t>
          </a:r>
        </a:p>
      </dsp:txBody>
      <dsp:txXfrm>
        <a:off x="9344662" y="3018640"/>
        <a:ext cx="1938485" cy="775394"/>
      </dsp:txXfrm>
    </dsp:sp>
    <dsp:sp modelId="{6C4A13CE-BD80-274A-A62E-D536F33B711F}">
      <dsp:nvSpPr>
        <dsp:cNvPr id="0" name=""/>
        <dsp:cNvSpPr/>
      </dsp:nvSpPr>
      <dsp:spPr>
        <a:xfrm>
          <a:off x="9741702" y="3794034"/>
          <a:ext cx="1938485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3000" kern="1200"/>
            <a:t>おかし大量</a:t>
          </a:r>
        </a:p>
      </dsp:txBody>
      <dsp:txXfrm>
        <a:off x="9797058" y="3849390"/>
        <a:ext cx="1827773" cy="1779288"/>
      </dsp:txXfrm>
    </dsp:sp>
    <dsp:sp modelId="{F663F284-0C29-3F4E-AB7A-337A8E59CCEC}">
      <dsp:nvSpPr>
        <dsp:cNvPr id="0" name=""/>
        <dsp:cNvSpPr/>
      </dsp:nvSpPr>
      <dsp:spPr>
        <a:xfrm>
          <a:off x="11577015" y="3165024"/>
          <a:ext cx="622998" cy="482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>
        <a:off x="11577015" y="3261549"/>
        <a:ext cx="478210" cy="289576"/>
      </dsp:txXfrm>
    </dsp:sp>
    <dsp:sp modelId="{1A662152-1467-0947-BCDE-7653316399F6}">
      <dsp:nvSpPr>
        <dsp:cNvPr id="0" name=""/>
        <dsp:cNvSpPr/>
      </dsp:nvSpPr>
      <dsp:spPr>
        <a:xfrm>
          <a:off x="12458617" y="3018640"/>
          <a:ext cx="1938485" cy="12960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000" kern="1200"/>
            <a:t>寝る</a:t>
          </a:r>
        </a:p>
      </dsp:txBody>
      <dsp:txXfrm>
        <a:off x="12458617" y="3018640"/>
        <a:ext cx="1938485" cy="775394"/>
      </dsp:txXfrm>
    </dsp:sp>
    <dsp:sp modelId="{0A995D0A-6C02-3246-B028-0C934AA717A1}">
      <dsp:nvSpPr>
        <dsp:cNvPr id="0" name=""/>
        <dsp:cNvSpPr/>
      </dsp:nvSpPr>
      <dsp:spPr>
        <a:xfrm>
          <a:off x="12855656" y="3794034"/>
          <a:ext cx="1938485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3000" kern="1200" dirty="0"/>
            <a:t>18</a:t>
          </a:r>
          <a:r>
            <a:rPr kumimoji="1" lang="ja-JP" altLang="en-US" sz="3000" kern="1200"/>
            <a:t>時まで</a:t>
          </a:r>
        </a:p>
      </dsp:txBody>
      <dsp:txXfrm>
        <a:off x="12911012" y="3849390"/>
        <a:ext cx="1827773" cy="1779288"/>
      </dsp:txXfrm>
    </dsp:sp>
    <dsp:sp modelId="{3F414D50-A83C-6A45-853D-02A4E1993685}">
      <dsp:nvSpPr>
        <dsp:cNvPr id="0" name=""/>
        <dsp:cNvSpPr/>
      </dsp:nvSpPr>
      <dsp:spPr>
        <a:xfrm>
          <a:off x="14690969" y="3165024"/>
          <a:ext cx="622998" cy="482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>
        <a:off x="14690969" y="3261549"/>
        <a:ext cx="478210" cy="289576"/>
      </dsp:txXfrm>
    </dsp:sp>
    <dsp:sp modelId="{DFB9CFDA-E059-124D-8A33-CA2B465F4C4F}">
      <dsp:nvSpPr>
        <dsp:cNvPr id="0" name=""/>
        <dsp:cNvSpPr/>
      </dsp:nvSpPr>
      <dsp:spPr>
        <a:xfrm>
          <a:off x="15572571" y="3018640"/>
          <a:ext cx="1938485" cy="1296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000" kern="1200"/>
            <a:t>食う</a:t>
          </a:r>
        </a:p>
      </dsp:txBody>
      <dsp:txXfrm>
        <a:off x="15572571" y="3018640"/>
        <a:ext cx="1938485" cy="775394"/>
      </dsp:txXfrm>
    </dsp:sp>
    <dsp:sp modelId="{EA960725-B6D1-9A48-B8C3-07AFEC6BF3E4}">
      <dsp:nvSpPr>
        <dsp:cNvPr id="0" name=""/>
        <dsp:cNvSpPr/>
      </dsp:nvSpPr>
      <dsp:spPr>
        <a:xfrm>
          <a:off x="15969610" y="3794034"/>
          <a:ext cx="1938485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3000" kern="1200"/>
            <a:t>揚げ物中心</a:t>
          </a:r>
        </a:p>
      </dsp:txBody>
      <dsp:txXfrm>
        <a:off x="16024966" y="3849390"/>
        <a:ext cx="1827773" cy="1779288"/>
      </dsp:txXfrm>
    </dsp:sp>
    <dsp:sp modelId="{CD9E05B9-180D-8B41-981C-5494B43DDEB8}">
      <dsp:nvSpPr>
        <dsp:cNvPr id="0" name=""/>
        <dsp:cNvSpPr/>
      </dsp:nvSpPr>
      <dsp:spPr>
        <a:xfrm>
          <a:off x="17804923" y="3165024"/>
          <a:ext cx="622998" cy="482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>
        <a:off x="17804923" y="3261549"/>
        <a:ext cx="478210" cy="289576"/>
      </dsp:txXfrm>
    </dsp:sp>
    <dsp:sp modelId="{7199C9A7-2137-2B4B-9537-21732EC788F9}">
      <dsp:nvSpPr>
        <dsp:cNvPr id="0" name=""/>
        <dsp:cNvSpPr/>
      </dsp:nvSpPr>
      <dsp:spPr>
        <a:xfrm>
          <a:off x="18686525" y="3018640"/>
          <a:ext cx="1938485" cy="1296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000" kern="1200"/>
            <a:t>食う</a:t>
          </a:r>
        </a:p>
      </dsp:txBody>
      <dsp:txXfrm>
        <a:off x="18686525" y="3018640"/>
        <a:ext cx="1938485" cy="775394"/>
      </dsp:txXfrm>
    </dsp:sp>
    <dsp:sp modelId="{3E0289F5-8CF3-E84B-835A-B64150C606C1}">
      <dsp:nvSpPr>
        <dsp:cNvPr id="0" name=""/>
        <dsp:cNvSpPr/>
      </dsp:nvSpPr>
      <dsp:spPr>
        <a:xfrm>
          <a:off x="19083564" y="3794034"/>
          <a:ext cx="1938485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3000" kern="1200"/>
            <a:t>夜食マスト</a:t>
          </a:r>
        </a:p>
      </dsp:txBody>
      <dsp:txXfrm>
        <a:off x="19138920" y="3849390"/>
        <a:ext cx="1827773" cy="1779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E9F66-0E2F-D74B-A17E-4F81A6F628B8}">
      <dsp:nvSpPr>
        <dsp:cNvPr id="0" name=""/>
        <dsp:cNvSpPr/>
      </dsp:nvSpPr>
      <dsp:spPr>
        <a:xfrm>
          <a:off x="5519790" y="7296827"/>
          <a:ext cx="3940186" cy="878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759"/>
              </a:lnTo>
              <a:lnTo>
                <a:pt x="3940186" y="523759"/>
              </a:lnTo>
              <a:lnTo>
                <a:pt x="3940186" y="878563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F6270-507A-8041-AE57-63B76473467E}">
      <dsp:nvSpPr>
        <dsp:cNvPr id="0" name=""/>
        <dsp:cNvSpPr/>
      </dsp:nvSpPr>
      <dsp:spPr>
        <a:xfrm>
          <a:off x="5474070" y="7296827"/>
          <a:ext cx="91440" cy="878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8563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8CB91-FC2C-8241-9700-697122241C91}">
      <dsp:nvSpPr>
        <dsp:cNvPr id="0" name=""/>
        <dsp:cNvSpPr/>
      </dsp:nvSpPr>
      <dsp:spPr>
        <a:xfrm>
          <a:off x="1579603" y="7296827"/>
          <a:ext cx="3940186" cy="878563"/>
        </a:xfrm>
        <a:custGeom>
          <a:avLst/>
          <a:gdLst/>
          <a:ahLst/>
          <a:cxnLst/>
          <a:rect l="0" t="0" r="0" b="0"/>
          <a:pathLst>
            <a:path>
              <a:moveTo>
                <a:pt x="3940186" y="0"/>
              </a:moveTo>
              <a:lnTo>
                <a:pt x="3940186" y="523759"/>
              </a:lnTo>
              <a:lnTo>
                <a:pt x="0" y="523759"/>
              </a:lnTo>
              <a:lnTo>
                <a:pt x="0" y="878563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30FEF-709B-7747-B1CF-73F698B0F63B}">
      <dsp:nvSpPr>
        <dsp:cNvPr id="0" name=""/>
        <dsp:cNvSpPr/>
      </dsp:nvSpPr>
      <dsp:spPr>
        <a:xfrm>
          <a:off x="5474070" y="4897672"/>
          <a:ext cx="91440" cy="878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8563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3D623-BBCD-4840-B2E5-931C36F7FF8E}">
      <dsp:nvSpPr>
        <dsp:cNvPr id="0" name=""/>
        <dsp:cNvSpPr/>
      </dsp:nvSpPr>
      <dsp:spPr>
        <a:xfrm>
          <a:off x="4051346" y="3377081"/>
          <a:ext cx="2936888" cy="15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1457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000" kern="12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あああ</a:t>
          </a:r>
        </a:p>
      </dsp:txBody>
      <dsp:txXfrm>
        <a:off x="4051346" y="3377081"/>
        <a:ext cx="2936888" cy="1520590"/>
      </dsp:txXfrm>
    </dsp:sp>
    <dsp:sp modelId="{232B9313-4553-4647-BB0B-39F384DD7E12}">
      <dsp:nvSpPr>
        <dsp:cNvPr id="0" name=""/>
        <dsp:cNvSpPr/>
      </dsp:nvSpPr>
      <dsp:spPr>
        <a:xfrm>
          <a:off x="4638723" y="4559763"/>
          <a:ext cx="2643199" cy="50686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ああああああ</a:t>
          </a:r>
        </a:p>
      </dsp:txBody>
      <dsp:txXfrm>
        <a:off x="4638723" y="4559763"/>
        <a:ext cx="2643199" cy="506863"/>
      </dsp:txXfrm>
    </dsp:sp>
    <dsp:sp modelId="{CFD0BA09-D8B2-554E-B872-1BA1DAEEE382}">
      <dsp:nvSpPr>
        <dsp:cNvPr id="0" name=""/>
        <dsp:cNvSpPr/>
      </dsp:nvSpPr>
      <dsp:spPr>
        <a:xfrm>
          <a:off x="4051346" y="5776236"/>
          <a:ext cx="2936888" cy="15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1457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000" kern="12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いいいい</a:t>
          </a:r>
        </a:p>
      </dsp:txBody>
      <dsp:txXfrm>
        <a:off x="4051346" y="5776236"/>
        <a:ext cx="2936888" cy="1520590"/>
      </dsp:txXfrm>
    </dsp:sp>
    <dsp:sp modelId="{09B37B7A-F3DA-7240-96F8-32EA53DED589}">
      <dsp:nvSpPr>
        <dsp:cNvPr id="0" name=""/>
        <dsp:cNvSpPr/>
      </dsp:nvSpPr>
      <dsp:spPr>
        <a:xfrm>
          <a:off x="4638723" y="6958918"/>
          <a:ext cx="2643199" cy="50686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4638723" y="6958918"/>
        <a:ext cx="2643199" cy="506863"/>
      </dsp:txXfrm>
    </dsp:sp>
    <dsp:sp modelId="{7519DCC6-E8E7-AA44-944E-0417F59B7043}">
      <dsp:nvSpPr>
        <dsp:cNvPr id="0" name=""/>
        <dsp:cNvSpPr/>
      </dsp:nvSpPr>
      <dsp:spPr>
        <a:xfrm>
          <a:off x="111159" y="8175390"/>
          <a:ext cx="2936888" cy="15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1457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000" kern="12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ううう</a:t>
          </a:r>
        </a:p>
      </dsp:txBody>
      <dsp:txXfrm>
        <a:off x="111159" y="8175390"/>
        <a:ext cx="2936888" cy="1520590"/>
      </dsp:txXfrm>
    </dsp:sp>
    <dsp:sp modelId="{62441551-4FBC-164E-BBB8-10FCCD19C73E}">
      <dsp:nvSpPr>
        <dsp:cNvPr id="0" name=""/>
        <dsp:cNvSpPr/>
      </dsp:nvSpPr>
      <dsp:spPr>
        <a:xfrm>
          <a:off x="698537" y="9358072"/>
          <a:ext cx="2643199" cy="50686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698537" y="9358072"/>
        <a:ext cx="2643199" cy="506863"/>
      </dsp:txXfrm>
    </dsp:sp>
    <dsp:sp modelId="{D28ACFD5-A445-E940-B27F-6A2E6D045D58}">
      <dsp:nvSpPr>
        <dsp:cNvPr id="0" name=""/>
        <dsp:cNvSpPr/>
      </dsp:nvSpPr>
      <dsp:spPr>
        <a:xfrm>
          <a:off x="4051346" y="8175390"/>
          <a:ext cx="2936888" cy="15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1457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000" kern="12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ううう</a:t>
          </a:r>
        </a:p>
      </dsp:txBody>
      <dsp:txXfrm>
        <a:off x="4051346" y="8175390"/>
        <a:ext cx="2936888" cy="1520590"/>
      </dsp:txXfrm>
    </dsp:sp>
    <dsp:sp modelId="{A749DADB-88A9-804E-B951-B5BDEBC1ED9B}">
      <dsp:nvSpPr>
        <dsp:cNvPr id="0" name=""/>
        <dsp:cNvSpPr/>
      </dsp:nvSpPr>
      <dsp:spPr>
        <a:xfrm>
          <a:off x="4638723" y="9358072"/>
          <a:ext cx="2643199" cy="50686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4638723" y="9358072"/>
        <a:ext cx="2643199" cy="506863"/>
      </dsp:txXfrm>
    </dsp:sp>
    <dsp:sp modelId="{BBF4957C-CE66-1842-8700-BA11E425AFF6}">
      <dsp:nvSpPr>
        <dsp:cNvPr id="0" name=""/>
        <dsp:cNvSpPr/>
      </dsp:nvSpPr>
      <dsp:spPr>
        <a:xfrm>
          <a:off x="7991532" y="8175390"/>
          <a:ext cx="2936888" cy="15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1457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000" kern="12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ううう</a:t>
          </a:r>
        </a:p>
      </dsp:txBody>
      <dsp:txXfrm>
        <a:off x="7991532" y="8175390"/>
        <a:ext cx="2936888" cy="1520590"/>
      </dsp:txXfrm>
    </dsp:sp>
    <dsp:sp modelId="{FF568EDC-7DDE-4342-A220-A3C347E57337}">
      <dsp:nvSpPr>
        <dsp:cNvPr id="0" name=""/>
        <dsp:cNvSpPr/>
      </dsp:nvSpPr>
      <dsp:spPr>
        <a:xfrm>
          <a:off x="8578910" y="9358072"/>
          <a:ext cx="2643199" cy="50686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8578910" y="9358072"/>
        <a:ext cx="2643199" cy="5068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E9F66-0E2F-D74B-A17E-4F81A6F628B8}">
      <dsp:nvSpPr>
        <dsp:cNvPr id="0" name=""/>
        <dsp:cNvSpPr/>
      </dsp:nvSpPr>
      <dsp:spPr>
        <a:xfrm>
          <a:off x="5519790" y="7296827"/>
          <a:ext cx="3940186" cy="878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759"/>
              </a:lnTo>
              <a:lnTo>
                <a:pt x="3940186" y="523759"/>
              </a:lnTo>
              <a:lnTo>
                <a:pt x="3940186" y="87856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F6270-507A-8041-AE57-63B76473467E}">
      <dsp:nvSpPr>
        <dsp:cNvPr id="0" name=""/>
        <dsp:cNvSpPr/>
      </dsp:nvSpPr>
      <dsp:spPr>
        <a:xfrm>
          <a:off x="5474070" y="7296827"/>
          <a:ext cx="91440" cy="878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856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8CB91-FC2C-8241-9700-697122241C91}">
      <dsp:nvSpPr>
        <dsp:cNvPr id="0" name=""/>
        <dsp:cNvSpPr/>
      </dsp:nvSpPr>
      <dsp:spPr>
        <a:xfrm>
          <a:off x="1579603" y="7296827"/>
          <a:ext cx="3940186" cy="878563"/>
        </a:xfrm>
        <a:custGeom>
          <a:avLst/>
          <a:gdLst/>
          <a:ahLst/>
          <a:cxnLst/>
          <a:rect l="0" t="0" r="0" b="0"/>
          <a:pathLst>
            <a:path>
              <a:moveTo>
                <a:pt x="3940186" y="0"/>
              </a:moveTo>
              <a:lnTo>
                <a:pt x="3940186" y="523759"/>
              </a:lnTo>
              <a:lnTo>
                <a:pt x="0" y="523759"/>
              </a:lnTo>
              <a:lnTo>
                <a:pt x="0" y="87856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30FEF-709B-7747-B1CF-73F698B0F63B}">
      <dsp:nvSpPr>
        <dsp:cNvPr id="0" name=""/>
        <dsp:cNvSpPr/>
      </dsp:nvSpPr>
      <dsp:spPr>
        <a:xfrm>
          <a:off x="5474070" y="4897672"/>
          <a:ext cx="91440" cy="878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856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3D623-BBCD-4840-B2E5-931C36F7FF8E}">
      <dsp:nvSpPr>
        <dsp:cNvPr id="0" name=""/>
        <dsp:cNvSpPr/>
      </dsp:nvSpPr>
      <dsp:spPr>
        <a:xfrm>
          <a:off x="4051346" y="3377081"/>
          <a:ext cx="2936888" cy="15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1457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000" kern="12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あああ</a:t>
          </a:r>
        </a:p>
      </dsp:txBody>
      <dsp:txXfrm>
        <a:off x="4051346" y="3377081"/>
        <a:ext cx="2936888" cy="1520590"/>
      </dsp:txXfrm>
    </dsp:sp>
    <dsp:sp modelId="{232B9313-4553-4647-BB0B-39F384DD7E12}">
      <dsp:nvSpPr>
        <dsp:cNvPr id="0" name=""/>
        <dsp:cNvSpPr/>
      </dsp:nvSpPr>
      <dsp:spPr>
        <a:xfrm>
          <a:off x="4638723" y="4559763"/>
          <a:ext cx="2643199" cy="5068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ああああああ</a:t>
          </a:r>
        </a:p>
      </dsp:txBody>
      <dsp:txXfrm>
        <a:off x="4638723" y="4559763"/>
        <a:ext cx="2643199" cy="506863"/>
      </dsp:txXfrm>
    </dsp:sp>
    <dsp:sp modelId="{CFD0BA09-D8B2-554E-B872-1BA1DAEEE382}">
      <dsp:nvSpPr>
        <dsp:cNvPr id="0" name=""/>
        <dsp:cNvSpPr/>
      </dsp:nvSpPr>
      <dsp:spPr>
        <a:xfrm>
          <a:off x="4051346" y="5776236"/>
          <a:ext cx="2936888" cy="15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1457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000" kern="12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いいいい</a:t>
          </a:r>
        </a:p>
      </dsp:txBody>
      <dsp:txXfrm>
        <a:off x="4051346" y="5776236"/>
        <a:ext cx="2936888" cy="1520590"/>
      </dsp:txXfrm>
    </dsp:sp>
    <dsp:sp modelId="{09B37B7A-F3DA-7240-96F8-32EA53DED589}">
      <dsp:nvSpPr>
        <dsp:cNvPr id="0" name=""/>
        <dsp:cNvSpPr/>
      </dsp:nvSpPr>
      <dsp:spPr>
        <a:xfrm>
          <a:off x="4638723" y="6958918"/>
          <a:ext cx="2643199" cy="5068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4638723" y="6958918"/>
        <a:ext cx="2643199" cy="506863"/>
      </dsp:txXfrm>
    </dsp:sp>
    <dsp:sp modelId="{7519DCC6-E8E7-AA44-944E-0417F59B7043}">
      <dsp:nvSpPr>
        <dsp:cNvPr id="0" name=""/>
        <dsp:cNvSpPr/>
      </dsp:nvSpPr>
      <dsp:spPr>
        <a:xfrm>
          <a:off x="111159" y="8175390"/>
          <a:ext cx="2936888" cy="15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1457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000" kern="12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ううう</a:t>
          </a:r>
        </a:p>
      </dsp:txBody>
      <dsp:txXfrm>
        <a:off x="111159" y="8175390"/>
        <a:ext cx="2936888" cy="1520590"/>
      </dsp:txXfrm>
    </dsp:sp>
    <dsp:sp modelId="{62441551-4FBC-164E-BBB8-10FCCD19C73E}">
      <dsp:nvSpPr>
        <dsp:cNvPr id="0" name=""/>
        <dsp:cNvSpPr/>
      </dsp:nvSpPr>
      <dsp:spPr>
        <a:xfrm>
          <a:off x="698537" y="9358072"/>
          <a:ext cx="2643199" cy="5068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698537" y="9358072"/>
        <a:ext cx="2643199" cy="506863"/>
      </dsp:txXfrm>
    </dsp:sp>
    <dsp:sp modelId="{D28ACFD5-A445-E940-B27F-6A2E6D045D58}">
      <dsp:nvSpPr>
        <dsp:cNvPr id="0" name=""/>
        <dsp:cNvSpPr/>
      </dsp:nvSpPr>
      <dsp:spPr>
        <a:xfrm>
          <a:off x="4051346" y="8175390"/>
          <a:ext cx="2936888" cy="15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1457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000" kern="12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ううう</a:t>
          </a:r>
        </a:p>
      </dsp:txBody>
      <dsp:txXfrm>
        <a:off x="4051346" y="8175390"/>
        <a:ext cx="2936888" cy="1520590"/>
      </dsp:txXfrm>
    </dsp:sp>
    <dsp:sp modelId="{A749DADB-88A9-804E-B951-B5BDEBC1ED9B}">
      <dsp:nvSpPr>
        <dsp:cNvPr id="0" name=""/>
        <dsp:cNvSpPr/>
      </dsp:nvSpPr>
      <dsp:spPr>
        <a:xfrm>
          <a:off x="4638723" y="9358072"/>
          <a:ext cx="2643199" cy="5068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4638723" y="9358072"/>
        <a:ext cx="2643199" cy="506863"/>
      </dsp:txXfrm>
    </dsp:sp>
    <dsp:sp modelId="{BBF4957C-CE66-1842-8700-BA11E425AFF6}">
      <dsp:nvSpPr>
        <dsp:cNvPr id="0" name=""/>
        <dsp:cNvSpPr/>
      </dsp:nvSpPr>
      <dsp:spPr>
        <a:xfrm>
          <a:off x="7991532" y="8175390"/>
          <a:ext cx="2936888" cy="15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1457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000" kern="120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ううう</a:t>
          </a:r>
        </a:p>
      </dsp:txBody>
      <dsp:txXfrm>
        <a:off x="7991532" y="8175390"/>
        <a:ext cx="2936888" cy="1520590"/>
      </dsp:txXfrm>
    </dsp:sp>
    <dsp:sp modelId="{FF568EDC-7DDE-4342-A220-A3C347E57337}">
      <dsp:nvSpPr>
        <dsp:cNvPr id="0" name=""/>
        <dsp:cNvSpPr/>
      </dsp:nvSpPr>
      <dsp:spPr>
        <a:xfrm>
          <a:off x="8578910" y="9358072"/>
          <a:ext cx="2643199" cy="5068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8578910" y="9358072"/>
        <a:ext cx="2643199" cy="506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CEDD-3BD4-4C3E-B823-475923AE3895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452B-B6B8-4D1A-A5DB-EC63412E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452B-B6B8-4D1A-A5DB-EC63412EC8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452B-B6B8-4D1A-A5DB-EC63412EC8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452B-B6B8-4D1A-A5DB-EC63412EC8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452B-B6B8-4D1A-A5DB-EC63412EC8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1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452B-B6B8-4D1A-A5DB-EC63412EC8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452B-B6B8-4D1A-A5DB-EC63412EC8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452B-B6B8-4D1A-A5DB-EC63412EC8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6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452B-B6B8-4D1A-A5DB-EC63412EC8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08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452B-B6B8-4D1A-A5DB-EC63412EC8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3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100000">
              <a:schemeClr val="accent4"/>
            </a:gs>
            <a:gs pos="100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  <a:prstGeom prst="rect">
            <a:avLst/>
          </a:prstGeom>
        </p:spPr>
        <p:txBody>
          <a:bodyPr anchor="b"/>
          <a:lstStyle>
            <a:lvl1pPr algn="ctr">
              <a:defRPr sz="11997"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799"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701686" y="12985750"/>
            <a:ext cx="1675964" cy="730250"/>
          </a:xfrm>
          <a:prstGeom prst="roundRect">
            <a:avLst>
              <a:gd name="adj" fmla="val 10797"/>
            </a:avLst>
          </a:prstGeom>
        </p:spPr>
        <p:txBody>
          <a:bodyPr/>
          <a:lstStyle>
            <a:lvl1pPr>
              <a:defRPr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76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1316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/>
          <a:lstStyle>
            <a:lvl1pPr>
              <a:defRPr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  <a:lvl2pPr>
              <a:defRPr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2pPr>
            <a:lvl3pPr>
              <a:defRPr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3pPr>
            <a:lvl4pPr>
              <a:defRPr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4pPr>
            <a:lvl5pPr>
              <a:defRPr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701686" y="12985750"/>
            <a:ext cx="1675964" cy="730250"/>
          </a:xfrm>
          <a:prstGeom prst="roundRect">
            <a:avLst>
              <a:gd name="adj" fmla="val 10797"/>
            </a:avLst>
          </a:prstGeom>
        </p:spPr>
        <p:txBody>
          <a:bodyPr/>
          <a:lstStyle>
            <a:lvl1pPr>
              <a:defRPr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701686" y="12985750"/>
            <a:ext cx="1675964" cy="730250"/>
          </a:xfrm>
          <a:prstGeom prst="roundRect">
            <a:avLst>
              <a:gd name="adj" fmla="val 10797"/>
            </a:avLst>
          </a:prstGeom>
        </p:spPr>
        <p:txBody>
          <a:bodyPr/>
          <a:lstStyle>
            <a:lvl1pPr>
              <a:defRPr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701686" y="12985750"/>
            <a:ext cx="1675964" cy="730250"/>
          </a:xfrm>
          <a:prstGeom prst="roundRect">
            <a:avLst>
              <a:gd name="adj" fmla="val 10797"/>
            </a:avLst>
          </a:prstGeom>
          <a:noFill/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lumMod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mu/dj141/n/na7a97faf6b97?creator_urlname=dj14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7D08C3-8C71-4740-A242-1D1E0EFAC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24055"/>
            <a:ext cx="24377650" cy="4775200"/>
          </a:xfrm>
        </p:spPr>
        <p:txBody>
          <a:bodyPr/>
          <a:lstStyle/>
          <a:p>
            <a:r>
              <a:rPr kumimoji="1" lang="ja-JP" altLang="en-US" sz="12000"/>
              <a:t>提案書テンプレートのご提案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23CC8F-D338-3B43-8777-EC9A54FCB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7683405"/>
            <a:ext cx="18283238" cy="3311524"/>
          </a:xfrm>
        </p:spPr>
        <p:txBody>
          <a:bodyPr/>
          <a:lstStyle/>
          <a:p>
            <a:r>
              <a:rPr kumimoji="1" lang="ja-JP" altLang="en-US"/>
              <a:t>サブタイトルはこちらにどうぞ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1DE1BB-30AC-2546-94E0-87B70AF4113B}"/>
              </a:ext>
            </a:extLst>
          </p:cNvPr>
          <p:cNvSpPr txBox="1"/>
          <p:nvPr/>
        </p:nvSpPr>
        <p:spPr>
          <a:xfrm>
            <a:off x="1523999" y="152372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株式会社</a:t>
            </a:r>
            <a:r>
              <a:rPr kumimoji="1" lang="en-US" altLang="ja-JP" sz="72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XXXX_</a:t>
            </a:r>
            <a:r>
              <a:rPr kumimoji="1" lang="ja-JP" altLang="en-US" sz="72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御中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175FB5-8679-044B-B59C-F48BD6A51DCF}"/>
              </a:ext>
            </a:extLst>
          </p:cNvPr>
          <p:cNvSpPr txBox="1"/>
          <p:nvPr/>
        </p:nvSpPr>
        <p:spPr>
          <a:xfrm>
            <a:off x="1523998" y="10253282"/>
            <a:ext cx="12302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2019/11/22</a:t>
            </a:r>
          </a:p>
          <a:p>
            <a:r>
              <a:rPr kumimoji="1" lang="ja-JP" altLang="en-US" sz="6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株式会社</a:t>
            </a:r>
            <a:r>
              <a:rPr kumimoji="1" lang="en-US" altLang="ja-JP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XXXX</a:t>
            </a:r>
            <a:endParaRPr kumimoji="1" lang="ja-JP" altLang="en-US" sz="60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94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DCF0F-9A59-A449-86D2-DA69DB08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プロジェクト体制について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CCEE7D-2B1E-CD40-B616-FC501785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C0956E2-0B38-1946-988F-1E852B4D7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3662"/>
              </p:ext>
            </p:extLst>
          </p:nvPr>
        </p:nvGraphicFramePr>
        <p:xfrm>
          <a:off x="171453" y="1388383"/>
          <a:ext cx="11333270" cy="13242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コンテンツ プレースホルダー 4">
            <a:extLst>
              <a:ext uri="{FF2B5EF4-FFF2-40B4-BE49-F238E27FC236}">
                <a16:creationId xmlns:a16="http://schemas.microsoft.com/office/drawing/2014/main" id="{5C7C3EEC-B43D-984A-9D85-537C6947D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425023"/>
              </p:ext>
            </p:extLst>
          </p:nvPr>
        </p:nvGraphicFramePr>
        <p:xfrm>
          <a:off x="12103100" y="1420931"/>
          <a:ext cx="11333270" cy="13242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11A1F6-FF40-5146-97A9-25E39779419E}"/>
              </a:ext>
            </a:extLst>
          </p:cNvPr>
          <p:cNvSpPr txBox="1"/>
          <p:nvPr/>
        </p:nvSpPr>
        <p:spPr>
          <a:xfrm>
            <a:off x="5284090" y="353147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貴社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7FA2F6-F659-8748-9DA1-E90223BD9C09}"/>
              </a:ext>
            </a:extLst>
          </p:cNvPr>
          <p:cNvSpPr txBox="1"/>
          <p:nvPr/>
        </p:nvSpPr>
        <p:spPr>
          <a:xfrm>
            <a:off x="17215737" y="32083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弊社</a:t>
            </a:r>
          </a:p>
        </p:txBody>
      </p:sp>
    </p:spTree>
    <p:extLst>
      <p:ext uri="{BB962C8B-B14F-4D97-AF65-F5344CB8AC3E}">
        <p14:creationId xmlns:p14="http://schemas.microsoft.com/office/powerpoint/2010/main" val="311563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80377-15E1-D24C-8A25-FF0FA27C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ご参考</a:t>
            </a:r>
            <a:r>
              <a:rPr kumimoji="1" lang="en-US" altLang="ja-JP" dirty="0"/>
              <a:t>:</a:t>
            </a:r>
            <a:r>
              <a:rPr kumimoji="1" lang="ja-JP" altLang="en-US"/>
              <a:t>今後のさらなる活用について</a:t>
            </a:r>
            <a:r>
              <a:rPr kumimoji="1" lang="en-US" altLang="ja-JP" dirty="0"/>
              <a:t>(</a:t>
            </a:r>
            <a:r>
              <a:rPr kumimoji="1" lang="ja-JP" altLang="en-US"/>
              <a:t>案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417551-A7E1-B44E-9331-91F68EDD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3B7536D-0EBE-7241-AC01-5AB0951692B7}"/>
              </a:ext>
            </a:extLst>
          </p:cNvPr>
          <p:cNvCxnSpPr>
            <a:cxnSpLocks/>
          </p:cNvCxnSpPr>
          <p:nvPr/>
        </p:nvCxnSpPr>
        <p:spPr>
          <a:xfrm>
            <a:off x="1395614" y="12000123"/>
            <a:ext cx="21306072" cy="0"/>
          </a:xfrm>
          <a:prstGeom prst="straightConnector1">
            <a:avLst/>
          </a:prstGeom>
          <a:ln w="82550" cmpd="sng">
            <a:solidFill>
              <a:srgbClr val="00206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3C8AB0-FF5C-9E4C-80A2-9A471560AF6C}"/>
              </a:ext>
            </a:extLst>
          </p:cNvPr>
          <p:cNvSpPr txBox="1"/>
          <p:nvPr/>
        </p:nvSpPr>
        <p:spPr>
          <a:xfrm>
            <a:off x="1675964" y="12154752"/>
            <a:ext cx="40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YY</a:t>
            </a:r>
            <a:r>
              <a:rPr kumimoji="1" lang="ja-JP" altLang="en-US" sz="48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年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MM</a:t>
            </a:r>
            <a:r>
              <a:rPr kumimoji="1" lang="ja-JP" altLang="en-US" sz="48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月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Meiryo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BF7A3E-49D5-4840-8B16-1A0FEB70F02A}"/>
              </a:ext>
            </a:extLst>
          </p:cNvPr>
          <p:cNvSpPr txBox="1"/>
          <p:nvPr/>
        </p:nvSpPr>
        <p:spPr>
          <a:xfrm>
            <a:off x="9664425" y="12154751"/>
            <a:ext cx="403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YY</a:t>
            </a:r>
            <a:r>
              <a:rPr kumimoji="1" lang="ja-JP" altLang="en-US" sz="48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年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MM</a:t>
            </a:r>
            <a:r>
              <a:rPr kumimoji="1" lang="ja-JP" altLang="en-US" sz="48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月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Meiryo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E05EF5-819A-C649-9FD9-BA76CF8F096F}"/>
              </a:ext>
            </a:extLst>
          </p:cNvPr>
          <p:cNvSpPr txBox="1"/>
          <p:nvPr/>
        </p:nvSpPr>
        <p:spPr>
          <a:xfrm>
            <a:off x="17652885" y="12154751"/>
            <a:ext cx="5084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XXXXXX</a:t>
            </a:r>
            <a:endParaRPr kumimoji="1" lang="ja-JP" altLang="en-US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Meiryo" charset="-128"/>
            </a:endParaRPr>
          </a:p>
        </p:txBody>
      </p:sp>
      <p:sp>
        <p:nvSpPr>
          <p:cNvPr id="18" name="上矢印 17">
            <a:extLst>
              <a:ext uri="{FF2B5EF4-FFF2-40B4-BE49-F238E27FC236}">
                <a16:creationId xmlns:a16="http://schemas.microsoft.com/office/drawing/2014/main" id="{8E3080E7-E6BD-D24F-A1C0-17B9D23925BA}"/>
              </a:ext>
            </a:extLst>
          </p:cNvPr>
          <p:cNvSpPr/>
          <p:nvPr/>
        </p:nvSpPr>
        <p:spPr>
          <a:xfrm rot="4375492">
            <a:off x="11552574" y="-3687627"/>
            <a:ext cx="1815454" cy="23173684"/>
          </a:xfrm>
          <a:prstGeom prst="upArrow">
            <a:avLst/>
          </a:prstGeom>
          <a:gradFill flip="none" rotWithShape="1">
            <a:gsLst>
              <a:gs pos="0">
                <a:schemeClr val="accent3"/>
              </a:gs>
              <a:gs pos="39000">
                <a:schemeClr val="accent3"/>
              </a:gs>
              <a:gs pos="70000">
                <a:schemeClr val="accent4"/>
              </a:gs>
              <a:gs pos="99000">
                <a:schemeClr val="accent5"/>
              </a:gs>
            </a:gsLst>
            <a:lin ang="5400000" scaled="1"/>
            <a:tileRect/>
          </a:gradFill>
          <a:ln>
            <a:noFill/>
          </a:ln>
          <a:effectLst>
            <a:outerShdw blurRad="1270000" dist="23000" rotWithShape="0">
              <a:srgbClr val="000000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2E09EE3-3C97-AF49-B697-67D53583CD27}"/>
              </a:ext>
            </a:extLst>
          </p:cNvPr>
          <p:cNvSpPr txBox="1"/>
          <p:nvPr/>
        </p:nvSpPr>
        <p:spPr>
          <a:xfrm>
            <a:off x="17652885" y="2943301"/>
            <a:ext cx="8365119" cy="1359647"/>
          </a:xfrm>
          <a:prstGeom prst="rect">
            <a:avLst/>
          </a:prstGeom>
          <a:noFill/>
          <a:ln>
            <a:noFill/>
          </a:ln>
        </p:spPr>
        <p:txBody>
          <a:bodyPr vert="horz" wrap="square" lIns="139489" tIns="69745" rIns="139489" bIns="6974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indent="-85725">
              <a:spcBef>
                <a:spcPct val="20000"/>
              </a:spcBef>
              <a:buClr>
                <a:srgbClr val="1589D3"/>
              </a:buClr>
            </a:pPr>
            <a:r>
              <a:rPr kumimoji="1" lang="ja-JP" altLang="en-US" sz="36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フェーズ</a:t>
            </a:r>
            <a:r>
              <a:rPr kumimoji="1" lang="en-US" altLang="ja-JP" sz="36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3</a:t>
            </a:r>
          </a:p>
          <a:p>
            <a:pPr marL="85725" indent="-85725">
              <a:spcBef>
                <a:spcPct val="20000"/>
              </a:spcBef>
              <a:buClr>
                <a:srgbClr val="1589D3"/>
              </a:buClr>
            </a:pPr>
            <a:r>
              <a:rPr kumimoji="1" lang="en-US" altLang="ja-JP" sz="36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ZZZZZZZZZZ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B372723-81F6-6344-B69B-E34B6A3E6049}"/>
              </a:ext>
            </a:extLst>
          </p:cNvPr>
          <p:cNvSpPr txBox="1"/>
          <p:nvPr/>
        </p:nvSpPr>
        <p:spPr>
          <a:xfrm>
            <a:off x="9664425" y="5497003"/>
            <a:ext cx="8365119" cy="1359647"/>
          </a:xfrm>
          <a:prstGeom prst="rect">
            <a:avLst/>
          </a:prstGeom>
          <a:noFill/>
          <a:ln>
            <a:noFill/>
          </a:ln>
        </p:spPr>
        <p:txBody>
          <a:bodyPr vert="horz" wrap="square" lIns="139489" tIns="69745" rIns="139489" bIns="6974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indent="-85725">
              <a:spcBef>
                <a:spcPct val="20000"/>
              </a:spcBef>
              <a:buClr>
                <a:srgbClr val="1589D3"/>
              </a:buClr>
            </a:pPr>
            <a:r>
              <a:rPr kumimoji="1" lang="ja-JP" altLang="en-US" sz="36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フェーズ</a:t>
            </a:r>
            <a:r>
              <a:rPr kumimoji="1" lang="en-US" altLang="ja-JP" sz="36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2</a:t>
            </a:r>
          </a:p>
          <a:p>
            <a:pPr marL="85725" indent="-85725">
              <a:spcBef>
                <a:spcPct val="20000"/>
              </a:spcBef>
              <a:buClr>
                <a:srgbClr val="1589D3"/>
              </a:buClr>
            </a:pPr>
            <a:r>
              <a:rPr kumimoji="1" lang="en-US" altLang="ja-JP" sz="36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YYYYYYYY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C55D634-79E3-FA4A-B027-EACFF16F091F}"/>
              </a:ext>
            </a:extLst>
          </p:cNvPr>
          <p:cNvSpPr txBox="1"/>
          <p:nvPr/>
        </p:nvSpPr>
        <p:spPr>
          <a:xfrm>
            <a:off x="1521736" y="7892030"/>
            <a:ext cx="8365119" cy="1359647"/>
          </a:xfrm>
          <a:prstGeom prst="rect">
            <a:avLst/>
          </a:prstGeom>
          <a:noFill/>
          <a:ln>
            <a:noFill/>
          </a:ln>
        </p:spPr>
        <p:txBody>
          <a:bodyPr vert="horz" wrap="square" lIns="139489" tIns="69745" rIns="139489" bIns="6974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indent="-85725">
              <a:spcBef>
                <a:spcPct val="20000"/>
              </a:spcBef>
              <a:buClr>
                <a:srgbClr val="1589D3"/>
              </a:buClr>
            </a:pPr>
            <a:r>
              <a:rPr kumimoji="1" lang="ja-JP" altLang="en-US" sz="36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フェーズ</a:t>
            </a:r>
            <a:r>
              <a:rPr kumimoji="1" lang="en-US" altLang="ja-JP" sz="36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1</a:t>
            </a:r>
          </a:p>
          <a:p>
            <a:pPr marL="85725" indent="-85725">
              <a:spcBef>
                <a:spcPct val="20000"/>
              </a:spcBef>
              <a:buClr>
                <a:srgbClr val="1589D3"/>
              </a:buClr>
            </a:pPr>
            <a:r>
              <a:rPr kumimoji="1" lang="en-US" altLang="ja-JP" sz="36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XXXXXXXXXX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F84D863-746C-F840-BA64-989CB1AF71C5}"/>
              </a:ext>
            </a:extLst>
          </p:cNvPr>
          <p:cNvSpPr/>
          <p:nvPr/>
        </p:nvSpPr>
        <p:spPr>
          <a:xfrm>
            <a:off x="1125845" y="7290162"/>
            <a:ext cx="6014179" cy="6060713"/>
          </a:xfrm>
          <a:prstGeom prst="rect">
            <a:avLst/>
          </a:prstGeom>
          <a:noFill/>
          <a:ln w="88900">
            <a:solidFill>
              <a:schemeClr val="accent1"/>
            </a:solidFill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8F48560C-A063-2B45-A907-D59F5C855F1D}"/>
              </a:ext>
            </a:extLst>
          </p:cNvPr>
          <p:cNvSpPr/>
          <p:nvPr/>
        </p:nvSpPr>
        <p:spPr>
          <a:xfrm>
            <a:off x="4132934" y="5753919"/>
            <a:ext cx="3208135" cy="1110634"/>
          </a:xfrm>
          <a:prstGeom prst="wedgeRoundRectCallout">
            <a:avLst>
              <a:gd name="adj1" fmla="val -41473"/>
              <a:gd name="adj2" fmla="val 79534"/>
              <a:gd name="adj3" fmla="val 16667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今回スコープ</a:t>
            </a:r>
          </a:p>
        </p:txBody>
      </p:sp>
    </p:spTree>
    <p:extLst>
      <p:ext uri="{BB962C8B-B14F-4D97-AF65-F5344CB8AC3E}">
        <p14:creationId xmlns:p14="http://schemas.microsoft.com/office/powerpoint/2010/main" val="247675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0855A-17C7-EE46-AFC0-3AC44ECF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E4BA0B-B4B8-3740-85B2-18FFEBEF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963" y="2506662"/>
            <a:ext cx="21025723" cy="8702676"/>
          </a:xfrm>
        </p:spPr>
        <p:txBody>
          <a:bodyPr/>
          <a:lstStyle/>
          <a:p>
            <a:pPr marL="914400" indent="-914400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kumimoji="1" lang="ja-JP" altLang="en-US"/>
              <a:t>ご提案の背景</a:t>
            </a:r>
            <a:r>
              <a:rPr kumimoji="1" lang="en-US" altLang="ja-JP" dirty="0"/>
              <a:t>(</a:t>
            </a:r>
            <a:r>
              <a:rPr kumimoji="1" lang="ja-JP" altLang="en-US"/>
              <a:t>現状認識</a:t>
            </a:r>
            <a:r>
              <a:rPr kumimoji="1" lang="en-US" altLang="ja-JP" dirty="0"/>
              <a:t>)</a:t>
            </a:r>
          </a:p>
          <a:p>
            <a:pPr marL="914400" indent="-914400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kumimoji="1" lang="ja-JP" altLang="en-US"/>
              <a:t>ご提案のテーマ</a:t>
            </a:r>
            <a:r>
              <a:rPr kumimoji="1" lang="en-US" altLang="ja-JP" dirty="0"/>
              <a:t>(</a:t>
            </a:r>
            <a:r>
              <a:rPr kumimoji="1" lang="ja-JP" altLang="en-US"/>
              <a:t>課題認識</a:t>
            </a:r>
            <a:r>
              <a:rPr kumimoji="1" lang="en-US" altLang="ja-JP" dirty="0"/>
              <a:t>)</a:t>
            </a:r>
          </a:p>
          <a:p>
            <a:pPr marL="914400" indent="-914400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kumimoji="1" lang="ja-JP" altLang="en-US"/>
              <a:t>ご提案全体像</a:t>
            </a:r>
            <a:r>
              <a:rPr kumimoji="1" lang="en-US" altLang="ja-JP" dirty="0"/>
              <a:t>(</a:t>
            </a:r>
            <a:r>
              <a:rPr kumimoji="1" lang="ja-JP" altLang="en-US"/>
              <a:t>解決策</a:t>
            </a:r>
            <a:r>
              <a:rPr kumimoji="1" lang="en-US" altLang="ja-JP" dirty="0"/>
              <a:t>)</a:t>
            </a:r>
          </a:p>
          <a:p>
            <a:pPr marL="914400" indent="-914400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kumimoji="1" lang="ja-JP" altLang="en-US"/>
              <a:t>期待される効果について</a:t>
            </a:r>
            <a:r>
              <a:rPr kumimoji="1" lang="en-US" altLang="ja-JP" dirty="0"/>
              <a:t>(</a:t>
            </a:r>
            <a:r>
              <a:rPr kumimoji="1" lang="en" altLang="ja-JP" dirty="0"/>
              <a:t>ROI)</a:t>
            </a:r>
          </a:p>
          <a:p>
            <a:pPr marL="914400" indent="-914400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kumimoji="1" lang="ja-JP" altLang="en-US"/>
              <a:t>費用について</a:t>
            </a:r>
            <a:r>
              <a:rPr kumimoji="1" lang="en-US" altLang="ja-JP" dirty="0"/>
              <a:t>(</a:t>
            </a:r>
            <a:r>
              <a:rPr kumimoji="1" lang="ja-JP" altLang="en-US"/>
              <a:t>サマリー、明細</a:t>
            </a:r>
            <a:r>
              <a:rPr kumimoji="1" lang="en-US" altLang="ja-JP" dirty="0"/>
              <a:t>)</a:t>
            </a:r>
          </a:p>
          <a:p>
            <a:pPr marL="914400" indent="-914400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kumimoji="1" lang="ja-JP" altLang="en-US"/>
              <a:t>スケジュールについて</a:t>
            </a:r>
          </a:p>
          <a:p>
            <a:pPr marL="914400" indent="-914400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kumimoji="1" lang="ja-JP" altLang="en-US"/>
              <a:t>プロジェクト体制について</a:t>
            </a:r>
          </a:p>
          <a:p>
            <a:pPr marL="914400" indent="-914400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kumimoji="1" lang="ja-JP" altLang="en-US"/>
              <a:t>今後のさらなる活用について</a:t>
            </a:r>
            <a:r>
              <a:rPr kumimoji="1" lang="en-US" altLang="ja-JP" dirty="0"/>
              <a:t>(</a:t>
            </a:r>
            <a:r>
              <a:rPr kumimoji="1" lang="ja-JP" altLang="en-US"/>
              <a:t>案</a:t>
            </a:r>
            <a:r>
              <a:rPr kumimoji="1" lang="en-US" altLang="ja-JP" dirty="0"/>
              <a:t>)</a:t>
            </a:r>
          </a:p>
          <a:p>
            <a:pPr>
              <a:lnSpc>
                <a:spcPct val="100000"/>
              </a:lnSpc>
              <a:spcBef>
                <a:spcPts val="3000"/>
              </a:spcBef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1D4629-529A-C64F-AADA-7DCE66C8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7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D6142-8578-F145-82AB-3B4A6967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ご提案の背景</a:t>
            </a:r>
            <a:r>
              <a:rPr kumimoji="1" lang="en-US" altLang="ja-JP" dirty="0"/>
              <a:t>(</a:t>
            </a:r>
            <a:r>
              <a:rPr kumimoji="1" lang="ja-JP" altLang="en-US"/>
              <a:t>現状認識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CEDC6-87E8-9C49-9565-1194F1C8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C196D3CB-08C3-C54F-BE1A-1A5BC7511AAD}"/>
              </a:ext>
            </a:extLst>
          </p:cNvPr>
          <p:cNvSpPr txBox="1">
            <a:spLocks/>
          </p:cNvSpPr>
          <p:nvPr/>
        </p:nvSpPr>
        <p:spPr>
          <a:xfrm>
            <a:off x="1675964" y="2046514"/>
            <a:ext cx="21025723" cy="1316263"/>
          </a:xfrm>
          <a:prstGeom prst="rect">
            <a:avLst/>
          </a:prstGeom>
        </p:spPr>
        <p:txBody>
          <a:bodyPr/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98" kern="1200">
                <a:solidFill>
                  <a:schemeClr val="accent5">
                    <a:lumMod val="60000"/>
                    <a:lumOff val="40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+mj-cs"/>
              </a:defRPr>
            </a:lvl1pPr>
          </a:lstStyle>
          <a:p>
            <a:r>
              <a:rPr kumimoji="1" lang="ja-JP" altLang="en-US" sz="6000">
                <a:solidFill>
                  <a:schemeClr val="accent4"/>
                </a:solidFill>
              </a:rPr>
              <a:t>このページを一言でまとめるトップライン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AA93FFD-5E9F-D645-954C-4370D398D78E}"/>
              </a:ext>
            </a:extLst>
          </p:cNvPr>
          <p:cNvGrpSpPr/>
          <p:nvPr/>
        </p:nvGrpSpPr>
        <p:grpSpPr>
          <a:xfrm>
            <a:off x="1860043" y="3185173"/>
            <a:ext cx="20657564" cy="3219999"/>
            <a:chOff x="1860043" y="3638002"/>
            <a:chExt cx="20657564" cy="321999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53E8A68-FE15-714F-BFA3-7C6D37021AED}"/>
                </a:ext>
              </a:extLst>
            </p:cNvPr>
            <p:cNvSpPr/>
            <p:nvPr/>
          </p:nvSpPr>
          <p:spPr>
            <a:xfrm>
              <a:off x="1860043" y="3638002"/>
              <a:ext cx="20657564" cy="75060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4000" dirty="0">
                  <a:solidFill>
                    <a:schemeClr val="bg1"/>
                  </a:solidFill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Meiryo" charset="-128"/>
                </a:rPr>
                <a:t>今回</a:t>
              </a:r>
              <a:r>
                <a:rPr kumimoji="1" lang="ja-JP" altLang="en-US" sz="4000">
                  <a:solidFill>
                    <a:schemeClr val="bg1"/>
                  </a:solidFill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Meiryo" charset="-128"/>
                </a:rPr>
                <a:t>ご検討の背景</a:t>
              </a:r>
              <a:endPara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A390786-DE3B-3F40-908E-58DB3B5A0DCB}"/>
                </a:ext>
              </a:extLst>
            </p:cNvPr>
            <p:cNvSpPr/>
            <p:nvPr/>
          </p:nvSpPr>
          <p:spPr>
            <a:xfrm>
              <a:off x="1860043" y="4388609"/>
              <a:ext cx="20657564" cy="2469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dist="38100" sx="1000" sy="1000" algn="tl" rotWithShape="0">
                <a:prstClr val="black"/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4000">
                  <a:solidFill>
                    <a:schemeClr val="accent4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ヒアリングした、会社として目指す方向性を書く。</a:t>
              </a:r>
              <a:br>
                <a:rPr lang="en-US" altLang="ja-JP" sz="4000" dirty="0">
                  <a:solidFill>
                    <a:schemeClr val="accent4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</a:br>
              <a:r>
                <a:rPr lang="ja-JP" altLang="en-US" sz="4000">
                  <a:solidFill>
                    <a:schemeClr val="accent4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例えば、</a:t>
              </a:r>
              <a:r>
                <a:rPr lang="en-US" altLang="ja-JP" sz="4000" dirty="0">
                  <a:solidFill>
                    <a:schemeClr val="accent4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2021</a:t>
              </a:r>
              <a:r>
                <a:rPr lang="ja-JP" altLang="en-US" sz="4000">
                  <a:solidFill>
                    <a:schemeClr val="accent4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年に新規事業売上</a:t>
              </a:r>
              <a:r>
                <a:rPr lang="en-US" altLang="ja-JP" sz="4000" dirty="0">
                  <a:solidFill>
                    <a:schemeClr val="accent4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100</a:t>
              </a:r>
              <a:r>
                <a:rPr lang="ja-JP" altLang="en-US" sz="4000">
                  <a:solidFill>
                    <a:schemeClr val="accent4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億円とか。</a:t>
              </a:r>
              <a:br>
                <a:rPr lang="en-US" altLang="ja-JP" sz="4000" dirty="0">
                  <a:solidFill>
                    <a:schemeClr val="accent4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</a:br>
              <a:r>
                <a:rPr lang="ja-JP" altLang="en-US" sz="4000">
                  <a:solidFill>
                    <a:schemeClr val="accent4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定量目的であるほどベター</a:t>
              </a:r>
              <a:endParaRPr lang="en-US" altLang="ja-JP" sz="4000" dirty="0">
                <a:solidFill>
                  <a:schemeClr val="accent4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3" name="三角形 12">
            <a:extLst>
              <a:ext uri="{FF2B5EF4-FFF2-40B4-BE49-F238E27FC236}">
                <a16:creationId xmlns:a16="http://schemas.microsoft.com/office/drawing/2014/main" id="{ED5C3B53-9E8B-7C48-8D57-D38F57AC6AF2}"/>
              </a:ext>
            </a:extLst>
          </p:cNvPr>
          <p:cNvSpPr/>
          <p:nvPr/>
        </p:nvSpPr>
        <p:spPr>
          <a:xfrm>
            <a:off x="10874446" y="6583423"/>
            <a:ext cx="2628758" cy="47988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2B288A2-8AA8-5C49-AAE4-1530DBB0758E}"/>
              </a:ext>
            </a:extLst>
          </p:cNvPr>
          <p:cNvGrpSpPr/>
          <p:nvPr/>
        </p:nvGrpSpPr>
        <p:grpSpPr>
          <a:xfrm>
            <a:off x="1860043" y="7350413"/>
            <a:ext cx="20657564" cy="5635336"/>
            <a:chOff x="1860043" y="2652835"/>
            <a:chExt cx="20657564" cy="563533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B55639E-1F34-FD43-8BCE-F993F3A3822A}"/>
                </a:ext>
              </a:extLst>
            </p:cNvPr>
            <p:cNvSpPr/>
            <p:nvPr/>
          </p:nvSpPr>
          <p:spPr>
            <a:xfrm>
              <a:off x="1860043" y="2652835"/>
              <a:ext cx="20657564" cy="75060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4000">
                  <a:solidFill>
                    <a:schemeClr val="bg1"/>
                  </a:solidFill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Meiryo" charset="-128"/>
                </a:rPr>
                <a:t>お伺いしている現状</a:t>
              </a:r>
              <a:endPara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DEAF0D3-9D60-EB4D-9D85-4732AC7810C2}"/>
                </a:ext>
              </a:extLst>
            </p:cNvPr>
            <p:cNvSpPr/>
            <p:nvPr/>
          </p:nvSpPr>
          <p:spPr>
            <a:xfrm>
              <a:off x="1860043" y="3403441"/>
              <a:ext cx="20657564" cy="4884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dist="38100" sx="1000" sy="1000" algn="tl" rotWithShape="0">
                <a:prstClr val="black"/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ja-JP" sz="3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  <a:p>
              <a:r>
                <a:rPr lang="ja-JP" altLang="en-US" sz="3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現状の問題について書いていく。問題と課題の違いはこちら。</a:t>
              </a:r>
              <a:r>
                <a:rPr lang="en" altLang="ja-JP" sz="3600" dirty="0">
                  <a:hlinkClick r:id="rId3"/>
                </a:rPr>
                <a:t> https://note.mu/dj141/n/na7a97faf6b97?creator_urlname=dj141</a:t>
              </a:r>
              <a:br>
                <a:rPr lang="en-US" altLang="ja-JP" sz="3600" dirty="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</a:br>
              <a:endParaRPr lang="en-US" altLang="ja-JP" sz="3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  <a:p>
              <a:r>
                <a:rPr lang="ja-JP" altLang="en-US" sz="3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･様々な箇所</a:t>
              </a:r>
              <a:r>
                <a:rPr lang="en-US" altLang="ja-JP" sz="3600" dirty="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(</a:t>
              </a:r>
              <a:r>
                <a:rPr lang="ja-JP" altLang="en-US" sz="3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エクセル、</a:t>
              </a:r>
              <a:r>
                <a:rPr lang="en-US" altLang="ja-JP" sz="3600" dirty="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FileMaker</a:t>
              </a:r>
              <a:r>
                <a:rPr lang="ja-JP" altLang="en-US" sz="3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、ノート、脳内</a:t>
              </a:r>
              <a:r>
                <a:rPr lang="en-US" altLang="ja-JP" sz="3600" dirty="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)</a:t>
              </a:r>
              <a:r>
                <a:rPr lang="ja-JP" altLang="en-US" sz="3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点在する情報を調べる工数が膨大</a:t>
              </a:r>
              <a:br>
                <a:rPr lang="en-US" altLang="ja-JP" sz="3600" dirty="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</a:br>
              <a:endParaRPr lang="en-US" altLang="ja-JP" sz="3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  <a:p>
              <a:r>
                <a:rPr lang="ja-JP" altLang="en-US" sz="3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･身長</a:t>
              </a:r>
              <a:r>
                <a:rPr lang="en-US" altLang="ja-JP" sz="3600" dirty="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170</a:t>
              </a:r>
              <a:r>
                <a:rPr lang="ja-JP" altLang="en-US" sz="3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センチで体重が</a:t>
              </a:r>
              <a:r>
                <a:rPr lang="en-US" altLang="ja-JP" sz="3600" dirty="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100</a:t>
              </a:r>
              <a:r>
                <a:rPr lang="ja-JP" altLang="en-US" sz="36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キロを超えていて膝に負荷がかかっている。</a:t>
              </a:r>
              <a:endParaRPr lang="en-US" altLang="ja-JP" sz="3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46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2CB4B-698B-9E49-90B9-F13659C2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ご提案のテーマ</a:t>
            </a:r>
            <a:r>
              <a:rPr kumimoji="1" lang="en-US" altLang="ja-JP" dirty="0"/>
              <a:t>(</a:t>
            </a:r>
            <a:r>
              <a:rPr kumimoji="1" lang="ja-JP" altLang="en-US"/>
              <a:t>課題認識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914FD3-2B8C-C84E-82BE-4BC472AF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B9ED22C-E0D1-324F-8BC4-D785E7ED4D14}"/>
              </a:ext>
            </a:extLst>
          </p:cNvPr>
          <p:cNvGrpSpPr/>
          <p:nvPr/>
        </p:nvGrpSpPr>
        <p:grpSpPr>
          <a:xfrm>
            <a:off x="1675963" y="3090759"/>
            <a:ext cx="21025723" cy="2817042"/>
            <a:chOff x="1860043" y="3185173"/>
            <a:chExt cx="20657564" cy="281704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242F3B5-9F0C-FE49-90FF-A8DB22642D26}"/>
                </a:ext>
              </a:extLst>
            </p:cNvPr>
            <p:cNvSpPr/>
            <p:nvPr/>
          </p:nvSpPr>
          <p:spPr>
            <a:xfrm>
              <a:off x="1860043" y="3185173"/>
              <a:ext cx="20657564" cy="75060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4000">
                  <a:solidFill>
                    <a:schemeClr val="bg1"/>
                  </a:solidFill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Meiryo" charset="-128"/>
                </a:rPr>
                <a:t>ご提案のテーマ</a:t>
              </a:r>
              <a:endPara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B3B3BF2-AA4F-2B4C-A3B9-00DC7BD7097B}"/>
                </a:ext>
              </a:extLst>
            </p:cNvPr>
            <p:cNvSpPr/>
            <p:nvPr/>
          </p:nvSpPr>
          <p:spPr>
            <a:xfrm>
              <a:off x="1860043" y="3935780"/>
              <a:ext cx="20657564" cy="2066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dist="38100" sx="1000" sy="1000" algn="tl" rotWithShape="0">
                <a:prstClr val="black"/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4000">
                  <a:solidFill>
                    <a:schemeClr val="accent4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ここに書いた文字がそのまま、表紙部分のタイトルになると、非常にスマートです。</a:t>
              </a:r>
              <a:endParaRPr lang="en-US" altLang="ja-JP" sz="4000" dirty="0">
                <a:solidFill>
                  <a:schemeClr val="accent4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  <a:p>
              <a:pPr algn="ctr"/>
              <a:r>
                <a:rPr lang="ja-JP" altLang="en-US" sz="4000">
                  <a:solidFill>
                    <a:schemeClr val="accent4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いわゆる、あるべき姿を記載します。</a:t>
              </a:r>
              <a:endParaRPr lang="en-US" altLang="ja-JP" sz="4000" dirty="0">
                <a:solidFill>
                  <a:schemeClr val="accent4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1" name="三角形 10">
            <a:extLst>
              <a:ext uri="{FF2B5EF4-FFF2-40B4-BE49-F238E27FC236}">
                <a16:creationId xmlns:a16="http://schemas.microsoft.com/office/drawing/2014/main" id="{3E48AC74-79E4-2C47-9D4D-AA42E3422A70}"/>
              </a:ext>
            </a:extLst>
          </p:cNvPr>
          <p:cNvSpPr/>
          <p:nvPr/>
        </p:nvSpPr>
        <p:spPr>
          <a:xfrm rot="10800000">
            <a:off x="4721969" y="6232184"/>
            <a:ext cx="2628758" cy="47988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2A59DF18-7A43-954F-B6C8-28550E4D88C4}"/>
              </a:ext>
            </a:extLst>
          </p:cNvPr>
          <p:cNvSpPr/>
          <p:nvPr/>
        </p:nvSpPr>
        <p:spPr>
          <a:xfrm rot="10800000">
            <a:off x="17625907" y="6232185"/>
            <a:ext cx="2628758" cy="47988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18FF8D5-7E60-E245-A931-7D74DDE0381E}"/>
              </a:ext>
            </a:extLst>
          </p:cNvPr>
          <p:cNvGrpSpPr/>
          <p:nvPr/>
        </p:nvGrpSpPr>
        <p:grpSpPr>
          <a:xfrm>
            <a:off x="1987407" y="6858000"/>
            <a:ext cx="8097887" cy="2817042"/>
            <a:chOff x="1860043" y="3185173"/>
            <a:chExt cx="20657564" cy="281704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2921508-F92A-AC44-8900-BF5A6DD64504}"/>
                </a:ext>
              </a:extLst>
            </p:cNvPr>
            <p:cNvSpPr/>
            <p:nvPr/>
          </p:nvSpPr>
          <p:spPr>
            <a:xfrm>
              <a:off x="1860043" y="3185173"/>
              <a:ext cx="20657564" cy="75060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4000">
                  <a:solidFill>
                    <a:schemeClr val="bg1"/>
                  </a:solidFill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Meiryo" charset="-128"/>
                </a:rPr>
                <a:t>情報の断片化</a:t>
              </a:r>
              <a:endPara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4CCB8A7-0CBA-3340-A30A-7B8BB66814B8}"/>
                </a:ext>
              </a:extLst>
            </p:cNvPr>
            <p:cNvSpPr/>
            <p:nvPr/>
          </p:nvSpPr>
          <p:spPr>
            <a:xfrm>
              <a:off x="1860043" y="3935780"/>
              <a:ext cx="20657564" cy="2066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dist="38100" sx="1000" sy="1000" algn="tl" rotWithShape="0">
                <a:prstClr val="black"/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40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･点在する情報探しの時間が多く、</a:t>
              </a:r>
              <a:br>
                <a:rPr lang="en-US" altLang="ja-JP" sz="4000" dirty="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</a:br>
              <a:r>
                <a:rPr lang="ja-JP" altLang="en-US" sz="40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訪問する時間が確保できない</a:t>
              </a:r>
              <a:endParaRPr lang="en-US" altLang="ja-JP" sz="4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097EBE-BB0C-E946-B878-2C88D4010216}"/>
              </a:ext>
            </a:extLst>
          </p:cNvPr>
          <p:cNvSpPr txBox="1"/>
          <p:nvPr/>
        </p:nvSpPr>
        <p:spPr>
          <a:xfrm>
            <a:off x="10167010" y="6858000"/>
            <a:ext cx="4339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実現するための障壁</a:t>
            </a:r>
            <a:br>
              <a:rPr kumimoji="1" lang="en-US" altLang="ja-JP" sz="3600" dirty="0"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</a:br>
            <a:r>
              <a:rPr kumimoji="1" lang="ja-JP" altLang="en-US" sz="3600"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→つまり課題</a:t>
            </a:r>
            <a:br>
              <a:rPr kumimoji="1" lang="en-US" altLang="ja-JP" sz="3600" dirty="0"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</a:br>
            <a:r>
              <a:rPr kumimoji="1" lang="ja-JP" altLang="en-US" sz="3600"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数は適宜増やして</a:t>
            </a:r>
            <a:endParaRPr kumimoji="1" lang="en-US" altLang="ja-JP" sz="3600" dirty="0">
              <a:solidFill>
                <a:schemeClr val="accent4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kumimoji="1" lang="ja-JP" altLang="en-US" sz="3600"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ください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F092A70-F9B8-F64E-830A-E8EAAD874788}"/>
              </a:ext>
            </a:extLst>
          </p:cNvPr>
          <p:cNvGrpSpPr/>
          <p:nvPr/>
        </p:nvGrpSpPr>
        <p:grpSpPr>
          <a:xfrm>
            <a:off x="14787878" y="6858000"/>
            <a:ext cx="8097887" cy="2817042"/>
            <a:chOff x="1860043" y="3185173"/>
            <a:chExt cx="20657564" cy="281704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C559F-3001-D142-BFDE-54054DF97771}"/>
                </a:ext>
              </a:extLst>
            </p:cNvPr>
            <p:cNvSpPr/>
            <p:nvPr/>
          </p:nvSpPr>
          <p:spPr>
            <a:xfrm>
              <a:off x="1860043" y="3185173"/>
              <a:ext cx="20657564" cy="75060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4000">
                  <a:solidFill>
                    <a:schemeClr val="bg1"/>
                  </a:solidFill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Meiryo" charset="-128"/>
                </a:rPr>
                <a:t>体重が重くて動けない</a:t>
              </a:r>
              <a:endPara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3EDFE93-0B21-F340-B2A1-B63CDBC56C7B}"/>
                </a:ext>
              </a:extLst>
            </p:cNvPr>
            <p:cNvSpPr/>
            <p:nvPr/>
          </p:nvSpPr>
          <p:spPr>
            <a:xfrm>
              <a:off x="1860043" y="3935780"/>
              <a:ext cx="20657564" cy="2066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dist="38100" sx="1000" sy="1000" algn="tl" rotWithShape="0">
                <a:prstClr val="black"/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40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･膝が痛くて動けない</a:t>
              </a:r>
              <a:endParaRPr lang="en-US" altLang="ja-JP" sz="4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22" name="三角形 21">
            <a:extLst>
              <a:ext uri="{FF2B5EF4-FFF2-40B4-BE49-F238E27FC236}">
                <a16:creationId xmlns:a16="http://schemas.microsoft.com/office/drawing/2014/main" id="{41CFDDEF-DB10-614A-90C4-55DED4A8D513}"/>
              </a:ext>
            </a:extLst>
          </p:cNvPr>
          <p:cNvSpPr/>
          <p:nvPr/>
        </p:nvSpPr>
        <p:spPr>
          <a:xfrm rot="10800000">
            <a:off x="4721970" y="9863796"/>
            <a:ext cx="2628758" cy="47988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A3E28E5-215B-844E-A54B-FFFCFF6E9965}"/>
              </a:ext>
            </a:extLst>
          </p:cNvPr>
          <p:cNvGrpSpPr/>
          <p:nvPr/>
        </p:nvGrpSpPr>
        <p:grpSpPr>
          <a:xfrm>
            <a:off x="1987407" y="10625241"/>
            <a:ext cx="8097887" cy="2817042"/>
            <a:chOff x="1860043" y="3185173"/>
            <a:chExt cx="20657564" cy="281704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5C4CBA7-5814-6245-BD5A-E33FEC44D5A6}"/>
                </a:ext>
              </a:extLst>
            </p:cNvPr>
            <p:cNvSpPr/>
            <p:nvPr/>
          </p:nvSpPr>
          <p:spPr>
            <a:xfrm>
              <a:off x="1860043" y="3185173"/>
              <a:ext cx="20657564" cy="75060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4000">
                  <a:solidFill>
                    <a:schemeClr val="bg1"/>
                  </a:solidFill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Meiryo" charset="-128"/>
                </a:rPr>
                <a:t>情報の一元化</a:t>
              </a:r>
              <a:endPara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B5B180A-2677-6D4C-B178-4DF1A839D158}"/>
                </a:ext>
              </a:extLst>
            </p:cNvPr>
            <p:cNvSpPr/>
            <p:nvPr/>
          </p:nvSpPr>
          <p:spPr>
            <a:xfrm>
              <a:off x="1860043" y="3935780"/>
              <a:ext cx="20657564" cy="2066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dist="38100" sx="1000" sy="1000" algn="tl" rotWithShape="0">
                <a:prstClr val="black"/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40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･情報に連続性をもたせ･･･とか</a:t>
              </a:r>
              <a:endParaRPr lang="en-US" altLang="ja-JP" sz="4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26" name="三角形 25">
            <a:extLst>
              <a:ext uri="{FF2B5EF4-FFF2-40B4-BE49-F238E27FC236}">
                <a16:creationId xmlns:a16="http://schemas.microsoft.com/office/drawing/2014/main" id="{DF9CF156-5057-DD4E-957E-7225B8301D43}"/>
              </a:ext>
            </a:extLst>
          </p:cNvPr>
          <p:cNvSpPr/>
          <p:nvPr/>
        </p:nvSpPr>
        <p:spPr>
          <a:xfrm rot="10800000">
            <a:off x="17544192" y="9863796"/>
            <a:ext cx="2628758" cy="47988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6858805-9989-FA48-8DA2-3DBAFCF1E311}"/>
              </a:ext>
            </a:extLst>
          </p:cNvPr>
          <p:cNvGrpSpPr/>
          <p:nvPr/>
        </p:nvGrpSpPr>
        <p:grpSpPr>
          <a:xfrm>
            <a:off x="14809629" y="10625241"/>
            <a:ext cx="8097887" cy="2817042"/>
            <a:chOff x="1860043" y="3185173"/>
            <a:chExt cx="20657564" cy="2817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4B5D491-5805-D34A-A3EE-6B30017E244C}"/>
                </a:ext>
              </a:extLst>
            </p:cNvPr>
            <p:cNvSpPr/>
            <p:nvPr/>
          </p:nvSpPr>
          <p:spPr>
            <a:xfrm>
              <a:off x="1860043" y="3185173"/>
              <a:ext cx="20657564" cy="75060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4000">
                  <a:solidFill>
                    <a:schemeClr val="bg1"/>
                  </a:solidFill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Meiryo" charset="-128"/>
                </a:rPr>
                <a:t>食事制限</a:t>
              </a:r>
              <a:endParaRPr kumimoji="1"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2917DC15-F46C-DE46-9980-71ADF5002D99}"/>
                </a:ext>
              </a:extLst>
            </p:cNvPr>
            <p:cNvSpPr/>
            <p:nvPr/>
          </p:nvSpPr>
          <p:spPr>
            <a:xfrm>
              <a:off x="1860043" y="3935780"/>
              <a:ext cx="20657564" cy="2066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dist="38100" sx="1000" sy="1000" algn="tl" rotWithShape="0">
                <a:prstClr val="black"/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40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まずは動かずに痩せるように･･･</a:t>
              </a:r>
              <a:endParaRPr lang="en-US" altLang="ja-JP" sz="4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  <a:p>
              <a:pPr algn="ctr"/>
              <a:r>
                <a:rPr lang="ja-JP" altLang="en-US" sz="4000">
                  <a:solidFill>
                    <a:schemeClr val="tx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とか</a:t>
              </a:r>
              <a:endParaRPr lang="en-US" altLang="ja-JP" sz="4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CD55BC5-B10E-C541-AF7B-BD2F781B7B26}"/>
              </a:ext>
            </a:extLst>
          </p:cNvPr>
          <p:cNvSpPr txBox="1"/>
          <p:nvPr/>
        </p:nvSpPr>
        <p:spPr>
          <a:xfrm>
            <a:off x="10167010" y="11385367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※</a:t>
            </a:r>
            <a:r>
              <a:rPr kumimoji="1" lang="ja-JP" altLang="en-US" sz="3600"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ココは</a:t>
            </a:r>
            <a:br>
              <a:rPr kumimoji="1" lang="en-US" altLang="ja-JP" sz="3600" dirty="0"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</a:br>
            <a:r>
              <a:rPr kumimoji="1" lang="ja-JP" altLang="en-US" sz="3600"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解決策の前段階。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74779DB5-732D-4548-B6F9-2CD1B670967C}"/>
              </a:ext>
            </a:extLst>
          </p:cNvPr>
          <p:cNvSpPr txBox="1">
            <a:spLocks/>
          </p:cNvSpPr>
          <p:nvPr/>
        </p:nvSpPr>
        <p:spPr>
          <a:xfrm>
            <a:off x="1675964" y="2046514"/>
            <a:ext cx="21025723" cy="1316263"/>
          </a:xfrm>
          <a:prstGeom prst="rect">
            <a:avLst/>
          </a:prstGeom>
        </p:spPr>
        <p:txBody>
          <a:bodyPr/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98" kern="1200">
                <a:solidFill>
                  <a:schemeClr val="accent5">
                    <a:lumMod val="60000"/>
                    <a:lumOff val="40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+mj-cs"/>
              </a:defRPr>
            </a:lvl1pPr>
          </a:lstStyle>
          <a:p>
            <a:r>
              <a:rPr kumimoji="1" lang="ja-JP" altLang="en-US" sz="6000">
                <a:solidFill>
                  <a:schemeClr val="accent4"/>
                </a:solidFill>
              </a:rPr>
              <a:t>このページを一言でまとめるトップライン</a:t>
            </a:r>
          </a:p>
        </p:txBody>
      </p:sp>
    </p:spTree>
    <p:extLst>
      <p:ext uri="{BB962C8B-B14F-4D97-AF65-F5344CB8AC3E}">
        <p14:creationId xmlns:p14="http://schemas.microsoft.com/office/powerpoint/2010/main" val="194538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1D865-A371-2444-A052-4BD4E7AC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1316263"/>
          </a:xfrm>
        </p:spPr>
        <p:txBody>
          <a:bodyPr/>
          <a:lstStyle/>
          <a:p>
            <a:r>
              <a:rPr kumimoji="1" lang="ja-JP" altLang="en-US"/>
              <a:t>ご提案全体像</a:t>
            </a:r>
            <a:r>
              <a:rPr kumimoji="1" lang="en-US" altLang="ja-JP" dirty="0"/>
              <a:t>(</a:t>
            </a:r>
            <a:r>
              <a:rPr kumimoji="1" lang="ja-JP" altLang="en-US"/>
              <a:t>解決策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659AB150-EEE8-8D46-B638-0AD46F571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97403"/>
              </p:ext>
            </p:extLst>
          </p:nvPr>
        </p:nvGraphicFramePr>
        <p:xfrm>
          <a:off x="1891989" y="7207625"/>
          <a:ext cx="21024850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E7A2A-D1F6-0D4E-83E5-57D97C65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648398" y="12985749"/>
            <a:ext cx="1675964" cy="730250"/>
          </a:xfrm>
        </p:spPr>
        <p:txBody>
          <a:bodyPr/>
          <a:lstStyle/>
          <a:p>
            <a:fld id="{3CBF67D7-8C75-433C-B949-F5BA0106978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7E5A2B0-BA7A-3C46-A11A-488F71E4D2E4}"/>
              </a:ext>
            </a:extLst>
          </p:cNvPr>
          <p:cNvSpPr txBox="1">
            <a:spLocks/>
          </p:cNvSpPr>
          <p:nvPr/>
        </p:nvSpPr>
        <p:spPr>
          <a:xfrm>
            <a:off x="1675964" y="2046514"/>
            <a:ext cx="21025723" cy="1316263"/>
          </a:xfrm>
          <a:prstGeom prst="rect">
            <a:avLst/>
          </a:prstGeom>
        </p:spPr>
        <p:txBody>
          <a:bodyPr/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98" kern="1200">
                <a:solidFill>
                  <a:schemeClr val="accent5">
                    <a:lumMod val="60000"/>
                    <a:lumOff val="40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+mj-cs"/>
              </a:defRPr>
            </a:lvl1pPr>
          </a:lstStyle>
          <a:p>
            <a:r>
              <a:rPr kumimoji="1" lang="ja-JP" altLang="en-US" sz="6000">
                <a:solidFill>
                  <a:schemeClr val="accent4"/>
                </a:solidFill>
              </a:rPr>
              <a:t>個人的には、業務フローの</a:t>
            </a:r>
            <a:r>
              <a:rPr kumimoji="1" lang="en-US" altLang="ja-JP" sz="6000" dirty="0">
                <a:solidFill>
                  <a:schemeClr val="accent4"/>
                </a:solidFill>
              </a:rPr>
              <a:t>As-Is To-Be</a:t>
            </a:r>
            <a:r>
              <a:rPr kumimoji="1" lang="ja-JP" altLang="en-US" sz="6000">
                <a:solidFill>
                  <a:schemeClr val="accent4"/>
                </a:solidFill>
              </a:rPr>
              <a:t>を書くのが好みです。</a:t>
            </a:r>
          </a:p>
        </p:txBody>
      </p:sp>
      <p:graphicFrame>
        <p:nvGraphicFramePr>
          <p:cNvPr id="7" name="コンテンツ プレースホルダー 5">
            <a:extLst>
              <a:ext uri="{FF2B5EF4-FFF2-40B4-BE49-F238E27FC236}">
                <a16:creationId xmlns:a16="http://schemas.microsoft.com/office/drawing/2014/main" id="{91C579BB-7B28-6144-888E-76A0BDE90E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4921"/>
              </p:ext>
            </p:extLst>
          </p:nvPr>
        </p:nvGraphicFramePr>
        <p:xfrm>
          <a:off x="2044390" y="882651"/>
          <a:ext cx="21024850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下矢印 7">
            <a:extLst>
              <a:ext uri="{FF2B5EF4-FFF2-40B4-BE49-F238E27FC236}">
                <a16:creationId xmlns:a16="http://schemas.microsoft.com/office/drawing/2014/main" id="{229E9704-ABB6-2D4F-AF44-E7706DAB1B45}"/>
              </a:ext>
            </a:extLst>
          </p:cNvPr>
          <p:cNvSpPr/>
          <p:nvPr/>
        </p:nvSpPr>
        <p:spPr>
          <a:xfrm rot="16200000">
            <a:off x="11096860" y="-1557287"/>
            <a:ext cx="2614240" cy="20488835"/>
          </a:xfrm>
          <a:prstGeom prst="downArrow">
            <a:avLst>
              <a:gd name="adj1" fmla="val 50000"/>
              <a:gd name="adj2" fmla="val 6702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4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一気通貫の食事管理のパーソナルトレーニング</a:t>
            </a:r>
            <a:r>
              <a:rPr kumimoji="1"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!!</a:t>
            </a:r>
            <a:endParaRPr kumimoji="1" lang="ja-JP" altLang="en-US" sz="4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1E349F-3E5C-2E4F-A761-8E4ACEFE3031}"/>
              </a:ext>
            </a:extLst>
          </p:cNvPr>
          <p:cNvSpPr txBox="1"/>
          <p:nvPr/>
        </p:nvSpPr>
        <p:spPr>
          <a:xfrm>
            <a:off x="248970" y="4526102"/>
            <a:ext cx="1433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As-Is</a:t>
            </a:r>
            <a:endParaRPr kumimoji="1" lang="ja-JP" altLang="en-US" sz="4000">
              <a:solidFill>
                <a:schemeClr val="accent4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1A853A-6240-0740-98EA-CA3495E33144}"/>
              </a:ext>
            </a:extLst>
          </p:cNvPr>
          <p:cNvSpPr txBox="1"/>
          <p:nvPr/>
        </p:nvSpPr>
        <p:spPr>
          <a:xfrm>
            <a:off x="120730" y="11205019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To-Be</a:t>
            </a:r>
            <a:endParaRPr kumimoji="1" lang="ja-JP" altLang="en-US" sz="4000">
              <a:solidFill>
                <a:schemeClr val="accent4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617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C2180-3866-4748-9581-7D2E48D7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期待される効果について</a:t>
            </a:r>
            <a:r>
              <a:rPr kumimoji="1" lang="en-US" altLang="ja-JP" dirty="0"/>
              <a:t>(ROI)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F17655-CA9A-CA4E-A698-C159C218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00D0694-B7A9-F846-8055-9F84A640C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22897"/>
              </p:ext>
            </p:extLst>
          </p:nvPr>
        </p:nvGraphicFramePr>
        <p:xfrm>
          <a:off x="1675963" y="3305754"/>
          <a:ext cx="20000695" cy="31083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00139">
                  <a:extLst>
                    <a:ext uri="{9D8B030D-6E8A-4147-A177-3AD203B41FA5}">
                      <a16:colId xmlns:a16="http://schemas.microsoft.com/office/drawing/2014/main" val="3418192842"/>
                    </a:ext>
                  </a:extLst>
                </a:gridCol>
                <a:gridCol w="4000139">
                  <a:extLst>
                    <a:ext uri="{9D8B030D-6E8A-4147-A177-3AD203B41FA5}">
                      <a16:colId xmlns:a16="http://schemas.microsoft.com/office/drawing/2014/main" val="577754728"/>
                    </a:ext>
                  </a:extLst>
                </a:gridCol>
                <a:gridCol w="4000139">
                  <a:extLst>
                    <a:ext uri="{9D8B030D-6E8A-4147-A177-3AD203B41FA5}">
                      <a16:colId xmlns:a16="http://schemas.microsoft.com/office/drawing/2014/main" val="2149676784"/>
                    </a:ext>
                  </a:extLst>
                </a:gridCol>
                <a:gridCol w="4000139">
                  <a:extLst>
                    <a:ext uri="{9D8B030D-6E8A-4147-A177-3AD203B41FA5}">
                      <a16:colId xmlns:a16="http://schemas.microsoft.com/office/drawing/2014/main" val="397711479"/>
                    </a:ext>
                  </a:extLst>
                </a:gridCol>
                <a:gridCol w="4000139">
                  <a:extLst>
                    <a:ext uri="{9D8B030D-6E8A-4147-A177-3AD203B41FA5}">
                      <a16:colId xmlns:a16="http://schemas.microsoft.com/office/drawing/2014/main" val="305111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作業内容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現状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導入後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削減時間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/>
                        <a:t>月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根拠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日報作成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/>
                        <a:t>分</a:t>
                      </a:r>
                      <a:r>
                        <a:rPr kumimoji="1" lang="en-US" altLang="ja-JP" dirty="0"/>
                        <a:t>×20</a:t>
                      </a:r>
                      <a:r>
                        <a:rPr kumimoji="1" lang="ja-JP" altLang="en-US"/>
                        <a:t>営業日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/>
                        <a:t>分</a:t>
                      </a:r>
                      <a:r>
                        <a:rPr kumimoji="1" lang="en-US" altLang="ja-JP" dirty="0"/>
                        <a:t>×20</a:t>
                      </a:r>
                      <a:r>
                        <a:rPr kumimoji="1" lang="ja-JP" altLang="en-US"/>
                        <a:t>営業日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入力業務を</a:t>
                      </a:r>
                      <a:r>
                        <a:rPr kumimoji="1" lang="en-US" altLang="ja-JP" dirty="0"/>
                        <a:t>XX</a:t>
                      </a:r>
                      <a:r>
                        <a:rPr kumimoji="1" lang="ja-JP" altLang="en-US"/>
                        <a:t>に置き換える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7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食事制限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5000Kcal×30</a:t>
                      </a:r>
                      <a:r>
                        <a:rPr kumimoji="1" lang="ja-JP" altLang="en-US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1500Kcal×30</a:t>
                      </a:r>
                      <a:r>
                        <a:rPr kumimoji="1" lang="ja-JP" altLang="en-US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105,000Kcal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/>
                        <a:t>食置き換え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7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74946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F60DC7A-3352-5A42-ADF1-EA8C2523FA0A}"/>
              </a:ext>
            </a:extLst>
          </p:cNvPr>
          <p:cNvSpPr txBox="1"/>
          <p:nvPr/>
        </p:nvSpPr>
        <p:spPr>
          <a:xfrm>
            <a:off x="1675964" y="6858000"/>
            <a:ext cx="89739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※</a:t>
            </a: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年収</a:t>
            </a:r>
            <a: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500</a:t>
            </a: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万</a:t>
            </a:r>
            <a:r>
              <a:rPr kumimoji="1" lang="ja-JP" altLang="en-US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円と仮定した</a:t>
            </a: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場合、</a:t>
            </a:r>
            <a:b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</a:b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分給</a:t>
            </a:r>
            <a: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=40</a:t>
            </a: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円。</a:t>
            </a:r>
            <a:b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</a:b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上記より、</a:t>
            </a:r>
            <a:r>
              <a:rPr kumimoji="1" lang="en-US" altLang="ja-JP" sz="40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15Kg</a:t>
            </a:r>
            <a:r>
              <a:rPr kumimoji="1" lang="ja-JP" altLang="en-US" sz="400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の体重削減</a:t>
            </a:r>
            <a:r>
              <a:rPr kumimoji="1" lang="en-US" altLang="ja-JP" sz="4000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/</a:t>
            </a:r>
            <a:r>
              <a:rPr kumimoji="1" lang="ja-JP" altLang="en-US" sz="400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月が可能</a:t>
            </a:r>
            <a:endParaRPr kumimoji="1" lang="ja-JP" altLang="en-US" sz="4000" dirty="0">
              <a:solidFill>
                <a:srgbClr val="FF0000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Salesforce San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A5B605-28FB-2944-B873-94DC2DEE075D}"/>
              </a:ext>
            </a:extLst>
          </p:cNvPr>
          <p:cNvSpPr txBox="1"/>
          <p:nvPr/>
        </p:nvSpPr>
        <p:spPr>
          <a:xfrm>
            <a:off x="1675964" y="9465382"/>
            <a:ext cx="1506053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※</a:t>
            </a: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向上効果を書く場合は要注意。</a:t>
            </a:r>
            <a:b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</a:b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向上効果は、往々にして鉛筆を舐めただけのケースが多いため、</a:t>
            </a:r>
            <a:b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</a:b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参考値程度に記載しましょう。</a:t>
            </a:r>
            <a:b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</a:b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基本は、削減効果を書くことです。</a:t>
            </a:r>
            <a:b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</a:b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その上で、参考</a:t>
            </a:r>
            <a: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:</a:t>
            </a: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Salesforce Sans"/>
              </a:rPr>
              <a:t>期待される向上効果　のように書きましょう。</a:t>
            </a:r>
            <a:endParaRPr kumimoji="1" lang="ja-JP" altLang="en-US" sz="4000" dirty="0">
              <a:solidFill>
                <a:srgbClr val="FF0000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Salesforce Sans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6BD7AFA6-47AD-A64A-89A4-E0680C24D03B}"/>
              </a:ext>
            </a:extLst>
          </p:cNvPr>
          <p:cNvSpPr txBox="1">
            <a:spLocks/>
          </p:cNvSpPr>
          <p:nvPr/>
        </p:nvSpPr>
        <p:spPr>
          <a:xfrm>
            <a:off x="1675964" y="2046514"/>
            <a:ext cx="21025723" cy="1316263"/>
          </a:xfrm>
          <a:prstGeom prst="rect">
            <a:avLst/>
          </a:prstGeom>
        </p:spPr>
        <p:txBody>
          <a:bodyPr/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98" kern="1200">
                <a:solidFill>
                  <a:schemeClr val="accent5">
                    <a:lumMod val="60000"/>
                    <a:lumOff val="40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+mj-cs"/>
              </a:defRPr>
            </a:lvl1pPr>
          </a:lstStyle>
          <a:p>
            <a:r>
              <a:rPr kumimoji="1" lang="ja-JP" altLang="en-US" sz="6000">
                <a:solidFill>
                  <a:schemeClr val="accent4"/>
                </a:solidFill>
              </a:rPr>
              <a:t>このページを一言でまとめるトップライン</a:t>
            </a:r>
          </a:p>
        </p:txBody>
      </p:sp>
    </p:spTree>
    <p:extLst>
      <p:ext uri="{BB962C8B-B14F-4D97-AF65-F5344CB8AC3E}">
        <p14:creationId xmlns:p14="http://schemas.microsoft.com/office/powerpoint/2010/main" val="207263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31FF7-F3AE-864B-A814-0A6C32D2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8000"/>
              <a:t>費用サマリー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4D77E0-3C56-A340-B14E-244EB186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2" name="コンテンツ プレースホルダー 11">
            <a:extLst>
              <a:ext uri="{FF2B5EF4-FFF2-40B4-BE49-F238E27FC236}">
                <a16:creationId xmlns:a16="http://schemas.microsoft.com/office/drawing/2014/main" id="{A497BCE2-1197-9C49-8FA4-2CF1119F1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839776"/>
              </p:ext>
            </p:extLst>
          </p:nvPr>
        </p:nvGraphicFramePr>
        <p:xfrm>
          <a:off x="1676400" y="3651250"/>
          <a:ext cx="21024850" cy="870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A9B4B39-FC2D-5B41-B1CD-8604D84A23F2}"/>
              </a:ext>
            </a:extLst>
          </p:cNvPr>
          <p:cNvSpPr txBox="1"/>
          <p:nvPr/>
        </p:nvSpPr>
        <p:spPr>
          <a:xfrm>
            <a:off x="1675963" y="2046514"/>
            <a:ext cx="19266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こんな感じで、サマリーで図があるとわかりやすくてセクシーです。</a:t>
            </a:r>
          </a:p>
        </p:txBody>
      </p:sp>
    </p:spTree>
    <p:extLst>
      <p:ext uri="{BB962C8B-B14F-4D97-AF65-F5344CB8AC3E}">
        <p14:creationId xmlns:p14="http://schemas.microsoft.com/office/powerpoint/2010/main" val="173162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A985E-07EB-524F-9FE7-79D085B0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費用詳細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C5F282-78C9-C54F-8957-116E4EC2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" name="オブジェクト 9">
            <a:extLst>
              <a:ext uri="{FF2B5EF4-FFF2-40B4-BE49-F238E27FC236}">
                <a16:creationId xmlns:a16="http://schemas.microsoft.com/office/drawing/2014/main" id="{33D06C35-6B8A-4F4F-8191-050E9AAF4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138758"/>
              </p:ext>
            </p:extLst>
          </p:nvPr>
        </p:nvGraphicFramePr>
        <p:xfrm>
          <a:off x="1456857" y="3241806"/>
          <a:ext cx="20554058" cy="388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シート" r:id="rId3" imgW="10477500" imgH="1981200" progId="Excel.Sheet.12">
                  <p:embed/>
                </p:oleObj>
              </mc:Choice>
              <mc:Fallback>
                <p:oleObj name="シート" r:id="rId3" imgW="10477500" imgH="1981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6857" y="3241806"/>
                        <a:ext cx="20554058" cy="388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2E2CFA-E269-4A49-BDCB-7C7BE5D08FCF}"/>
              </a:ext>
            </a:extLst>
          </p:cNvPr>
          <p:cNvSpPr txBox="1"/>
          <p:nvPr/>
        </p:nvSpPr>
        <p:spPr>
          <a:xfrm flipH="1">
            <a:off x="1456857" y="2533919"/>
            <a:ext cx="6466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※</a:t>
            </a: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ライセンス費用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1BB043-6CC9-8845-A802-24968AE74050}"/>
              </a:ext>
            </a:extLst>
          </p:cNvPr>
          <p:cNvSpPr txBox="1"/>
          <p:nvPr/>
        </p:nvSpPr>
        <p:spPr>
          <a:xfrm flipH="1">
            <a:off x="1456855" y="7872127"/>
            <a:ext cx="19313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※</a:t>
            </a: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注意事項</a:t>
            </a:r>
            <a:b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</a:b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･消費税は含まれておりません。</a:t>
            </a:r>
            <a:b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</a:b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･初期費用は</a:t>
            </a:r>
            <a: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1,000,000</a:t>
            </a: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円です。</a:t>
            </a:r>
            <a:endParaRPr kumimoji="1" lang="en-US" altLang="ja-JP" sz="4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･エクセルのワークシートで組みましょう。</a:t>
            </a:r>
            <a:b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</a:br>
            <a:r>
              <a:rPr kumimoji="1" lang="ja-JP" altLang="en-US" sz="4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･さもないと、計算間違えして大変なことがおきます。</a:t>
            </a:r>
            <a:br>
              <a:rPr kumimoji="1" lang="en-US" altLang="ja-JP" sz="4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</a:br>
            <a:endParaRPr kumimoji="1" lang="en-US" altLang="ja-JP" sz="4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29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D5240-C55E-9846-80E8-5528956F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スケジュールについて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52587271-83AC-CE42-A744-F12D840C8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489217"/>
              </p:ext>
            </p:extLst>
          </p:nvPr>
        </p:nvGraphicFramePr>
        <p:xfrm>
          <a:off x="1675964" y="2640878"/>
          <a:ext cx="20833207" cy="1037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1072161489"/>
                    </a:ext>
                  </a:extLst>
                </a:gridCol>
                <a:gridCol w="4435793">
                  <a:extLst>
                    <a:ext uri="{9D8B030D-6E8A-4147-A177-3AD203B41FA5}">
                      <a16:colId xmlns:a16="http://schemas.microsoft.com/office/drawing/2014/main" val="2853728834"/>
                    </a:ext>
                  </a:extLst>
                </a:gridCol>
                <a:gridCol w="2561664">
                  <a:extLst>
                    <a:ext uri="{9D8B030D-6E8A-4147-A177-3AD203B41FA5}">
                      <a16:colId xmlns:a16="http://schemas.microsoft.com/office/drawing/2014/main" val="2187217083"/>
                    </a:ext>
                  </a:extLst>
                </a:gridCol>
                <a:gridCol w="2561664">
                  <a:extLst>
                    <a:ext uri="{9D8B030D-6E8A-4147-A177-3AD203B41FA5}">
                      <a16:colId xmlns:a16="http://schemas.microsoft.com/office/drawing/2014/main" val="3719641488"/>
                    </a:ext>
                  </a:extLst>
                </a:gridCol>
                <a:gridCol w="2561664">
                  <a:extLst>
                    <a:ext uri="{9D8B030D-6E8A-4147-A177-3AD203B41FA5}">
                      <a16:colId xmlns:a16="http://schemas.microsoft.com/office/drawing/2014/main" val="2218978552"/>
                    </a:ext>
                  </a:extLst>
                </a:gridCol>
                <a:gridCol w="2561664">
                  <a:extLst>
                    <a:ext uri="{9D8B030D-6E8A-4147-A177-3AD203B41FA5}">
                      <a16:colId xmlns:a16="http://schemas.microsoft.com/office/drawing/2014/main" val="1189960332"/>
                    </a:ext>
                  </a:extLst>
                </a:gridCol>
                <a:gridCol w="2561664">
                  <a:extLst>
                    <a:ext uri="{9D8B030D-6E8A-4147-A177-3AD203B41FA5}">
                      <a16:colId xmlns:a16="http://schemas.microsoft.com/office/drawing/2014/main" val="1175891399"/>
                    </a:ext>
                  </a:extLst>
                </a:gridCol>
                <a:gridCol w="2561664">
                  <a:extLst>
                    <a:ext uri="{9D8B030D-6E8A-4147-A177-3AD203B41FA5}">
                      <a16:colId xmlns:a16="http://schemas.microsoft.com/office/drawing/2014/main" val="2796600210"/>
                    </a:ext>
                  </a:extLst>
                </a:gridCol>
              </a:tblGrid>
              <a:tr h="1037008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No</a:t>
                      </a:r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作業項目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1</a:t>
                      </a:r>
                      <a:r>
                        <a:rPr kumimoji="1" lang="ja-JP" altLang="en-US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2</a:t>
                      </a:r>
                      <a:r>
                        <a:rPr kumimoji="1" lang="ja-JP" altLang="en-US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3</a:t>
                      </a:r>
                      <a:r>
                        <a:rPr kumimoji="1" lang="ja-JP" altLang="en-US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4</a:t>
                      </a:r>
                      <a:r>
                        <a:rPr kumimoji="1" lang="ja-JP" altLang="en-US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5</a:t>
                      </a:r>
                      <a:r>
                        <a:rPr kumimoji="1" lang="ja-JP" altLang="en-US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月</a:t>
                      </a:r>
                      <a:endParaRPr kumimoji="1" lang="en-US" altLang="ja-JP" dirty="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6</a:t>
                      </a:r>
                      <a:r>
                        <a:rPr kumimoji="1" lang="ja-JP" altLang="en-US"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月</a:t>
                      </a:r>
                      <a:endParaRPr kumimoji="1" lang="en-US" altLang="ja-JP" dirty="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17288"/>
                  </a:ext>
                </a:extLst>
              </a:tr>
              <a:tr h="1037008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1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ご契約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69429"/>
                  </a:ext>
                </a:extLst>
              </a:tr>
              <a:tr h="1037008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2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キックオフ</a:t>
                      </a:r>
                      <a:endParaRPr kumimoji="1" lang="en-US" altLang="ja-JP" dirty="0">
                        <a:solidFill>
                          <a:schemeClr val="bg1"/>
                        </a:solidFill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6445"/>
                  </a:ext>
                </a:extLst>
              </a:tr>
              <a:tr h="1037008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3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要件ヒアリング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889044"/>
                  </a:ext>
                </a:extLst>
              </a:tr>
              <a:tr h="1037008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4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アジャイル開発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23522"/>
                  </a:ext>
                </a:extLst>
              </a:tr>
              <a:tr h="1037008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5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プロトレビュー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51015"/>
                  </a:ext>
                </a:extLst>
              </a:tr>
              <a:tr h="1037008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6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改修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12245"/>
                  </a:ext>
                </a:extLst>
              </a:tr>
              <a:tr h="1037008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7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テスト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24477"/>
                  </a:ext>
                </a:extLst>
              </a:tr>
              <a:tr h="1037008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8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データ移行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76222"/>
                  </a:ext>
                </a:extLst>
              </a:tr>
              <a:tr h="1037008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9</a:t>
                      </a:r>
                      <a:endParaRPr kumimoji="1" lang="ja-JP" altLang="en-US">
                        <a:solidFill>
                          <a:schemeClr val="bg1"/>
                        </a:solidFill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bg1"/>
                          </a:solidFill>
                          <a:latin typeface="Hiragino Kaku Gothic ProN W3" panose="020B0300000000000000" pitchFamily="34" charset="-128"/>
                          <a:ea typeface="Hiragino Kaku Gothic ProN W3" panose="020B0300000000000000" pitchFamily="34" charset="-128"/>
                        </a:rPr>
                        <a:t>ユーザトレーニング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71555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8CC8AE-AFB3-2D40-88AC-86E5DF68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6A50FD80-4EDF-F740-8928-3709C4CE11AF}"/>
              </a:ext>
            </a:extLst>
          </p:cNvPr>
          <p:cNvSpPr/>
          <p:nvPr/>
        </p:nvSpPr>
        <p:spPr>
          <a:xfrm>
            <a:off x="17490079" y="384943"/>
            <a:ext cx="6043689" cy="1958753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>
                <a:solidFill>
                  <a:schemeClr val="tx1"/>
                </a:solidFill>
              </a:rPr>
              <a:t>ミーティング</a:t>
            </a:r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</a:p>
          <a:p>
            <a:r>
              <a:rPr kumimoji="1" lang="ja-JP" altLang="en-US" sz="4000">
                <a:solidFill>
                  <a:schemeClr val="tx1"/>
                </a:solidFill>
              </a:rPr>
              <a:t>弊社作業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ja-JP" altLang="en-US" sz="4000">
                <a:solidFill>
                  <a:schemeClr val="tx1"/>
                </a:solidFill>
              </a:rPr>
              <a:t>貴社作業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579F5DA-851E-664B-8D02-A515D4FEC9D9}"/>
              </a:ext>
            </a:extLst>
          </p:cNvPr>
          <p:cNvSpPr/>
          <p:nvPr/>
        </p:nvSpPr>
        <p:spPr>
          <a:xfrm>
            <a:off x="21072360" y="1211547"/>
            <a:ext cx="2045368" cy="3055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D4897F31-FC55-004D-86ED-74B3D883DC29}"/>
              </a:ext>
            </a:extLst>
          </p:cNvPr>
          <p:cNvSpPr/>
          <p:nvPr/>
        </p:nvSpPr>
        <p:spPr>
          <a:xfrm>
            <a:off x="21072360" y="1845614"/>
            <a:ext cx="2045368" cy="30554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3D6BE697-5E93-CB40-B5E8-B65B458F6464}"/>
              </a:ext>
            </a:extLst>
          </p:cNvPr>
          <p:cNvSpPr/>
          <p:nvPr/>
        </p:nvSpPr>
        <p:spPr>
          <a:xfrm>
            <a:off x="10200658" y="5801170"/>
            <a:ext cx="2045368" cy="8979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星 5 13">
            <a:extLst>
              <a:ext uri="{FF2B5EF4-FFF2-40B4-BE49-F238E27FC236}">
                <a16:creationId xmlns:a16="http://schemas.microsoft.com/office/drawing/2014/main" id="{9E159315-8430-9941-8871-0A57BDD98762}"/>
              </a:ext>
            </a:extLst>
          </p:cNvPr>
          <p:cNvSpPr/>
          <p:nvPr/>
        </p:nvSpPr>
        <p:spPr>
          <a:xfrm>
            <a:off x="21853577" y="512503"/>
            <a:ext cx="482934" cy="5065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星 5 14">
            <a:extLst>
              <a:ext uri="{FF2B5EF4-FFF2-40B4-BE49-F238E27FC236}">
                <a16:creationId xmlns:a16="http://schemas.microsoft.com/office/drawing/2014/main" id="{12FF67E9-BA39-4143-806B-05DFAE1B1315}"/>
              </a:ext>
            </a:extLst>
          </p:cNvPr>
          <p:cNvSpPr/>
          <p:nvPr/>
        </p:nvSpPr>
        <p:spPr>
          <a:xfrm>
            <a:off x="8915619" y="3889366"/>
            <a:ext cx="482934" cy="5065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星 5 15">
            <a:extLst>
              <a:ext uri="{FF2B5EF4-FFF2-40B4-BE49-F238E27FC236}">
                <a16:creationId xmlns:a16="http://schemas.microsoft.com/office/drawing/2014/main" id="{F4370C15-5FDB-E04E-A080-6B724DBC49AC}"/>
              </a:ext>
            </a:extLst>
          </p:cNvPr>
          <p:cNvSpPr/>
          <p:nvPr/>
        </p:nvSpPr>
        <p:spPr>
          <a:xfrm>
            <a:off x="9717724" y="4901231"/>
            <a:ext cx="482934" cy="5065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D0DFA855-3AEB-2B47-B1E8-B85E2DE8C11B}"/>
              </a:ext>
            </a:extLst>
          </p:cNvPr>
          <p:cNvSpPr/>
          <p:nvPr/>
        </p:nvSpPr>
        <p:spPr>
          <a:xfrm>
            <a:off x="14755572" y="8293710"/>
            <a:ext cx="2045368" cy="8979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EC835C53-E4DC-CB41-829A-8315CC86E921}"/>
              </a:ext>
            </a:extLst>
          </p:cNvPr>
          <p:cNvSpPr/>
          <p:nvPr/>
        </p:nvSpPr>
        <p:spPr>
          <a:xfrm>
            <a:off x="12246026" y="6801356"/>
            <a:ext cx="2045368" cy="8979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F36927A6-A740-5240-835D-1960239D7AF0}"/>
              </a:ext>
            </a:extLst>
          </p:cNvPr>
          <p:cNvSpPr/>
          <p:nvPr/>
        </p:nvSpPr>
        <p:spPr>
          <a:xfrm>
            <a:off x="14755572" y="7699346"/>
            <a:ext cx="2045368" cy="8979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51F035DD-5833-A648-B7C6-2DF5031321D1}"/>
              </a:ext>
            </a:extLst>
          </p:cNvPr>
          <p:cNvSpPr/>
          <p:nvPr/>
        </p:nvSpPr>
        <p:spPr>
          <a:xfrm>
            <a:off x="17490079" y="8958652"/>
            <a:ext cx="1327310" cy="8979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9BC7869F-EB41-2D46-A5C9-080F3337C7C8}"/>
              </a:ext>
            </a:extLst>
          </p:cNvPr>
          <p:cNvSpPr/>
          <p:nvPr/>
        </p:nvSpPr>
        <p:spPr>
          <a:xfrm>
            <a:off x="18624884" y="10002011"/>
            <a:ext cx="1327310" cy="8979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95C72243-530E-6048-840E-860CB5B572C8}"/>
              </a:ext>
            </a:extLst>
          </p:cNvPr>
          <p:cNvSpPr/>
          <p:nvPr/>
        </p:nvSpPr>
        <p:spPr>
          <a:xfrm>
            <a:off x="19745050" y="11045370"/>
            <a:ext cx="1327310" cy="8979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7E24C247-3A52-1945-8062-4EE5C1FB9A48}"/>
              </a:ext>
            </a:extLst>
          </p:cNvPr>
          <p:cNvSpPr/>
          <p:nvPr/>
        </p:nvSpPr>
        <p:spPr>
          <a:xfrm>
            <a:off x="21075512" y="12055458"/>
            <a:ext cx="1327310" cy="8979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37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5">
      <a:majorFont>
        <a:latin typeface="Raleway SemiBold"/>
        <a:ea typeface=""/>
        <a:cs typeface=""/>
      </a:majorFont>
      <a:minorFont>
        <a:latin typeface="Raleway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</TotalTime>
  <Words>748</Words>
  <Application>Microsoft Macintosh PowerPoint</Application>
  <PresentationFormat>ユーザー設定</PresentationFormat>
  <Paragraphs>176</Paragraphs>
  <Slides>11</Slides>
  <Notes>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Hiragino Kaku Gothic ProN W3</vt:lpstr>
      <vt:lpstr>Raleway</vt:lpstr>
      <vt:lpstr>Raleway Medium</vt:lpstr>
      <vt:lpstr>メイリオ</vt:lpstr>
      <vt:lpstr>メイリオ</vt:lpstr>
      <vt:lpstr>Arial</vt:lpstr>
      <vt:lpstr>Calibri</vt:lpstr>
      <vt:lpstr>Office Theme</vt:lpstr>
      <vt:lpstr>Microsoft Excel ワークシート</vt:lpstr>
      <vt:lpstr>提案書テンプレートのご提案</vt:lpstr>
      <vt:lpstr>アジェンダ</vt:lpstr>
      <vt:lpstr>ご提案の背景(現状認識)</vt:lpstr>
      <vt:lpstr>ご提案のテーマ(課題認識)</vt:lpstr>
      <vt:lpstr>ご提案全体像(解決策)</vt:lpstr>
      <vt:lpstr>期待される効果について(ROI)</vt:lpstr>
      <vt:lpstr>費用サマリー</vt:lpstr>
      <vt:lpstr>費用詳細</vt:lpstr>
      <vt:lpstr>スケジュールについて</vt:lpstr>
      <vt:lpstr>プロジェクト体制について</vt:lpstr>
      <vt:lpstr>ご参考:今後のさらなる活用について(案)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Ishii Yuki</cp:lastModifiedBy>
  <cp:revision>41</cp:revision>
  <dcterms:created xsi:type="dcterms:W3CDTF">2017-08-22T06:10:53Z</dcterms:created>
  <dcterms:modified xsi:type="dcterms:W3CDTF">2019-11-24T16:07:47Z</dcterms:modified>
</cp:coreProperties>
</file>