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62" r:id="rId2"/>
    <p:sldId id="256" r:id="rId3"/>
    <p:sldId id="268" r:id="rId4"/>
    <p:sldId id="257" r:id="rId5"/>
    <p:sldId id="258" r:id="rId6"/>
    <p:sldId id="259" r:id="rId7"/>
    <p:sldId id="260" r:id="rId8"/>
    <p:sldId id="261" r:id="rId9"/>
    <p:sldId id="267" r:id="rId10"/>
    <p:sldId id="263" r:id="rId11"/>
    <p:sldId id="264" r:id="rId12"/>
    <p:sldId id="265" r:id="rId13"/>
    <p:sldId id="266" r:id="rId14"/>
    <p:sldId id="269" r:id="rId15"/>
    <p:sldId id="270" r:id="rId16"/>
    <p:sldId id="272" r:id="rId17"/>
    <p:sldId id="273" r:id="rId18"/>
    <p:sldId id="274" r:id="rId19"/>
    <p:sldId id="275" r:id="rId20"/>
    <p:sldId id="277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3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8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2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71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2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6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06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87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59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9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0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5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6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0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3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4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01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gilbutITbook/006958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0839182/how-to-remove-project-in-pycharm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05E5BD-EBAF-45A1-AE84-5AB39571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Deep Learning for all  chapter 01</a:t>
            </a:r>
            <a:br>
              <a:rPr lang="en-US" sz="5400" dirty="0"/>
            </a:br>
            <a:r>
              <a:rPr lang="en-US" sz="5400" dirty="0"/>
              <a:t>- </a:t>
            </a:r>
            <a:r>
              <a:rPr lang="ko-KR" altLang="en-US" sz="5400" dirty="0"/>
              <a:t>삽질의 결론</a:t>
            </a:r>
            <a:endParaRPr lang="en-US" sz="5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C6D5A0-8C42-4859-95DD-6BA31821C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 Learning Study Group</a:t>
            </a:r>
          </a:p>
        </p:txBody>
      </p:sp>
    </p:spTree>
    <p:extLst>
      <p:ext uri="{BB962C8B-B14F-4D97-AF65-F5344CB8AC3E}">
        <p14:creationId xmlns:p14="http://schemas.microsoft.com/office/powerpoint/2010/main" val="321564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2C4666-71B2-4B6B-922C-3F321F49192D}"/>
              </a:ext>
            </a:extLst>
          </p:cNvPr>
          <p:cNvSpPr/>
          <p:nvPr/>
        </p:nvSpPr>
        <p:spPr>
          <a:xfrm>
            <a:off x="296411" y="589133"/>
            <a:ext cx="118005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Python 3.7 </a:t>
            </a:r>
            <a:r>
              <a:rPr lang="ko-KR" altLang="en-US" dirty="0"/>
              <a:t>환경 생성</a:t>
            </a:r>
            <a:endParaRPr lang="en-US" altLang="ko-KR" dirty="0"/>
          </a:p>
          <a:p>
            <a:r>
              <a:rPr lang="en-US" dirty="0" err="1"/>
              <a:t>conda</a:t>
            </a:r>
            <a:r>
              <a:rPr lang="en-US" dirty="0"/>
              <a:t> create -n tutorial python=3.7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scipy</a:t>
            </a:r>
            <a:r>
              <a:rPr lang="en-US" dirty="0"/>
              <a:t> matplotlib </a:t>
            </a:r>
            <a:r>
              <a:rPr lang="en-US" dirty="0" err="1"/>
              <a:t>spyder</a:t>
            </a:r>
            <a:r>
              <a:rPr lang="en-US" dirty="0"/>
              <a:t> pandas seaborn </a:t>
            </a:r>
            <a:r>
              <a:rPr lang="en-US" dirty="0" err="1"/>
              <a:t>scikit</a:t>
            </a:r>
            <a:r>
              <a:rPr lang="en-US" dirty="0"/>
              <a:t>-learn h5py</a:t>
            </a:r>
          </a:p>
          <a:p>
            <a:endParaRPr lang="en-US" dirty="0"/>
          </a:p>
          <a:p>
            <a:r>
              <a:rPr lang="ko-KR" altLang="en-US" dirty="0"/>
              <a:t>환경활성화</a:t>
            </a:r>
            <a:endParaRPr lang="en-US" altLang="ko-KR" dirty="0"/>
          </a:p>
          <a:p>
            <a:r>
              <a:rPr lang="en-US" dirty="0" err="1"/>
              <a:t>conda</a:t>
            </a:r>
            <a:r>
              <a:rPr lang="en-US" dirty="0"/>
              <a:t> activate tutorial</a:t>
            </a:r>
          </a:p>
          <a:p>
            <a:endParaRPr lang="en-US" dirty="0"/>
          </a:p>
          <a:p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dirty="0"/>
              <a:t>pip install </a:t>
            </a:r>
            <a:r>
              <a:rPr lang="en-US" dirty="0" err="1"/>
              <a:t>tensorflow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9A035-CBF0-4976-A7E9-A9D871D27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7" y="3762375"/>
            <a:ext cx="11350305" cy="16597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77B9594-D820-4C47-A851-DCCF97BF3C00}"/>
              </a:ext>
            </a:extLst>
          </p:cNvPr>
          <p:cNvSpPr/>
          <p:nvPr/>
        </p:nvSpPr>
        <p:spPr>
          <a:xfrm>
            <a:off x="361311" y="3280384"/>
            <a:ext cx="10125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설치 확인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7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86E1CC-42F4-48AF-970E-F08F5CFD66C0}"/>
              </a:ext>
            </a:extLst>
          </p:cNvPr>
          <p:cNvSpPr/>
          <p:nvPr/>
        </p:nvSpPr>
        <p:spPr>
          <a:xfrm>
            <a:off x="296411" y="589133"/>
            <a:ext cx="11800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Pycharm</a:t>
            </a:r>
            <a:r>
              <a:rPr lang="ko-KR" altLang="en-US" dirty="0"/>
              <a:t> 설치 </a:t>
            </a:r>
            <a:r>
              <a:rPr lang="en-US" altLang="ko-KR" dirty="0"/>
              <a:t>(</a:t>
            </a:r>
            <a:r>
              <a:rPr lang="ko-KR" altLang="en-US" dirty="0"/>
              <a:t>교재 따라하기</a:t>
            </a:r>
            <a:r>
              <a:rPr lang="en-US" altLang="ko-KR" dirty="0"/>
              <a:t>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0A38E3-DCFD-4C15-8B9B-F1A054959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11" y="958465"/>
            <a:ext cx="5004477" cy="31334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F6CC74-3A2F-4B63-ACE9-02FAA125A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475" y="1598770"/>
            <a:ext cx="7410450" cy="45910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AE87A17-D3B3-4E7A-BBBA-649E18313EBE}"/>
              </a:ext>
            </a:extLst>
          </p:cNvPr>
          <p:cNvSpPr/>
          <p:nvPr/>
        </p:nvSpPr>
        <p:spPr>
          <a:xfrm>
            <a:off x="11442584" y="4164840"/>
            <a:ext cx="587230" cy="528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E56828-8344-4FB2-80C0-BE111581A13F}"/>
              </a:ext>
            </a:extLst>
          </p:cNvPr>
          <p:cNvSpPr/>
          <p:nvPr/>
        </p:nvSpPr>
        <p:spPr>
          <a:xfrm>
            <a:off x="4713658" y="2201926"/>
            <a:ext cx="587230" cy="528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5165D9-EC82-46A5-95AA-658BABD4528B}"/>
              </a:ext>
            </a:extLst>
          </p:cNvPr>
          <p:cNvSpPr/>
          <p:nvPr/>
        </p:nvSpPr>
        <p:spPr>
          <a:xfrm>
            <a:off x="4713658" y="3843308"/>
            <a:ext cx="587230" cy="528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91224C-D485-4A83-A22F-87B56D35F09E}"/>
              </a:ext>
            </a:extLst>
          </p:cNvPr>
          <p:cNvSpPr/>
          <p:nvPr/>
        </p:nvSpPr>
        <p:spPr>
          <a:xfrm>
            <a:off x="6012873" y="3241966"/>
            <a:ext cx="6084052" cy="439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9AA92B-27AF-4ABA-B668-61DAF1D7E35F}"/>
              </a:ext>
            </a:extLst>
          </p:cNvPr>
          <p:cNvSpPr/>
          <p:nvPr/>
        </p:nvSpPr>
        <p:spPr>
          <a:xfrm>
            <a:off x="318522" y="6328424"/>
            <a:ext cx="11800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Interpreter </a:t>
            </a:r>
            <a:r>
              <a:rPr lang="ko-KR" altLang="en-US" dirty="0"/>
              <a:t>위치 잘 못 설정 </a:t>
            </a:r>
            <a:r>
              <a:rPr lang="en-US" altLang="ko-KR" dirty="0">
                <a:sym typeface="Wingdings" panose="05000000000000000000" pitchFamily="2" charset="2"/>
              </a:rPr>
              <a:t> tutorial </a:t>
            </a:r>
            <a:r>
              <a:rPr lang="ko-KR" altLang="en-US" dirty="0">
                <a:sym typeface="Wingdings" panose="05000000000000000000" pitchFamily="2" charset="2"/>
              </a:rPr>
              <a:t>디렉토리로 </a:t>
            </a:r>
            <a:r>
              <a:rPr lang="ko-KR" altLang="en-US" dirty="0" err="1">
                <a:sym typeface="Wingdings" panose="05000000000000000000" pitchFamily="2" charset="2"/>
              </a:rPr>
              <a:t>설정해야함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72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B0EC71-C299-439F-899D-EA3AD9561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18" y="419359"/>
            <a:ext cx="8703840" cy="601928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2CC1453-FBCF-4C4D-89E2-7585E05A55F2}"/>
              </a:ext>
            </a:extLst>
          </p:cNvPr>
          <p:cNvSpPr/>
          <p:nvPr/>
        </p:nvSpPr>
        <p:spPr>
          <a:xfrm>
            <a:off x="3799257" y="1482101"/>
            <a:ext cx="3910225" cy="528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E9D795-37E8-41C4-9ECD-D40DBD3262DE}"/>
              </a:ext>
            </a:extLst>
          </p:cNvPr>
          <p:cNvSpPr/>
          <p:nvPr/>
        </p:nvSpPr>
        <p:spPr>
          <a:xfrm>
            <a:off x="4328718" y="4847394"/>
            <a:ext cx="1677799" cy="2950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23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16A050-DC73-40D7-BC75-A17976FAD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02" y="265781"/>
            <a:ext cx="7353300" cy="4581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772AA1-4E9A-4D32-9814-1888E574B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302" y="420071"/>
            <a:ext cx="4058698" cy="63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73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45FCB-407B-4240-95FE-47E66FF7EFE9}"/>
              </a:ext>
            </a:extLst>
          </p:cNvPr>
          <p:cNvSpPr/>
          <p:nvPr/>
        </p:nvSpPr>
        <p:spPr>
          <a:xfrm>
            <a:off x="178554" y="798948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https://github.com/gilbutITbook/006958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FFA3E5-F00C-434D-8B2B-A51524205CB3}"/>
              </a:ext>
            </a:extLst>
          </p:cNvPr>
          <p:cNvSpPr/>
          <p:nvPr/>
        </p:nvSpPr>
        <p:spPr>
          <a:xfrm>
            <a:off x="296411" y="418312"/>
            <a:ext cx="11800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샘플 다운로드 사이트 확인 </a:t>
            </a:r>
            <a:r>
              <a:rPr lang="en-US" altLang="ko-KR" dirty="0"/>
              <a:t>- GitHub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2F3D9E-5D93-4361-B493-97E64D7F0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527" y="1212642"/>
            <a:ext cx="7504874" cy="56453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3A2250-D808-4EBE-A90D-2AF66F916D6F}"/>
              </a:ext>
            </a:extLst>
          </p:cNvPr>
          <p:cNvSpPr/>
          <p:nvPr/>
        </p:nvSpPr>
        <p:spPr>
          <a:xfrm>
            <a:off x="6354618" y="4304891"/>
            <a:ext cx="2484582" cy="1412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21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D0195E9-DF78-4E50-9EA1-859A205C4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031536"/>
            <a:ext cx="9197686" cy="544509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8225D5A-8DAA-48DC-A65D-FB5FF8A7E752}"/>
              </a:ext>
            </a:extLst>
          </p:cNvPr>
          <p:cNvSpPr/>
          <p:nvPr/>
        </p:nvSpPr>
        <p:spPr>
          <a:xfrm>
            <a:off x="1810328" y="858982"/>
            <a:ext cx="2198254" cy="439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4B450C-FEA2-4446-B9D2-0F8724DCDA1C}"/>
              </a:ext>
            </a:extLst>
          </p:cNvPr>
          <p:cNvSpPr/>
          <p:nvPr/>
        </p:nvSpPr>
        <p:spPr>
          <a:xfrm>
            <a:off x="448811" y="570712"/>
            <a:ext cx="11800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압축을 푼 디렉토리를 프로젝트 디렉토리로 복사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319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D8CC24-14F2-4A53-8B96-1C9994DBC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85" y="852299"/>
            <a:ext cx="8664916" cy="57739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E6F51D-983B-4CC6-994A-072E08442FAE}"/>
              </a:ext>
            </a:extLst>
          </p:cNvPr>
          <p:cNvSpPr/>
          <p:nvPr/>
        </p:nvSpPr>
        <p:spPr>
          <a:xfrm>
            <a:off x="296411" y="418312"/>
            <a:ext cx="11800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RUN “ 01_My_First_Deeplearning.py” </a:t>
            </a:r>
            <a:r>
              <a:rPr lang="en-US" altLang="ko-KR" dirty="0">
                <a:sym typeface="Wingdings" panose="05000000000000000000" pitchFamily="2" charset="2"/>
              </a:rPr>
              <a:t> No module named “</a:t>
            </a:r>
            <a:r>
              <a:rPr lang="en-US" altLang="ko-KR" dirty="0" err="1">
                <a:sym typeface="Wingdings" panose="05000000000000000000" pitchFamily="2" charset="2"/>
              </a:rPr>
              <a:t>keras</a:t>
            </a:r>
            <a:r>
              <a:rPr lang="en-US" altLang="ko-KR" dirty="0">
                <a:sym typeface="Wingdings" panose="05000000000000000000" pitchFamily="2" charset="2"/>
              </a:rPr>
              <a:t>” </a:t>
            </a:r>
            <a:endParaRPr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3784F-A20E-4184-AC69-28DC79C9F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443" y="4539739"/>
            <a:ext cx="5352544" cy="189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49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51A7B7-F133-4024-A5CA-54B2FBA4B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70" y="1142795"/>
            <a:ext cx="4944341" cy="14114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144F61-B6BD-4E8A-8A75-260B2159802A}"/>
              </a:ext>
            </a:extLst>
          </p:cNvPr>
          <p:cNvSpPr/>
          <p:nvPr/>
        </p:nvSpPr>
        <p:spPr>
          <a:xfrm>
            <a:off x="296411" y="418312"/>
            <a:ext cx="11800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Pip</a:t>
            </a:r>
            <a:r>
              <a:rPr lang="ko-KR" altLang="en-US" dirty="0"/>
              <a:t>로 설치 패키지 확인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conda</a:t>
            </a:r>
            <a:r>
              <a:rPr lang="en-US" dirty="0"/>
              <a:t> activate tutorial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kesrs</a:t>
            </a:r>
            <a:r>
              <a:rPr lang="ko-KR" altLang="en-US" dirty="0">
                <a:sym typeface="Wingdings" panose="05000000000000000000" pitchFamily="2" charset="2"/>
              </a:rPr>
              <a:t> 패키지 확인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3097EA-A40C-45DA-B038-48EA08CDE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86" y="2985578"/>
            <a:ext cx="4961659" cy="1809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3FC899-1F58-4479-9CD9-DA9B0DB78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425" y="1142795"/>
            <a:ext cx="5334000" cy="16971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B355E2-8992-4C82-957C-54F9CE0BE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582" y="3156528"/>
            <a:ext cx="4797136" cy="12469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0B5001D-58EF-4C7A-A3CB-8C89D55C9BDA}"/>
              </a:ext>
            </a:extLst>
          </p:cNvPr>
          <p:cNvSpPr/>
          <p:nvPr/>
        </p:nvSpPr>
        <p:spPr>
          <a:xfrm>
            <a:off x="264325" y="5208861"/>
            <a:ext cx="118005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Pycharm</a:t>
            </a:r>
            <a:r>
              <a:rPr lang="en-US" altLang="ko-KR" dirty="0"/>
              <a:t> project </a:t>
            </a:r>
            <a:r>
              <a:rPr lang="ko-KR" altLang="en-US" dirty="0"/>
              <a:t>생성 시 </a:t>
            </a:r>
            <a:r>
              <a:rPr lang="en-US" altLang="ko-KR" dirty="0"/>
              <a:t>base interpreter </a:t>
            </a:r>
            <a:r>
              <a:rPr lang="ko-KR" altLang="en-US" dirty="0"/>
              <a:t>위치를 </a:t>
            </a:r>
            <a:r>
              <a:rPr lang="en-US" altLang="ko-KR" dirty="0"/>
              <a:t>tutorial</a:t>
            </a:r>
            <a:r>
              <a:rPr lang="ko-KR" altLang="en-US" dirty="0"/>
              <a:t>로 해야 </a:t>
            </a:r>
            <a:r>
              <a:rPr lang="ko-KR" altLang="en-US" dirty="0" err="1"/>
              <a:t>해야</a:t>
            </a:r>
            <a:r>
              <a:rPr lang="ko-KR" altLang="en-US" dirty="0"/>
              <a:t> 하는 것 으로 추측했으나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이것이 원인은 아님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4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315594-983A-4A94-A8F2-7718379E6FD5}"/>
              </a:ext>
            </a:extLst>
          </p:cNvPr>
          <p:cNvSpPr/>
          <p:nvPr/>
        </p:nvSpPr>
        <p:spPr>
          <a:xfrm>
            <a:off x="0" y="418312"/>
            <a:ext cx="12096925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프로젝트 삭제하고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환경 다시 구성하고 </a:t>
            </a:r>
            <a:r>
              <a:rPr lang="en-US" altLang="ko-KR" sz="2400" b="1" dirty="0"/>
              <a:t>…..</a:t>
            </a:r>
          </a:p>
          <a:p>
            <a:endParaRPr lang="en-US" altLang="ko-KR" b="1" dirty="0"/>
          </a:p>
          <a:p>
            <a:r>
              <a:rPr lang="en-US" altLang="ko-KR" b="1" dirty="0"/>
              <a:t>They assume you currently have the project open in a PyCharm window: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Close your </a:t>
            </a:r>
            <a:r>
              <a:rPr lang="en-US" altLang="ko-KR" b="1" dirty="0"/>
              <a:t>project</a:t>
            </a:r>
            <a:r>
              <a:rPr lang="en-US" altLang="ko-KR" dirty="0"/>
              <a:t> by clicking on File -&gt; Close </a:t>
            </a:r>
            <a:r>
              <a:rPr lang="en-US" altLang="ko-KR" b="1" dirty="0"/>
              <a:t>Project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Locate your </a:t>
            </a:r>
            <a:r>
              <a:rPr lang="en-US" altLang="ko-KR" b="1" dirty="0"/>
              <a:t>project</a:t>
            </a:r>
            <a:r>
              <a:rPr lang="en-US" altLang="ko-KR" dirty="0"/>
              <a:t> in the </a:t>
            </a:r>
            <a:r>
              <a:rPr lang="en-US" altLang="ko-KR" b="1" dirty="0"/>
              <a:t>PyCharm</a:t>
            </a:r>
            <a:r>
              <a:rPr lang="en-US" altLang="ko-KR" dirty="0"/>
              <a:t> file directory.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/>
              <a:t>Delete</a:t>
            </a:r>
            <a:r>
              <a:rPr lang="en-US" altLang="ko-KR" dirty="0"/>
              <a:t> your </a:t>
            </a:r>
            <a:r>
              <a:rPr lang="en-US" altLang="ko-KR" b="1" dirty="0"/>
              <a:t>project's</a:t>
            </a:r>
            <a:r>
              <a:rPr lang="en-US" altLang="ko-KR" dirty="0"/>
              <a:t> directory.</a:t>
            </a:r>
          </a:p>
          <a:p>
            <a:r>
              <a:rPr lang="en-US" dirty="0">
                <a:hlinkClick r:id="rId2"/>
              </a:rPr>
              <a:t>How to remove project in PyCharm? - Stack Overflow</a:t>
            </a:r>
          </a:p>
          <a:p>
            <a:endParaRPr lang="en-US" dirty="0">
              <a:hlinkClick r:id="rId2"/>
            </a:endParaRPr>
          </a:p>
          <a:p>
            <a:r>
              <a:rPr lang="en-US" b="1" dirty="0"/>
              <a:t>Rename an interpreter, follow these steps</a:t>
            </a:r>
            <a:endParaRPr lang="en-US" dirty="0"/>
          </a:p>
          <a:p>
            <a:r>
              <a:rPr lang="en-US" dirty="0"/>
              <a:t>In the Settings/Preferences dialog ( </a:t>
            </a:r>
            <a:r>
              <a:rPr lang="en-US" dirty="0" err="1"/>
              <a:t>Ctrl+Alt+S</a:t>
            </a:r>
            <a:r>
              <a:rPr lang="en-US" dirty="0"/>
              <a:t> ), click the page </a:t>
            </a:r>
            <a:r>
              <a:rPr lang="en-US" b="1" dirty="0"/>
              <a:t>Project Interpreter</a:t>
            </a:r>
            <a:r>
              <a:rPr lang="en-US" dirty="0"/>
              <a:t>, and select the desired </a:t>
            </a:r>
            <a:r>
              <a:rPr lang="en-US" b="1" dirty="0"/>
              <a:t>project</a:t>
            </a:r>
            <a:r>
              <a:rPr lang="en-US" dirty="0"/>
              <a:t>.</a:t>
            </a:r>
          </a:p>
          <a:p>
            <a:r>
              <a:rPr lang="en-US" dirty="0"/>
              <a:t>Do one of the following: ...</a:t>
            </a:r>
          </a:p>
          <a:p>
            <a:r>
              <a:rPr lang="en-US" dirty="0"/>
              <a:t>Choose the desired </a:t>
            </a:r>
            <a:r>
              <a:rPr lang="en-US" b="1" dirty="0"/>
              <a:t>interpreter</a:t>
            </a:r>
            <a:r>
              <a:rPr lang="en-US" dirty="0"/>
              <a:t> and click . ...</a:t>
            </a:r>
          </a:p>
          <a:p>
            <a:r>
              <a:rPr lang="en-US" dirty="0"/>
              <a:t>In this dialog, </a:t>
            </a:r>
            <a:r>
              <a:rPr lang="en-US" b="1" dirty="0"/>
              <a:t>change</a:t>
            </a:r>
            <a:r>
              <a:rPr lang="en-US" dirty="0"/>
              <a:t> the </a:t>
            </a:r>
            <a:r>
              <a:rPr lang="en-US" b="1" dirty="0"/>
              <a:t>interpreter</a:t>
            </a:r>
            <a:r>
              <a:rPr lang="en-US" dirty="0"/>
              <a:t> name as required.</a:t>
            </a:r>
          </a:p>
          <a:p>
            <a:endParaRPr lang="en-US" dirty="0"/>
          </a:p>
          <a:p>
            <a:endParaRPr lang="en-US" altLang="ko-KR" dirty="0"/>
          </a:p>
          <a:p>
            <a:r>
              <a:rPr lang="en-US" altLang="ko-KR" dirty="0"/>
              <a:t>Python 3.7 </a:t>
            </a:r>
            <a:r>
              <a:rPr lang="ko-KR" altLang="en-US" dirty="0"/>
              <a:t>환경 생성 </a:t>
            </a:r>
            <a:r>
              <a:rPr lang="en-US" altLang="ko-KR" dirty="0"/>
              <a:t>( </a:t>
            </a: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반드시 포함 </a:t>
            </a:r>
            <a:r>
              <a:rPr lang="en-US" altLang="ko-KR" dirty="0"/>
              <a:t>)</a:t>
            </a:r>
          </a:p>
          <a:p>
            <a:r>
              <a:rPr lang="en-US" dirty="0" err="1"/>
              <a:t>conda</a:t>
            </a:r>
            <a:r>
              <a:rPr lang="en-US" dirty="0"/>
              <a:t> create -n tutorial python=3.7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scipy</a:t>
            </a:r>
            <a:r>
              <a:rPr lang="en-US" dirty="0"/>
              <a:t> matplotlib </a:t>
            </a:r>
            <a:r>
              <a:rPr lang="en-US" dirty="0" err="1"/>
              <a:t>spyder</a:t>
            </a:r>
            <a:r>
              <a:rPr lang="en-US" dirty="0"/>
              <a:t> pandas seaborn </a:t>
            </a:r>
            <a:r>
              <a:rPr lang="en-US" dirty="0" err="1"/>
              <a:t>scikit</a:t>
            </a:r>
            <a:r>
              <a:rPr lang="en-US" dirty="0"/>
              <a:t>-learn h5py </a:t>
            </a:r>
            <a:r>
              <a:rPr lang="en-US" dirty="0" err="1"/>
              <a:t>keras</a:t>
            </a:r>
            <a:endParaRPr lang="en-US" dirty="0"/>
          </a:p>
          <a:p>
            <a:endParaRPr lang="en-US" dirty="0"/>
          </a:p>
          <a:p>
            <a:endParaRPr lang="en-US" dirty="0">
              <a:hlinkClick r:id="rId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C8294F-AD75-4080-9DF4-F22249C0D492}"/>
              </a:ext>
            </a:extLst>
          </p:cNvPr>
          <p:cNvSpPr/>
          <p:nvPr/>
        </p:nvSpPr>
        <p:spPr>
          <a:xfrm>
            <a:off x="6506998" y="2722171"/>
            <a:ext cx="5298141" cy="108921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다른 방법</a:t>
            </a:r>
            <a:r>
              <a:rPr lang="en-US" altLang="ko-KR" dirty="0"/>
              <a:t>. </a:t>
            </a:r>
            <a:r>
              <a:rPr lang="en-US" altLang="ko-KR" dirty="0" err="1"/>
              <a:t>Keras</a:t>
            </a:r>
            <a:r>
              <a:rPr lang="ko-KR" altLang="en-US" dirty="0"/>
              <a:t> 포함한 환경 다시 생성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36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BFF1A1-C295-4BC9-8E6D-1ED78761C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73" y="1098621"/>
            <a:ext cx="9744075" cy="1971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1ECC21-FC3B-4C01-A707-77475D06C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73" y="3264421"/>
            <a:ext cx="5876925" cy="2838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70EF32-F1F5-4F65-9FA9-D0E6778FDA42}"/>
              </a:ext>
            </a:extLst>
          </p:cNvPr>
          <p:cNvSpPr/>
          <p:nvPr/>
        </p:nvSpPr>
        <p:spPr>
          <a:xfrm>
            <a:off x="296411" y="418312"/>
            <a:ext cx="11800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환경 구성 후 활성화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9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ED5818-FDCE-4144-AAFE-CA28747195E7}"/>
              </a:ext>
            </a:extLst>
          </p:cNvPr>
          <p:cNvSpPr/>
          <p:nvPr/>
        </p:nvSpPr>
        <p:spPr>
          <a:xfrm>
            <a:off x="437414" y="381062"/>
            <a:ext cx="11283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https://www.anaconda.com/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 Download  </a:t>
            </a:r>
            <a:r>
              <a:rPr lang="ko-KR" altLang="en-US" dirty="0">
                <a:sym typeface="Wingdings" panose="05000000000000000000" pitchFamily="2" charset="2"/>
              </a:rPr>
              <a:t>설치 </a:t>
            </a:r>
            <a:r>
              <a:rPr lang="en-US" altLang="ko-KR" dirty="0">
                <a:sym typeface="Wingdings" panose="05000000000000000000" pitchFamily="2" charset="2"/>
              </a:rPr>
              <a:t> Anaconda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Prompt </a:t>
            </a:r>
            <a:r>
              <a:rPr lang="ko-KR" altLang="en-US" dirty="0">
                <a:sym typeface="Wingdings" panose="05000000000000000000" pitchFamily="2" charset="2"/>
              </a:rPr>
              <a:t>실행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36C32-94D0-400A-879E-68C7D8C97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" y="781050"/>
            <a:ext cx="11096625" cy="529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661FEC-7CD2-40E0-ADE7-D2A5DFDAC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475" y="2933700"/>
            <a:ext cx="3819525" cy="3924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892412-452D-4035-A329-09AF2DB6E3A6}"/>
              </a:ext>
            </a:extLst>
          </p:cNvPr>
          <p:cNvSpPr txBox="1"/>
          <p:nvPr/>
        </p:nvSpPr>
        <p:spPr>
          <a:xfrm>
            <a:off x="10492509" y="2564368"/>
            <a:ext cx="122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/>
              <a:t>설치 후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295632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D1A377-7DA1-48AA-9C87-ACF10E282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38" y="792140"/>
            <a:ext cx="7835973" cy="56475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636C52-A6A5-4E26-A5C4-179A673ED281}"/>
              </a:ext>
            </a:extLst>
          </p:cNvPr>
          <p:cNvSpPr/>
          <p:nvPr/>
        </p:nvSpPr>
        <p:spPr>
          <a:xfrm>
            <a:off x="296411" y="418312"/>
            <a:ext cx="11800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Pycharm</a:t>
            </a:r>
            <a:r>
              <a:rPr lang="en-US" dirty="0"/>
              <a:t> project </a:t>
            </a:r>
            <a:r>
              <a:rPr lang="ko-KR" altLang="en-US" dirty="0"/>
              <a:t>생성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CD8A97-8862-4F16-A676-77AC547F1857}"/>
              </a:ext>
            </a:extLst>
          </p:cNvPr>
          <p:cNvSpPr/>
          <p:nvPr/>
        </p:nvSpPr>
        <p:spPr>
          <a:xfrm>
            <a:off x="6794205" y="4103203"/>
            <a:ext cx="1350335" cy="439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15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772324-119F-4C81-95F4-B903DB3F7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86" y="871104"/>
            <a:ext cx="8760436" cy="51157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1EB7AF-C9C3-4A6F-82D8-D056129A5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299" y="3716522"/>
            <a:ext cx="6981825" cy="2933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F36AB96-69DB-4884-A209-A6402C63A5C9}"/>
              </a:ext>
            </a:extLst>
          </p:cNvPr>
          <p:cNvSpPr/>
          <p:nvPr/>
        </p:nvSpPr>
        <p:spPr>
          <a:xfrm>
            <a:off x="296411" y="418312"/>
            <a:ext cx="11800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샘플 코드 프로젝트 디렉토리로 복사 후 실행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1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B8E661-233E-4B4A-9264-3043BDFD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045" y="2476500"/>
            <a:ext cx="9905998" cy="1905000"/>
          </a:xfrm>
        </p:spPr>
        <p:txBody>
          <a:bodyPr/>
          <a:lstStyle/>
          <a:p>
            <a:r>
              <a:rPr lang="en-US" dirty="0"/>
              <a:t>Good luck for hands-on !</a:t>
            </a:r>
          </a:p>
        </p:txBody>
      </p:sp>
    </p:spTree>
    <p:extLst>
      <p:ext uri="{BB962C8B-B14F-4D97-AF65-F5344CB8AC3E}">
        <p14:creationId xmlns:p14="http://schemas.microsoft.com/office/powerpoint/2010/main" val="132634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985378-192B-4BC4-AB40-3A8D4389D4AA}"/>
              </a:ext>
            </a:extLst>
          </p:cNvPr>
          <p:cNvSpPr/>
          <p:nvPr/>
        </p:nvSpPr>
        <p:spPr>
          <a:xfrm>
            <a:off x="0" y="99612"/>
            <a:ext cx="12096925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삽질의 결론 </a:t>
            </a:r>
            <a:r>
              <a:rPr lang="ko-KR" altLang="en-US" sz="2800" dirty="0" err="1"/>
              <a:t>부터</a:t>
            </a:r>
            <a:r>
              <a:rPr lang="ko-KR" altLang="en-US" sz="2800" dirty="0"/>
              <a:t> </a:t>
            </a:r>
            <a:r>
              <a:rPr lang="en-US" altLang="ko-KR" sz="2800" dirty="0"/>
              <a:t>…… 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ko-KR" altLang="en-US" dirty="0"/>
              <a:t>최신 버전 업데이트</a:t>
            </a:r>
            <a:endParaRPr lang="en-US" altLang="ko-KR" dirty="0"/>
          </a:p>
          <a:p>
            <a:r>
              <a:rPr lang="en-US" altLang="ko-KR" dirty="0" err="1"/>
              <a:t>conda</a:t>
            </a:r>
            <a:r>
              <a:rPr lang="en-US" altLang="ko-KR" dirty="0"/>
              <a:t> update --all</a:t>
            </a:r>
          </a:p>
          <a:p>
            <a:endParaRPr lang="en-US" altLang="ko-KR" dirty="0"/>
          </a:p>
          <a:p>
            <a:r>
              <a:rPr lang="en-US" altLang="ko-KR" dirty="0"/>
              <a:t>2. Python 3.7 </a:t>
            </a:r>
            <a:r>
              <a:rPr lang="ko-KR" altLang="en-US" dirty="0"/>
              <a:t>환경 생성 </a:t>
            </a:r>
            <a:r>
              <a:rPr lang="en-US" altLang="ko-KR" dirty="0"/>
              <a:t>( </a:t>
            </a: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반드시 포함 </a:t>
            </a:r>
            <a:r>
              <a:rPr lang="en-US" altLang="ko-KR" dirty="0"/>
              <a:t>)</a:t>
            </a:r>
          </a:p>
          <a:p>
            <a:r>
              <a:rPr lang="en-US" dirty="0" err="1"/>
              <a:t>conda</a:t>
            </a:r>
            <a:r>
              <a:rPr lang="en-US" dirty="0"/>
              <a:t> create -n tutorial python=3.7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scipy</a:t>
            </a:r>
            <a:r>
              <a:rPr lang="en-US" dirty="0"/>
              <a:t> matplotlib </a:t>
            </a:r>
            <a:r>
              <a:rPr lang="en-US" dirty="0" err="1"/>
              <a:t>spyder</a:t>
            </a:r>
            <a:r>
              <a:rPr lang="en-US" dirty="0"/>
              <a:t> pandas seaborn </a:t>
            </a:r>
            <a:r>
              <a:rPr lang="en-US" dirty="0" err="1"/>
              <a:t>scikit</a:t>
            </a:r>
            <a:r>
              <a:rPr lang="en-US" dirty="0"/>
              <a:t>-learn h5py </a:t>
            </a:r>
            <a:r>
              <a:rPr lang="en-US" dirty="0" err="1"/>
              <a:t>keras</a:t>
            </a:r>
            <a:endParaRPr lang="en-US" dirty="0"/>
          </a:p>
          <a:p>
            <a:endParaRPr lang="en-US" dirty="0"/>
          </a:p>
          <a:p>
            <a:r>
              <a:rPr lang="en-US" altLang="ko-KR" dirty="0"/>
              <a:t>3. </a:t>
            </a:r>
            <a:r>
              <a:rPr lang="ko-KR" altLang="en-US" dirty="0"/>
              <a:t>환경활성화</a:t>
            </a:r>
            <a:endParaRPr lang="en-US" altLang="ko-KR" dirty="0"/>
          </a:p>
          <a:p>
            <a:r>
              <a:rPr lang="en-US" dirty="0" err="1"/>
              <a:t>conda</a:t>
            </a:r>
            <a:r>
              <a:rPr lang="en-US" dirty="0"/>
              <a:t> activate tutorial</a:t>
            </a:r>
          </a:p>
          <a:p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ko-KR" altLang="en-US" dirty="0"/>
              <a:t>최신버전</a:t>
            </a:r>
            <a:r>
              <a:rPr lang="en-US" altLang="ko-KR" dirty="0"/>
              <a:t>)</a:t>
            </a:r>
          </a:p>
          <a:p>
            <a:r>
              <a:rPr lang="en-US" dirty="0"/>
              <a:t>pip install </a:t>
            </a:r>
            <a:r>
              <a:rPr lang="en-US" dirty="0" err="1"/>
              <a:t>tensorflow</a:t>
            </a:r>
            <a:endParaRPr lang="en-US" dirty="0"/>
          </a:p>
          <a:p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Pycharm</a:t>
            </a:r>
            <a:r>
              <a:rPr lang="en-US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6. </a:t>
            </a:r>
            <a:r>
              <a:rPr lang="ko-KR" altLang="en-US" dirty="0"/>
              <a:t>프로젝트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프로젝트 생성 </a:t>
            </a:r>
            <a:r>
              <a:rPr lang="en-US" altLang="ko-KR" dirty="0"/>
              <a:t>(</a:t>
            </a:r>
            <a:r>
              <a:rPr lang="ko-KR" altLang="en-US" dirty="0"/>
              <a:t>패키지 종속성 충족을 위해 반드시 환경 활성화 후 생성</a:t>
            </a:r>
            <a:r>
              <a:rPr lang="en-US" altLang="ko-KR" dirty="0"/>
              <a:t>, </a:t>
            </a:r>
            <a:r>
              <a:rPr lang="en-US" dirty="0" err="1"/>
              <a:t>conda</a:t>
            </a:r>
            <a:r>
              <a:rPr lang="en-US" dirty="0"/>
              <a:t> activate tutorial)</a:t>
            </a:r>
          </a:p>
          <a:p>
            <a:endParaRPr lang="en-US" dirty="0"/>
          </a:p>
          <a:p>
            <a:r>
              <a:rPr lang="en-US" dirty="0"/>
              <a:t>8 . Sample</a:t>
            </a:r>
            <a:r>
              <a:rPr lang="ko-KR" altLang="en-US" dirty="0"/>
              <a:t> 코드 다운로드 및 </a:t>
            </a:r>
            <a:r>
              <a:rPr lang="en-US" altLang="ko-KR" dirty="0" err="1"/>
              <a:t>Pycharm</a:t>
            </a:r>
            <a:r>
              <a:rPr lang="en-US" altLang="ko-KR" dirty="0"/>
              <a:t> project</a:t>
            </a:r>
            <a:r>
              <a:rPr lang="ko-KR" altLang="en-US" dirty="0"/>
              <a:t> </a:t>
            </a:r>
            <a:r>
              <a:rPr lang="en-US" altLang="ko-KR" dirty="0" err="1"/>
              <a:t>dirctory</a:t>
            </a:r>
            <a:r>
              <a:rPr lang="ko-KR" altLang="en-US" dirty="0"/>
              <a:t>로 복사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dirty="0"/>
              <a:t>10 . Sample Code 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74F57D-7DC2-45B8-B595-CE582C31614B}"/>
              </a:ext>
            </a:extLst>
          </p:cNvPr>
          <p:cNvSpPr/>
          <p:nvPr/>
        </p:nvSpPr>
        <p:spPr>
          <a:xfrm>
            <a:off x="437414" y="381062"/>
            <a:ext cx="4291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Anaconda Prompt </a:t>
            </a:r>
            <a:r>
              <a:rPr lang="ko-KR" altLang="en-US" dirty="0"/>
              <a:t>에서 버전 확인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3CB613-9A44-4722-B71F-D9A0E7C1B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14" y="845625"/>
            <a:ext cx="10125075" cy="1400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DDBE57-C1AA-4CC4-88BB-4E3D2EBC52A8}"/>
              </a:ext>
            </a:extLst>
          </p:cNvPr>
          <p:cNvSpPr/>
          <p:nvPr/>
        </p:nvSpPr>
        <p:spPr>
          <a:xfrm>
            <a:off x="341745" y="2293885"/>
            <a:ext cx="11715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환경 생성</a:t>
            </a:r>
            <a:endParaRPr lang="en-US" dirty="0"/>
          </a:p>
          <a:p>
            <a:r>
              <a:rPr lang="en-US" dirty="0" err="1"/>
              <a:t>conda</a:t>
            </a:r>
            <a:r>
              <a:rPr lang="en-US" dirty="0"/>
              <a:t> create -n tutorial python=3.5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scipy</a:t>
            </a:r>
            <a:r>
              <a:rPr lang="en-US" dirty="0"/>
              <a:t> matplotlib </a:t>
            </a:r>
            <a:r>
              <a:rPr lang="en-US" dirty="0" err="1"/>
              <a:t>spyder</a:t>
            </a:r>
            <a:r>
              <a:rPr lang="en-US" dirty="0"/>
              <a:t> pandas seaborn </a:t>
            </a:r>
            <a:r>
              <a:rPr lang="en-US" dirty="0" err="1"/>
              <a:t>scikit</a:t>
            </a:r>
            <a:r>
              <a:rPr lang="en-US" dirty="0"/>
              <a:t>-learn h5py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E452E5-F917-49D6-8404-6E33E4728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14" y="3016642"/>
            <a:ext cx="11419517" cy="1400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B9A826-815B-4FDF-821B-DAB929262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14" y="5005737"/>
            <a:ext cx="7346084" cy="18119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B41F28-F842-4553-AB48-23B424C752DB}"/>
              </a:ext>
            </a:extLst>
          </p:cNvPr>
          <p:cNvSpPr/>
          <p:nvPr/>
        </p:nvSpPr>
        <p:spPr>
          <a:xfrm>
            <a:off x="437413" y="4526611"/>
            <a:ext cx="10125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환경 생성 후 </a:t>
            </a:r>
            <a:r>
              <a:rPr lang="ko-KR" altLang="en-US" dirty="0" err="1"/>
              <a:t>메세지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8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076C8D-F75F-4443-9A69-E92E3E87D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75" y="928217"/>
            <a:ext cx="10106025" cy="2266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B0E4FF-A245-426C-9CB9-797DBFFA1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75" y="3521909"/>
            <a:ext cx="10086975" cy="2552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30B4DC-F7F1-4C9D-BCE5-10F2A8336BAD}"/>
              </a:ext>
            </a:extLst>
          </p:cNvPr>
          <p:cNvSpPr/>
          <p:nvPr/>
        </p:nvSpPr>
        <p:spPr>
          <a:xfrm>
            <a:off x="437413" y="399223"/>
            <a:ext cx="10125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환경 활성화</a:t>
            </a:r>
            <a:r>
              <a:rPr lang="en-US" altLang="ko-KR" dirty="0"/>
              <a:t>,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6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CDE5B0-BE59-46B7-9B42-01C6AB844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72" y="795337"/>
            <a:ext cx="10134600" cy="25241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46DF85-8070-4FEF-991D-0604D24D0FC7}"/>
              </a:ext>
            </a:extLst>
          </p:cNvPr>
          <p:cNvSpPr/>
          <p:nvPr/>
        </p:nvSpPr>
        <p:spPr>
          <a:xfrm>
            <a:off x="437413" y="399223"/>
            <a:ext cx="10125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pip version upgrade</a:t>
            </a:r>
            <a:r>
              <a:rPr lang="ko-KR" altLang="en-US" dirty="0"/>
              <a:t>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BF75FD-C99C-46AF-A16B-5B6D041E6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13" y="4002308"/>
            <a:ext cx="11476139" cy="12643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96D3D94-0AA9-4349-B7E9-6A25506A64CE}"/>
              </a:ext>
            </a:extLst>
          </p:cNvPr>
          <p:cNvSpPr/>
          <p:nvPr/>
        </p:nvSpPr>
        <p:spPr>
          <a:xfrm>
            <a:off x="437412" y="3476219"/>
            <a:ext cx="10125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pip version upgrade</a:t>
            </a:r>
            <a:r>
              <a:rPr lang="ko-KR" altLang="en-US" dirty="0"/>
              <a:t> 확인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03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D2E16-0972-4D5F-BDB6-845742461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5" y="624365"/>
            <a:ext cx="10916648" cy="62345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6D1554-E73B-4C60-A31A-2287D745545C}"/>
              </a:ext>
            </a:extLst>
          </p:cNvPr>
          <p:cNvSpPr/>
          <p:nvPr/>
        </p:nvSpPr>
        <p:spPr>
          <a:xfrm>
            <a:off x="437412" y="204509"/>
            <a:ext cx="10125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ko-KR" altLang="en-US" dirty="0"/>
              <a:t>버전 확인 </a:t>
            </a:r>
            <a:r>
              <a:rPr lang="en-US" altLang="ko-KR" dirty="0"/>
              <a:t>(</a:t>
            </a:r>
            <a:r>
              <a:rPr lang="ko-KR" altLang="en-US" dirty="0"/>
              <a:t>오류</a:t>
            </a:r>
            <a:r>
              <a:rPr lang="en-US" altLang="ko-KR" dirty="0"/>
              <a:t>), </a:t>
            </a:r>
            <a:r>
              <a:rPr lang="en-US" altLang="ko-KR" dirty="0" err="1"/>
              <a:t>numpy</a:t>
            </a:r>
            <a:r>
              <a:rPr lang="ko-KR" altLang="en-US" dirty="0"/>
              <a:t> 버전확인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8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8AD4A7-23B2-434F-877D-C29DC054E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88" y="738337"/>
            <a:ext cx="11954312" cy="6701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9708273-7A1D-4981-A638-B6E8A07E1D61}"/>
              </a:ext>
            </a:extLst>
          </p:cNvPr>
          <p:cNvSpPr/>
          <p:nvPr/>
        </p:nvSpPr>
        <p:spPr>
          <a:xfrm>
            <a:off x="437412" y="204509"/>
            <a:ext cx="10125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환경 비활성화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1C46D4-2818-46F3-A59A-618BCD240041}"/>
              </a:ext>
            </a:extLst>
          </p:cNvPr>
          <p:cNvSpPr/>
          <p:nvPr/>
        </p:nvSpPr>
        <p:spPr>
          <a:xfrm>
            <a:off x="463977" y="1581703"/>
            <a:ext cx="11574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3.7</a:t>
            </a:r>
            <a:r>
              <a:rPr lang="ko-KR" altLang="en-US" dirty="0"/>
              <a:t> 환경 생성 </a:t>
            </a:r>
            <a:r>
              <a:rPr lang="en-US" altLang="ko-KR" dirty="0"/>
              <a:t>(Y </a:t>
            </a:r>
            <a:r>
              <a:rPr lang="ko-KR" altLang="en-US" dirty="0"/>
              <a:t>입력 후 한참 기다림</a:t>
            </a:r>
            <a:r>
              <a:rPr lang="en-US" altLang="ko-KR" dirty="0"/>
              <a:t>)</a:t>
            </a:r>
          </a:p>
          <a:p>
            <a:r>
              <a:rPr lang="en-US" dirty="0" err="1"/>
              <a:t>conda</a:t>
            </a:r>
            <a:r>
              <a:rPr lang="en-US" dirty="0"/>
              <a:t> create -n tutorial python=3.7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scipy</a:t>
            </a:r>
            <a:r>
              <a:rPr lang="en-US" dirty="0"/>
              <a:t> matplotlib </a:t>
            </a:r>
            <a:r>
              <a:rPr lang="en-US" dirty="0" err="1"/>
              <a:t>spyder</a:t>
            </a:r>
            <a:r>
              <a:rPr lang="en-US" dirty="0"/>
              <a:t> pandas seaborn </a:t>
            </a:r>
            <a:r>
              <a:rPr lang="en-US" dirty="0" err="1"/>
              <a:t>scikit</a:t>
            </a:r>
            <a:r>
              <a:rPr lang="en-US" dirty="0"/>
              <a:t>-learn h5py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에러 발생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274A10-9849-4E2D-AACA-952ACBA9B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94" y="2520782"/>
            <a:ext cx="11649013" cy="17996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8BC91A-2413-4839-90DC-FCA41018C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94" y="4595964"/>
            <a:ext cx="11116230" cy="136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5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808CB6-6358-4ACC-A57D-93E6CD3B2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60" y="668193"/>
            <a:ext cx="11419481" cy="807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D38B36-20B4-4394-808E-D3E0F4EFEA1E}"/>
              </a:ext>
            </a:extLst>
          </p:cNvPr>
          <p:cNvSpPr/>
          <p:nvPr/>
        </p:nvSpPr>
        <p:spPr>
          <a:xfrm>
            <a:off x="437412" y="204509"/>
            <a:ext cx="10125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conda</a:t>
            </a:r>
            <a:r>
              <a:rPr lang="ko-KR" altLang="en-US" dirty="0"/>
              <a:t> 최신 버전 </a:t>
            </a:r>
            <a:r>
              <a:rPr lang="en-US" altLang="ko-KR" dirty="0"/>
              <a:t>update </a:t>
            </a:r>
            <a:r>
              <a:rPr lang="ko-KR" altLang="en-US" dirty="0"/>
              <a:t>및 버전 확인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22237-02EF-41CD-8F2A-D636A9458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60" y="1810818"/>
            <a:ext cx="11083636" cy="853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2C3A7A-DDC0-4E5A-BD60-1DEB846BD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60" y="3123888"/>
            <a:ext cx="10360404" cy="12193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3FE163-902A-484A-A3E6-5B9F32F3D85C}"/>
              </a:ext>
            </a:extLst>
          </p:cNvPr>
          <p:cNvSpPr/>
          <p:nvPr/>
        </p:nvSpPr>
        <p:spPr>
          <a:xfrm>
            <a:off x="503924" y="2701543"/>
            <a:ext cx="10125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환경 삭제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28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669</TotalTime>
  <Words>381</Words>
  <Application>Microsoft Office PowerPoint</Application>
  <PresentationFormat>Widescreen</PresentationFormat>
  <Paragraphs>84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Century Gothic</vt:lpstr>
      <vt:lpstr>Wingdings</vt:lpstr>
      <vt:lpstr>Mesh</vt:lpstr>
      <vt:lpstr>Deep Learning for all  chapter 01 - 삽질의 결론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Good luck for hands-on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Lim, Changhyun</dc:creator>
  <cp:lastModifiedBy>Lim, Changhyun</cp:lastModifiedBy>
  <cp:revision>66</cp:revision>
  <dcterms:created xsi:type="dcterms:W3CDTF">2019-05-07T11:57:45Z</dcterms:created>
  <dcterms:modified xsi:type="dcterms:W3CDTF">2019-05-15T07:50:24Z</dcterms:modified>
</cp:coreProperties>
</file>