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2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9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9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1CA177-3BEF-4A3E-9728-AAD68A02802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1C7F0C-29BC-42E0-94CD-4CA9C21F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obbang143.blog.me/22147083854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kmkgabia/ml-sigmoid-%EB%8C%80%EC%8B%A0-relu-%EC%83%81%ED%99%A9%EC%97%90-%EB%A7%9E%EB%8A%94-%ED%99%9C%EC%84%B1%ED%99%94-%ED%95%A8%EC%88%98-%EC%82%AC%EC%9A%A9%ED%95%98%EA%B8%B0-c65f620ad6f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5E5BD-EBAF-45A1-AE84-5AB39571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Deep Learning for all  chapter 03, 04, 05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6D5A0-8C42-4859-95DD-6BA31821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321564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85378-192B-4BC4-AB40-3A8D4389D4AA}"/>
              </a:ext>
            </a:extLst>
          </p:cNvPr>
          <p:cNvSpPr/>
          <p:nvPr/>
        </p:nvSpPr>
        <p:spPr>
          <a:xfrm>
            <a:off x="276447" y="212651"/>
            <a:ext cx="1164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선형회귀</a:t>
            </a:r>
            <a:r>
              <a:rPr lang="en-US" altLang="ko-KR" sz="2800" dirty="0"/>
              <a:t>(Leaner Regression, </a:t>
            </a:r>
            <a:r>
              <a:rPr lang="ko-KR" altLang="en-US" sz="2800" dirty="0" err="1"/>
              <a:t>경사하강법</a:t>
            </a:r>
            <a:r>
              <a:rPr lang="en-US" altLang="ko-KR" sz="2800" dirty="0"/>
              <a:t>(Gradient</a:t>
            </a:r>
            <a:r>
              <a:rPr lang="ko-KR" altLang="en-US" sz="2800" dirty="0"/>
              <a:t> </a:t>
            </a:r>
            <a:r>
              <a:rPr lang="en-US" altLang="ko-KR" sz="2800" dirty="0"/>
              <a:t>Descent)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98968-6F23-4969-9923-F599067C207D}"/>
              </a:ext>
            </a:extLst>
          </p:cNvPr>
          <p:cNvSpPr/>
          <p:nvPr/>
        </p:nvSpPr>
        <p:spPr>
          <a:xfrm>
            <a:off x="276447" y="944526"/>
            <a:ext cx="116426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변수에서 함수를 유추함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관계는 선형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선형 </a:t>
            </a:r>
            <a:r>
              <a:rPr lang="en-US" altLang="ko-KR" dirty="0"/>
              <a:t>y=f(X)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비선형 </a:t>
            </a:r>
            <a:r>
              <a:rPr lang="en-US" altLang="ko-KR" dirty="0"/>
              <a:t>Xn+1=F(</a:t>
            </a:r>
            <a:r>
              <a:rPr lang="en-US" altLang="ko-KR" dirty="0" err="1"/>
              <a:t>Xn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근사값을 구하는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https://hobbang143.blog.me/221470838542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8516-9F77-4B90-9F7F-B87F007C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903" y="944526"/>
            <a:ext cx="7486650" cy="1914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378E6-967D-4311-9FFB-4412427B5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865" y="3687575"/>
            <a:ext cx="7324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985378-192B-4BC4-AB40-3A8D4389D4AA}"/>
              </a:ext>
            </a:extLst>
          </p:cNvPr>
          <p:cNvSpPr/>
          <p:nvPr/>
        </p:nvSpPr>
        <p:spPr>
          <a:xfrm>
            <a:off x="276447" y="212651"/>
            <a:ext cx="11642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로지스틱 회귀</a:t>
            </a:r>
            <a:r>
              <a:rPr lang="en-US" altLang="ko-KR" sz="2800" dirty="0"/>
              <a:t>( Logistic Regression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698968-6F23-4969-9923-F599067C207D}"/>
              </a:ext>
            </a:extLst>
          </p:cNvPr>
          <p:cNvSpPr/>
          <p:nvPr/>
        </p:nvSpPr>
        <p:spPr>
          <a:xfrm>
            <a:off x="276447" y="944526"/>
            <a:ext cx="11642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범주형 데이터를 처리하는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시그모이드</a:t>
            </a:r>
            <a:r>
              <a:rPr lang="ko-KR" altLang="en-US" dirty="0"/>
              <a:t> 함수가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https://medium.com/@kmkgabia/ml-sigmoid-%EB%8C%80%EC%8B%A0-relu-%EC%83%81%ED%99%A9%EC%97%90-%EB%A7%9E%EB%8A%94-%ED%99%9C%EC%84%B1%ED%99%94-%ED%95%A8%EC%88%98-%EC%82%AC%EC%9A%A9%ED%95%98%EA%B8%B0-c65f620ad6fd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46F90-B824-45C9-92EA-4DB19754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459" y="890769"/>
            <a:ext cx="7581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722</TotalTime>
  <Words>164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Century Gothic</vt:lpstr>
      <vt:lpstr>Mesh</vt:lpstr>
      <vt:lpstr>Deep Learning for all  chapter 03, 04, 05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Changhyun</dc:creator>
  <cp:lastModifiedBy>Lim, Changhyun</cp:lastModifiedBy>
  <cp:revision>71</cp:revision>
  <dcterms:created xsi:type="dcterms:W3CDTF">2019-05-07T11:57:45Z</dcterms:created>
  <dcterms:modified xsi:type="dcterms:W3CDTF">2019-05-15T11:25:20Z</dcterms:modified>
</cp:coreProperties>
</file>