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df441363f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df441363f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df441363f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df441363f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df441363f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df441363f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df441363f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df441363f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df441363f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df44136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Khristah Purni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GIS Based flood Detection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775" y="217175"/>
            <a:ext cx="5772751" cy="42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Data Source</a:t>
            </a:r>
            <a:endParaRPr sz="42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data are being collected from reliable sources including: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Gsdma.org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Bhuvan.nrsc.gov.in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IndiaWRIS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power.larc.nasa.gov/data-access-viewer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Note: All the data is related to banaskantha District only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6095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 For Classification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Soil Moisture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Temperature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Wind Speed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Water Level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Rainfall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225" y="1737300"/>
            <a:ext cx="5181600" cy="34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</a:t>
            </a:r>
            <a:r>
              <a:rPr lang="en"/>
              <a:t> For Classification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0 - No Danger/ No chance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1 - Slight chance of flood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2 - Moderate chance of flood (Take measures)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3 - High</a:t>
            </a:r>
            <a:r>
              <a:rPr lang="en">
                <a:solidFill>
                  <a:srgbClr val="000000"/>
                </a:solidFill>
              </a:rPr>
              <a:t> chance of flood (Take measures)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594000"/>
            <a:ext cx="8029050" cy="34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564050" y="671475"/>
            <a:ext cx="63120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Roboto"/>
                <a:ea typeface="Roboto"/>
                <a:cs typeface="Roboto"/>
                <a:sym typeface="Roboto"/>
              </a:rPr>
              <a:t>Sensor Implementation</a:t>
            </a:r>
            <a:endParaRPr sz="4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523750" y="2014425"/>
            <a:ext cx="7319100" cy="18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The  sensor are  to be implemented for the real time value feed for the following: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Water Level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Soil Moisture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Rainfall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348450" y="178700"/>
            <a:ext cx="63120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Roboto"/>
                <a:ea typeface="Roboto"/>
                <a:cs typeface="Roboto"/>
                <a:sym typeface="Roboto"/>
              </a:rPr>
              <a:t>Sensor Implementation</a:t>
            </a:r>
            <a:endParaRPr sz="4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523750" y="2014425"/>
            <a:ext cx="7319100" cy="18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15509" r="14939" t="9575"/>
          <a:stretch/>
        </p:blipFill>
        <p:spPr>
          <a:xfrm>
            <a:off x="3133825" y="2571748"/>
            <a:ext cx="2725775" cy="241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/>
          </a:blip>
          <a:srcRect b="18726" l="21175" r="18236" t="18455"/>
          <a:stretch/>
        </p:blipFill>
        <p:spPr>
          <a:xfrm>
            <a:off x="0" y="1693950"/>
            <a:ext cx="3133825" cy="2217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5">
            <a:alphaModFix/>
          </a:blip>
          <a:srcRect b="9578" l="18782" r="15406" t="19834"/>
          <a:stretch/>
        </p:blipFill>
        <p:spPr>
          <a:xfrm>
            <a:off x="5859600" y="1693950"/>
            <a:ext cx="3195424" cy="2338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