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4" r:id="rId4"/>
    <p:sldId id="265" r:id="rId5"/>
    <p:sldId id="266" r:id="rId6"/>
    <p:sldId id="267" r:id="rId7"/>
    <p:sldId id="268" r:id="rId8"/>
    <p:sldId id="269" r:id="rId9"/>
    <p:sldId id="271" r:id="rId10"/>
    <p:sldId id="270" r:id="rId11"/>
    <p:sldId id="272" r:id="rId12"/>
    <p:sldId id="260" r:id="rId13"/>
    <p:sldId id="261" r:id="rId14"/>
    <p:sldId id="274" r:id="rId15"/>
    <p:sldId id="273" r:id="rId16"/>
    <p:sldId id="275" r:id="rId17"/>
    <p:sldId id="276" r:id="rId18"/>
    <p:sldId id="278" r:id="rId19"/>
    <p:sldId id="277" r:id="rId20"/>
    <p:sldId id="279" r:id="rId21"/>
    <p:sldId id="280" r:id="rId22"/>
    <p:sldId id="281" r:id="rId23"/>
    <p:sldId id="262" r:id="rId24"/>
    <p:sldId id="263"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3BD48-D49C-4015-8CBC-DB8647257829}" v="1080" dt="2022-05-18T18:31:10.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469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Sharma" userId="dd0ebc8b-d872-48ba-8333-eb490489084d" providerId="ADAL" clId="{DAF3BD48-D49C-4015-8CBC-DB8647257829}"/>
    <pc:docChg chg="undo custSel addSld delSld modSld">
      <pc:chgData name="Sarthak Sharma" userId="dd0ebc8b-d872-48ba-8333-eb490489084d" providerId="ADAL" clId="{DAF3BD48-D49C-4015-8CBC-DB8647257829}" dt="2022-05-18T18:31:10.510" v="2741" actId="20577"/>
      <pc:docMkLst>
        <pc:docMk/>
      </pc:docMkLst>
      <pc:sldChg chg="modSp mod">
        <pc:chgData name="Sarthak Sharma" userId="dd0ebc8b-d872-48ba-8333-eb490489084d" providerId="ADAL" clId="{DAF3BD48-D49C-4015-8CBC-DB8647257829}" dt="2022-05-12T18:16:18.667" v="422" actId="27636"/>
        <pc:sldMkLst>
          <pc:docMk/>
          <pc:sldMk cId="2097635177" sldId="261"/>
        </pc:sldMkLst>
        <pc:spChg chg="mod">
          <ac:chgData name="Sarthak Sharma" userId="dd0ebc8b-d872-48ba-8333-eb490489084d" providerId="ADAL" clId="{DAF3BD48-D49C-4015-8CBC-DB8647257829}" dt="2022-05-11T16:54:09.723" v="144" actId="14100"/>
          <ac:spMkLst>
            <pc:docMk/>
            <pc:sldMk cId="2097635177" sldId="261"/>
            <ac:spMk id="2" creationId="{29A844D6-9E6D-909D-FD21-EFAD580A8892}"/>
          </ac:spMkLst>
        </pc:spChg>
        <pc:spChg chg="mod">
          <ac:chgData name="Sarthak Sharma" userId="dd0ebc8b-d872-48ba-8333-eb490489084d" providerId="ADAL" clId="{DAF3BD48-D49C-4015-8CBC-DB8647257829}" dt="2022-05-12T18:16:18.667" v="422" actId="27636"/>
          <ac:spMkLst>
            <pc:docMk/>
            <pc:sldMk cId="2097635177" sldId="261"/>
            <ac:spMk id="3" creationId="{F03A629F-2DA9-7933-AD83-81253639553F}"/>
          </ac:spMkLst>
        </pc:spChg>
      </pc:sldChg>
      <pc:sldChg chg="addSp modSp mod">
        <pc:chgData name="Sarthak Sharma" userId="dd0ebc8b-d872-48ba-8333-eb490489084d" providerId="ADAL" clId="{DAF3BD48-D49C-4015-8CBC-DB8647257829}" dt="2022-05-18T17:51:54.308" v="2430" actId="20577"/>
        <pc:sldMkLst>
          <pc:docMk/>
          <pc:sldMk cId="1258641411" sldId="263"/>
        </pc:sldMkLst>
        <pc:spChg chg="mod">
          <ac:chgData name="Sarthak Sharma" userId="dd0ebc8b-d872-48ba-8333-eb490489084d" providerId="ADAL" clId="{DAF3BD48-D49C-4015-8CBC-DB8647257829}" dt="2022-05-18T17:51:54.308" v="2430" actId="20577"/>
          <ac:spMkLst>
            <pc:docMk/>
            <pc:sldMk cId="1258641411" sldId="263"/>
            <ac:spMk id="3" creationId="{1427EB0E-EB0E-6464-E365-BA44D8F2368C}"/>
          </ac:spMkLst>
        </pc:spChg>
        <pc:picChg chg="add mod">
          <ac:chgData name="Sarthak Sharma" userId="dd0ebc8b-d872-48ba-8333-eb490489084d" providerId="ADAL" clId="{DAF3BD48-D49C-4015-8CBC-DB8647257829}" dt="2022-05-18T17:49:50.233" v="2406" actId="1037"/>
          <ac:picMkLst>
            <pc:docMk/>
            <pc:sldMk cId="1258641411" sldId="263"/>
            <ac:picMk id="6" creationId="{5BE2DDD2-4340-41EC-9DB4-3691F8FB37F0}"/>
          </ac:picMkLst>
        </pc:picChg>
      </pc:sldChg>
      <pc:sldChg chg="modSp mod">
        <pc:chgData name="Sarthak Sharma" userId="dd0ebc8b-d872-48ba-8333-eb490489084d" providerId="ADAL" clId="{DAF3BD48-D49C-4015-8CBC-DB8647257829}" dt="2022-05-11T17:43:25.673" v="345" actId="20577"/>
        <pc:sldMkLst>
          <pc:docMk/>
          <pc:sldMk cId="4036213403" sldId="265"/>
        </pc:sldMkLst>
        <pc:spChg chg="mod">
          <ac:chgData name="Sarthak Sharma" userId="dd0ebc8b-d872-48ba-8333-eb490489084d" providerId="ADAL" clId="{DAF3BD48-D49C-4015-8CBC-DB8647257829}" dt="2022-05-11T17:43:25.673" v="345" actId="20577"/>
          <ac:spMkLst>
            <pc:docMk/>
            <pc:sldMk cId="4036213403" sldId="265"/>
            <ac:spMk id="3" creationId="{ECEEF160-4449-FFE8-1409-F78E7C2ED179}"/>
          </ac:spMkLst>
        </pc:spChg>
      </pc:sldChg>
      <pc:sldChg chg="modSp mod">
        <pc:chgData name="Sarthak Sharma" userId="dd0ebc8b-d872-48ba-8333-eb490489084d" providerId="ADAL" clId="{DAF3BD48-D49C-4015-8CBC-DB8647257829}" dt="2022-05-11T17:58:28.412" v="349" actId="20577"/>
        <pc:sldMkLst>
          <pc:docMk/>
          <pc:sldMk cId="2307292059" sldId="270"/>
        </pc:sldMkLst>
        <pc:spChg chg="mod">
          <ac:chgData name="Sarthak Sharma" userId="dd0ebc8b-d872-48ba-8333-eb490489084d" providerId="ADAL" clId="{DAF3BD48-D49C-4015-8CBC-DB8647257829}" dt="2022-05-11T17:58:28.412" v="349" actId="20577"/>
          <ac:spMkLst>
            <pc:docMk/>
            <pc:sldMk cId="2307292059" sldId="270"/>
            <ac:spMk id="3" creationId="{C0D4D507-B992-3611-E7C0-5E296C04EF95}"/>
          </ac:spMkLst>
        </pc:spChg>
      </pc:sldChg>
      <pc:sldChg chg="modSp mod">
        <pc:chgData name="Sarthak Sharma" userId="dd0ebc8b-d872-48ba-8333-eb490489084d" providerId="ADAL" clId="{DAF3BD48-D49C-4015-8CBC-DB8647257829}" dt="2022-05-11T18:00:55.729" v="396" actId="20577"/>
        <pc:sldMkLst>
          <pc:docMk/>
          <pc:sldMk cId="4243337199" sldId="272"/>
        </pc:sldMkLst>
        <pc:spChg chg="mod">
          <ac:chgData name="Sarthak Sharma" userId="dd0ebc8b-d872-48ba-8333-eb490489084d" providerId="ADAL" clId="{DAF3BD48-D49C-4015-8CBC-DB8647257829}" dt="2022-05-11T18:00:55.729" v="396" actId="20577"/>
          <ac:spMkLst>
            <pc:docMk/>
            <pc:sldMk cId="4243337199" sldId="272"/>
            <ac:spMk id="3" creationId="{87426B4F-5979-83B8-B5C8-1A3A83E8A665}"/>
          </ac:spMkLst>
        </pc:spChg>
      </pc:sldChg>
      <pc:sldChg chg="modSp new mod">
        <pc:chgData name="Sarthak Sharma" userId="dd0ebc8b-d872-48ba-8333-eb490489084d" providerId="ADAL" clId="{DAF3BD48-D49C-4015-8CBC-DB8647257829}" dt="2022-05-12T19:12:44.561" v="1467" actId="20577"/>
        <pc:sldMkLst>
          <pc:docMk/>
          <pc:sldMk cId="3235782734" sldId="273"/>
        </pc:sldMkLst>
        <pc:spChg chg="mod">
          <ac:chgData name="Sarthak Sharma" userId="dd0ebc8b-d872-48ba-8333-eb490489084d" providerId="ADAL" clId="{DAF3BD48-D49C-4015-8CBC-DB8647257829}" dt="2022-05-11T16:59:57.315" v="300" actId="20577"/>
          <ac:spMkLst>
            <pc:docMk/>
            <pc:sldMk cId="3235782734" sldId="273"/>
            <ac:spMk id="2" creationId="{9A1E5616-392A-F028-B760-3757DE3A56EF}"/>
          </ac:spMkLst>
        </pc:spChg>
        <pc:spChg chg="mod">
          <ac:chgData name="Sarthak Sharma" userId="dd0ebc8b-d872-48ba-8333-eb490489084d" providerId="ADAL" clId="{DAF3BD48-D49C-4015-8CBC-DB8647257829}" dt="2022-05-12T19:12:44.561" v="1467" actId="20577"/>
          <ac:spMkLst>
            <pc:docMk/>
            <pc:sldMk cId="3235782734" sldId="273"/>
            <ac:spMk id="3" creationId="{D22546E2-529C-B1C4-C704-901E699038A7}"/>
          </ac:spMkLst>
        </pc:spChg>
      </pc:sldChg>
      <pc:sldChg chg="modSp new mod">
        <pc:chgData name="Sarthak Sharma" userId="dd0ebc8b-d872-48ba-8333-eb490489084d" providerId="ADAL" clId="{DAF3BD48-D49C-4015-8CBC-DB8647257829}" dt="2022-05-12T19:10:04.886" v="1407" actId="20577"/>
        <pc:sldMkLst>
          <pc:docMk/>
          <pc:sldMk cId="3381565165" sldId="274"/>
        </pc:sldMkLst>
        <pc:spChg chg="mod">
          <ac:chgData name="Sarthak Sharma" userId="dd0ebc8b-d872-48ba-8333-eb490489084d" providerId="ADAL" clId="{DAF3BD48-D49C-4015-8CBC-DB8647257829}" dt="2022-05-12T18:20:17.701" v="495" actId="20577"/>
          <ac:spMkLst>
            <pc:docMk/>
            <pc:sldMk cId="3381565165" sldId="274"/>
            <ac:spMk id="2" creationId="{C8E75568-6AC6-8EB2-2D54-0889A3921E89}"/>
          </ac:spMkLst>
        </pc:spChg>
        <pc:spChg chg="mod">
          <ac:chgData name="Sarthak Sharma" userId="dd0ebc8b-d872-48ba-8333-eb490489084d" providerId="ADAL" clId="{DAF3BD48-D49C-4015-8CBC-DB8647257829}" dt="2022-05-12T19:10:04.886" v="1407" actId="20577"/>
          <ac:spMkLst>
            <pc:docMk/>
            <pc:sldMk cId="3381565165" sldId="274"/>
            <ac:spMk id="3" creationId="{5D308A54-8A15-7520-5DF1-194EA9512D79}"/>
          </ac:spMkLst>
        </pc:spChg>
      </pc:sldChg>
      <pc:sldChg chg="new del">
        <pc:chgData name="Sarthak Sharma" userId="dd0ebc8b-d872-48ba-8333-eb490489084d" providerId="ADAL" clId="{DAF3BD48-D49C-4015-8CBC-DB8647257829}" dt="2022-05-12T18:26:52.627" v="636" actId="680"/>
        <pc:sldMkLst>
          <pc:docMk/>
          <pc:sldMk cId="577284422" sldId="275"/>
        </pc:sldMkLst>
      </pc:sldChg>
      <pc:sldChg chg="addSp delSp modSp new mod">
        <pc:chgData name="Sarthak Sharma" userId="dd0ebc8b-d872-48ba-8333-eb490489084d" providerId="ADAL" clId="{DAF3BD48-D49C-4015-8CBC-DB8647257829}" dt="2022-05-18T14:59:34.884" v="1653" actId="1036"/>
        <pc:sldMkLst>
          <pc:docMk/>
          <pc:sldMk cId="3742215745" sldId="275"/>
        </pc:sldMkLst>
        <pc:spChg chg="mod">
          <ac:chgData name="Sarthak Sharma" userId="dd0ebc8b-d872-48ba-8333-eb490489084d" providerId="ADAL" clId="{DAF3BD48-D49C-4015-8CBC-DB8647257829}" dt="2022-05-12T18:28:27.054" v="682"/>
          <ac:spMkLst>
            <pc:docMk/>
            <pc:sldMk cId="3742215745" sldId="275"/>
            <ac:spMk id="2" creationId="{83015AEA-C5AC-E766-0A50-7F6470EF1F44}"/>
          </ac:spMkLst>
        </pc:spChg>
        <pc:spChg chg="mod">
          <ac:chgData name="Sarthak Sharma" userId="dd0ebc8b-d872-48ba-8333-eb490489084d" providerId="ADAL" clId="{DAF3BD48-D49C-4015-8CBC-DB8647257829}" dt="2022-05-12T19:22:42.501" v="1564" actId="20577"/>
          <ac:spMkLst>
            <pc:docMk/>
            <pc:sldMk cId="3742215745" sldId="275"/>
            <ac:spMk id="3" creationId="{4929EEA4-E9D4-9389-C794-8F198C5A9F0D}"/>
          </ac:spMkLst>
        </pc:spChg>
        <pc:spChg chg="add mod">
          <ac:chgData name="Sarthak Sharma" userId="dd0ebc8b-d872-48ba-8333-eb490489084d" providerId="ADAL" clId="{DAF3BD48-D49C-4015-8CBC-DB8647257829}" dt="2022-05-18T14:59:27.861" v="1644" actId="20577"/>
          <ac:spMkLst>
            <pc:docMk/>
            <pc:sldMk cId="3742215745" sldId="275"/>
            <ac:spMk id="7" creationId="{408BE103-C9D2-3DBC-1DBF-0656CFE24FF0}"/>
          </ac:spMkLst>
        </pc:spChg>
        <pc:picChg chg="add del mod">
          <ac:chgData name="Sarthak Sharma" userId="dd0ebc8b-d872-48ba-8333-eb490489084d" providerId="ADAL" clId="{DAF3BD48-D49C-4015-8CBC-DB8647257829}" dt="2022-05-18T14:58:57.395" v="1625" actId="478"/>
          <ac:picMkLst>
            <pc:docMk/>
            <pc:sldMk cId="3742215745" sldId="275"/>
            <ac:picMk id="6" creationId="{AA90A68E-3698-B3AA-D533-5F705378E81A}"/>
          </ac:picMkLst>
        </pc:picChg>
        <pc:picChg chg="add mod">
          <ac:chgData name="Sarthak Sharma" userId="dd0ebc8b-d872-48ba-8333-eb490489084d" providerId="ADAL" clId="{DAF3BD48-D49C-4015-8CBC-DB8647257829}" dt="2022-05-18T14:59:34.884" v="1653" actId="1036"/>
          <ac:picMkLst>
            <pc:docMk/>
            <pc:sldMk cId="3742215745" sldId="275"/>
            <ac:picMk id="8" creationId="{E3A93AB5-B825-742E-9041-DA44C2CF5A79}"/>
          </ac:picMkLst>
        </pc:picChg>
      </pc:sldChg>
      <pc:sldChg chg="modSp new mod">
        <pc:chgData name="Sarthak Sharma" userId="dd0ebc8b-d872-48ba-8333-eb490489084d" providerId="ADAL" clId="{DAF3BD48-D49C-4015-8CBC-DB8647257829}" dt="2022-05-12T18:49:13.800" v="951" actId="20577"/>
        <pc:sldMkLst>
          <pc:docMk/>
          <pc:sldMk cId="1472372446" sldId="276"/>
        </pc:sldMkLst>
        <pc:spChg chg="mod">
          <ac:chgData name="Sarthak Sharma" userId="dd0ebc8b-d872-48ba-8333-eb490489084d" providerId="ADAL" clId="{DAF3BD48-D49C-4015-8CBC-DB8647257829}" dt="2022-05-12T18:36:34.354" v="785"/>
          <ac:spMkLst>
            <pc:docMk/>
            <pc:sldMk cId="1472372446" sldId="276"/>
            <ac:spMk id="2" creationId="{145CD52C-343F-00F8-8E03-A612FFE09061}"/>
          </ac:spMkLst>
        </pc:spChg>
        <pc:spChg chg="mod">
          <ac:chgData name="Sarthak Sharma" userId="dd0ebc8b-d872-48ba-8333-eb490489084d" providerId="ADAL" clId="{DAF3BD48-D49C-4015-8CBC-DB8647257829}" dt="2022-05-12T18:49:13.800" v="951" actId="20577"/>
          <ac:spMkLst>
            <pc:docMk/>
            <pc:sldMk cId="1472372446" sldId="276"/>
            <ac:spMk id="3" creationId="{87D4AA92-F669-7692-CEA6-08A84CBCA789}"/>
          </ac:spMkLst>
        </pc:spChg>
      </pc:sldChg>
      <pc:sldChg chg="modSp new mod modNotesTx">
        <pc:chgData name="Sarthak Sharma" userId="dd0ebc8b-d872-48ba-8333-eb490489084d" providerId="ADAL" clId="{DAF3BD48-D49C-4015-8CBC-DB8647257829}" dt="2022-05-12T19:32:26.949" v="1624" actId="20577"/>
        <pc:sldMkLst>
          <pc:docMk/>
          <pc:sldMk cId="3440280759" sldId="277"/>
        </pc:sldMkLst>
        <pc:spChg chg="mod">
          <ac:chgData name="Sarthak Sharma" userId="dd0ebc8b-d872-48ba-8333-eb490489084d" providerId="ADAL" clId="{DAF3BD48-D49C-4015-8CBC-DB8647257829}" dt="2022-05-12T18:49:43.198" v="965" actId="20577"/>
          <ac:spMkLst>
            <pc:docMk/>
            <pc:sldMk cId="3440280759" sldId="277"/>
            <ac:spMk id="2" creationId="{B0328DD4-F4E0-F916-2731-50E551AA9BD7}"/>
          </ac:spMkLst>
        </pc:spChg>
        <pc:spChg chg="mod">
          <ac:chgData name="Sarthak Sharma" userId="dd0ebc8b-d872-48ba-8333-eb490489084d" providerId="ADAL" clId="{DAF3BD48-D49C-4015-8CBC-DB8647257829}" dt="2022-05-12T19:32:26.949" v="1624" actId="20577"/>
          <ac:spMkLst>
            <pc:docMk/>
            <pc:sldMk cId="3440280759" sldId="277"/>
            <ac:spMk id="3" creationId="{76C76A85-D76A-003E-B251-0636C30C15A3}"/>
          </ac:spMkLst>
        </pc:spChg>
      </pc:sldChg>
      <pc:sldChg chg="addSp delSp modSp new mod">
        <pc:chgData name="Sarthak Sharma" userId="dd0ebc8b-d872-48ba-8333-eb490489084d" providerId="ADAL" clId="{DAF3BD48-D49C-4015-8CBC-DB8647257829}" dt="2022-05-12T18:57:13.579" v="1150" actId="1038"/>
        <pc:sldMkLst>
          <pc:docMk/>
          <pc:sldMk cId="2687778915" sldId="278"/>
        </pc:sldMkLst>
        <pc:spChg chg="add del mod">
          <ac:chgData name="Sarthak Sharma" userId="dd0ebc8b-d872-48ba-8333-eb490489084d" providerId="ADAL" clId="{DAF3BD48-D49C-4015-8CBC-DB8647257829}" dt="2022-05-12T18:57:07.164" v="1130" actId="1076"/>
          <ac:spMkLst>
            <pc:docMk/>
            <pc:sldMk cId="2687778915" sldId="278"/>
            <ac:spMk id="3" creationId="{67C8DB8C-DA7D-FB5E-F4AB-AD7D9B52E44D}"/>
          </ac:spMkLst>
        </pc:spChg>
        <pc:picChg chg="add del mod">
          <ac:chgData name="Sarthak Sharma" userId="dd0ebc8b-d872-48ba-8333-eb490489084d" providerId="ADAL" clId="{DAF3BD48-D49C-4015-8CBC-DB8647257829}" dt="2022-05-12T18:55:36.463" v="1086"/>
          <ac:picMkLst>
            <pc:docMk/>
            <pc:sldMk cId="2687778915" sldId="278"/>
            <ac:picMk id="6" creationId="{E8167767-B098-E02B-3EB0-D07DEE299C1C}"/>
          </ac:picMkLst>
        </pc:picChg>
        <pc:picChg chg="add mod">
          <ac:chgData name="Sarthak Sharma" userId="dd0ebc8b-d872-48ba-8333-eb490489084d" providerId="ADAL" clId="{DAF3BD48-D49C-4015-8CBC-DB8647257829}" dt="2022-05-12T18:57:13.579" v="1150" actId="1038"/>
          <ac:picMkLst>
            <pc:docMk/>
            <pc:sldMk cId="2687778915" sldId="278"/>
            <ac:picMk id="8" creationId="{E20CE9AB-78AC-DC44-17F7-69D5D9F34EDB}"/>
          </ac:picMkLst>
        </pc:picChg>
      </pc:sldChg>
      <pc:sldChg chg="modSp new mod">
        <pc:chgData name="Sarthak Sharma" userId="dd0ebc8b-d872-48ba-8333-eb490489084d" providerId="ADAL" clId="{DAF3BD48-D49C-4015-8CBC-DB8647257829}" dt="2022-05-18T18:10:48.639" v="2734" actId="207"/>
        <pc:sldMkLst>
          <pc:docMk/>
          <pc:sldMk cId="438725869" sldId="279"/>
        </pc:sldMkLst>
        <pc:spChg chg="mod">
          <ac:chgData name="Sarthak Sharma" userId="dd0ebc8b-d872-48ba-8333-eb490489084d" providerId="ADAL" clId="{DAF3BD48-D49C-4015-8CBC-DB8647257829}" dt="2022-05-12T19:05:26.939" v="1339" actId="14100"/>
          <ac:spMkLst>
            <pc:docMk/>
            <pc:sldMk cId="438725869" sldId="279"/>
            <ac:spMk id="2" creationId="{3DEEA96B-3D3C-81D9-FA0E-AB1C4E63CBFD}"/>
          </ac:spMkLst>
        </pc:spChg>
        <pc:spChg chg="mod">
          <ac:chgData name="Sarthak Sharma" userId="dd0ebc8b-d872-48ba-8333-eb490489084d" providerId="ADAL" clId="{DAF3BD48-D49C-4015-8CBC-DB8647257829}" dt="2022-05-18T18:10:48.639" v="2734" actId="207"/>
          <ac:spMkLst>
            <pc:docMk/>
            <pc:sldMk cId="438725869" sldId="279"/>
            <ac:spMk id="3" creationId="{3EC8B4F9-A926-F3D0-A614-BB07DB4BD530}"/>
          </ac:spMkLst>
        </pc:spChg>
      </pc:sldChg>
      <pc:sldChg chg="modSp new mod">
        <pc:chgData name="Sarthak Sharma" userId="dd0ebc8b-d872-48ba-8333-eb490489084d" providerId="ADAL" clId="{DAF3BD48-D49C-4015-8CBC-DB8647257829}" dt="2022-05-18T17:01:25.723" v="1836" actId="20577"/>
        <pc:sldMkLst>
          <pc:docMk/>
          <pc:sldMk cId="854236531" sldId="280"/>
        </pc:sldMkLst>
        <pc:spChg chg="mod">
          <ac:chgData name="Sarthak Sharma" userId="dd0ebc8b-d872-48ba-8333-eb490489084d" providerId="ADAL" clId="{DAF3BD48-D49C-4015-8CBC-DB8647257829}" dt="2022-05-18T16:51:54.802" v="1656" actId="14100"/>
          <ac:spMkLst>
            <pc:docMk/>
            <pc:sldMk cId="854236531" sldId="280"/>
            <ac:spMk id="2" creationId="{1EB8A0C8-023B-D731-880F-95D82661E0AA}"/>
          </ac:spMkLst>
        </pc:spChg>
        <pc:spChg chg="mod">
          <ac:chgData name="Sarthak Sharma" userId="dd0ebc8b-d872-48ba-8333-eb490489084d" providerId="ADAL" clId="{DAF3BD48-D49C-4015-8CBC-DB8647257829}" dt="2022-05-18T17:01:25.723" v="1836" actId="20577"/>
          <ac:spMkLst>
            <pc:docMk/>
            <pc:sldMk cId="854236531" sldId="280"/>
            <ac:spMk id="3" creationId="{7B85989E-78FC-84EC-32EC-A3D9DE1EFE54}"/>
          </ac:spMkLst>
        </pc:spChg>
      </pc:sldChg>
      <pc:sldChg chg="modSp new mod">
        <pc:chgData name="Sarthak Sharma" userId="dd0ebc8b-d872-48ba-8333-eb490489084d" providerId="ADAL" clId="{DAF3BD48-D49C-4015-8CBC-DB8647257829}" dt="2022-05-18T18:31:10.510" v="2741" actId="20577"/>
        <pc:sldMkLst>
          <pc:docMk/>
          <pc:sldMk cId="277358080" sldId="281"/>
        </pc:sldMkLst>
        <pc:spChg chg="mod">
          <ac:chgData name="Sarthak Sharma" userId="dd0ebc8b-d872-48ba-8333-eb490489084d" providerId="ADAL" clId="{DAF3BD48-D49C-4015-8CBC-DB8647257829}" dt="2022-05-18T17:39:45.599" v="2306" actId="14100"/>
          <ac:spMkLst>
            <pc:docMk/>
            <pc:sldMk cId="277358080" sldId="281"/>
            <ac:spMk id="2" creationId="{D381B6D6-2D81-ED96-B0B3-06D0800A065F}"/>
          </ac:spMkLst>
        </pc:spChg>
        <pc:spChg chg="mod">
          <ac:chgData name="Sarthak Sharma" userId="dd0ebc8b-d872-48ba-8333-eb490489084d" providerId="ADAL" clId="{DAF3BD48-D49C-4015-8CBC-DB8647257829}" dt="2022-05-18T18:31:10.510" v="2741" actId="20577"/>
          <ac:spMkLst>
            <pc:docMk/>
            <pc:sldMk cId="277358080" sldId="281"/>
            <ac:spMk id="3" creationId="{F29E6690-E2C3-C91E-D041-72293FE3553D}"/>
          </ac:spMkLst>
        </pc:spChg>
      </pc:sldChg>
      <pc:sldChg chg="addSp modSp new mod">
        <pc:chgData name="Sarthak Sharma" userId="dd0ebc8b-d872-48ba-8333-eb490489084d" providerId="ADAL" clId="{DAF3BD48-D49C-4015-8CBC-DB8647257829}" dt="2022-05-18T17:54:21.917" v="2464"/>
        <pc:sldMkLst>
          <pc:docMk/>
          <pc:sldMk cId="3768929612" sldId="282"/>
        </pc:sldMkLst>
        <pc:spChg chg="mod">
          <ac:chgData name="Sarthak Sharma" userId="dd0ebc8b-d872-48ba-8333-eb490489084d" providerId="ADAL" clId="{DAF3BD48-D49C-4015-8CBC-DB8647257829}" dt="2022-05-18T17:54:21.917" v="2464"/>
          <ac:spMkLst>
            <pc:docMk/>
            <pc:sldMk cId="3768929612" sldId="282"/>
            <ac:spMk id="2" creationId="{21895A29-9450-47D7-BB76-8E7CC4B94343}"/>
          </ac:spMkLst>
        </pc:spChg>
        <pc:spChg chg="mod">
          <ac:chgData name="Sarthak Sharma" userId="dd0ebc8b-d872-48ba-8333-eb490489084d" providerId="ADAL" clId="{DAF3BD48-D49C-4015-8CBC-DB8647257829}" dt="2022-05-18T17:53:12.695" v="2462" actId="27636"/>
          <ac:spMkLst>
            <pc:docMk/>
            <pc:sldMk cId="3768929612" sldId="282"/>
            <ac:spMk id="3" creationId="{BBF4A2C6-5989-BBFD-EDA9-E7F955F89E06}"/>
          </ac:spMkLst>
        </pc:spChg>
        <pc:picChg chg="add mod">
          <ac:chgData name="Sarthak Sharma" userId="dd0ebc8b-d872-48ba-8333-eb490489084d" providerId="ADAL" clId="{DAF3BD48-D49C-4015-8CBC-DB8647257829}" dt="2022-05-18T17:53:02.152" v="2457" actId="1038"/>
          <ac:picMkLst>
            <pc:docMk/>
            <pc:sldMk cId="3768929612" sldId="282"/>
            <ac:picMk id="6" creationId="{FD9AE2C5-0A01-DAC1-A1C1-833F0B6A818E}"/>
          </ac:picMkLst>
        </pc:picChg>
      </pc:sldChg>
      <pc:sldChg chg="modSp new mod">
        <pc:chgData name="Sarthak Sharma" userId="dd0ebc8b-d872-48ba-8333-eb490489084d" providerId="ADAL" clId="{DAF3BD48-D49C-4015-8CBC-DB8647257829}" dt="2022-05-18T17:58:39.092" v="2559" actId="20577"/>
        <pc:sldMkLst>
          <pc:docMk/>
          <pc:sldMk cId="2858551265" sldId="283"/>
        </pc:sldMkLst>
        <pc:spChg chg="mod">
          <ac:chgData name="Sarthak Sharma" userId="dd0ebc8b-d872-48ba-8333-eb490489084d" providerId="ADAL" clId="{DAF3BD48-D49C-4015-8CBC-DB8647257829}" dt="2022-05-18T17:55:00.659" v="2465"/>
          <ac:spMkLst>
            <pc:docMk/>
            <pc:sldMk cId="2858551265" sldId="283"/>
            <ac:spMk id="2" creationId="{95B262D9-9AC2-C854-FC32-216EB3972221}"/>
          </ac:spMkLst>
        </pc:spChg>
        <pc:spChg chg="mod">
          <ac:chgData name="Sarthak Sharma" userId="dd0ebc8b-d872-48ba-8333-eb490489084d" providerId="ADAL" clId="{DAF3BD48-D49C-4015-8CBC-DB8647257829}" dt="2022-05-18T17:58:39.092" v="2559" actId="20577"/>
          <ac:spMkLst>
            <pc:docMk/>
            <pc:sldMk cId="2858551265" sldId="283"/>
            <ac:spMk id="3" creationId="{C880FE54-9640-C205-9703-5620519954AB}"/>
          </ac:spMkLst>
        </pc:spChg>
      </pc:sldChg>
      <pc:sldChg chg="modSp new mod">
        <pc:chgData name="Sarthak Sharma" userId="dd0ebc8b-d872-48ba-8333-eb490489084d" providerId="ADAL" clId="{DAF3BD48-D49C-4015-8CBC-DB8647257829}" dt="2022-05-18T18:02:10.289" v="2640"/>
        <pc:sldMkLst>
          <pc:docMk/>
          <pc:sldMk cId="679555683" sldId="284"/>
        </pc:sldMkLst>
        <pc:spChg chg="mod">
          <ac:chgData name="Sarthak Sharma" userId="dd0ebc8b-d872-48ba-8333-eb490489084d" providerId="ADAL" clId="{DAF3BD48-D49C-4015-8CBC-DB8647257829}" dt="2022-05-18T17:59:18.454" v="2574" actId="20577"/>
          <ac:spMkLst>
            <pc:docMk/>
            <pc:sldMk cId="679555683" sldId="284"/>
            <ac:spMk id="2" creationId="{AE9ADB1B-9FC3-5D22-8464-C12FDDE2173B}"/>
          </ac:spMkLst>
        </pc:spChg>
        <pc:spChg chg="mod">
          <ac:chgData name="Sarthak Sharma" userId="dd0ebc8b-d872-48ba-8333-eb490489084d" providerId="ADAL" clId="{DAF3BD48-D49C-4015-8CBC-DB8647257829}" dt="2022-05-18T18:02:10.289" v="2640"/>
          <ac:spMkLst>
            <pc:docMk/>
            <pc:sldMk cId="679555683" sldId="284"/>
            <ac:spMk id="3" creationId="{48C52C71-305E-0C8D-41E2-C4256FEBD7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A68CA-9E6F-4417-B489-D1457820D9FB}" type="datetimeFigureOut">
              <a:rPr lang="en-US" smtClean="0"/>
              <a:t>2022-05-18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50DCC-BCEA-4380-8522-6997ADE52FFF}" type="slidenum">
              <a:rPr lang="en-US" smtClean="0"/>
              <a:t>‹#›</a:t>
            </a:fld>
            <a:endParaRPr lang="en-US"/>
          </a:p>
        </p:txBody>
      </p:sp>
    </p:spTree>
    <p:extLst>
      <p:ext uri="{BB962C8B-B14F-4D97-AF65-F5344CB8AC3E}">
        <p14:creationId xmlns:p14="http://schemas.microsoft.com/office/powerpoint/2010/main" val="11068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common neighbors divided by average degree.</a:t>
            </a:r>
          </a:p>
        </p:txBody>
      </p:sp>
      <p:sp>
        <p:nvSpPr>
          <p:cNvPr id="4" name="Slide Number Placeholder 3"/>
          <p:cNvSpPr>
            <a:spLocks noGrp="1"/>
          </p:cNvSpPr>
          <p:nvPr>
            <p:ph type="sldNum" sz="quarter" idx="5"/>
          </p:nvPr>
        </p:nvSpPr>
        <p:spPr/>
        <p:txBody>
          <a:bodyPr/>
          <a:lstStyle/>
          <a:p>
            <a:fld id="{48750DCC-BCEA-4380-8522-6997ADE52FFF}" type="slidenum">
              <a:rPr lang="en-US" smtClean="0"/>
              <a:t>19</a:t>
            </a:fld>
            <a:endParaRPr lang="en-US"/>
          </a:p>
        </p:txBody>
      </p:sp>
    </p:spTree>
    <p:extLst>
      <p:ext uri="{BB962C8B-B14F-4D97-AF65-F5344CB8AC3E}">
        <p14:creationId xmlns:p14="http://schemas.microsoft.com/office/powerpoint/2010/main" val="423150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BDB2-2649-FD0A-0D82-B71F53BC9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083F01-580B-BDA8-1E31-B62878184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0021B-FB8F-FE24-681B-8B7A2E72042D}"/>
              </a:ext>
            </a:extLst>
          </p:cNvPr>
          <p:cNvSpPr>
            <a:spLocks noGrp="1"/>
          </p:cNvSpPr>
          <p:nvPr>
            <p:ph type="dt" sz="half" idx="10"/>
          </p:nvPr>
        </p:nvSpPr>
        <p:spPr/>
        <p:txBody>
          <a:bodyPr/>
          <a:lstStyle/>
          <a:p>
            <a:fld id="{03537CD2-3AD7-491D-8371-2636D36F2322}" type="datetime1">
              <a:rPr lang="en-US" smtClean="0"/>
              <a:t>2022-05-18</a:t>
            </a:fld>
            <a:endParaRPr lang="en-US"/>
          </a:p>
        </p:txBody>
      </p:sp>
      <p:sp>
        <p:nvSpPr>
          <p:cNvPr id="5" name="Footer Placeholder 4">
            <a:extLst>
              <a:ext uri="{FF2B5EF4-FFF2-40B4-BE49-F238E27FC236}">
                <a16:creationId xmlns:a16="http://schemas.microsoft.com/office/drawing/2014/main" id="{E5FC6039-2228-7FD4-9DF6-22B4B72A5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4CBC6-6568-0CAE-A77A-D59DB63D3149}"/>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275533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BCB8-3D6D-4E44-619C-B91480158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7826E-3483-4DC2-5279-CEBD8C6CF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F20F-ED91-1F94-76AF-D357E2BF9C52}"/>
              </a:ext>
            </a:extLst>
          </p:cNvPr>
          <p:cNvSpPr>
            <a:spLocks noGrp="1"/>
          </p:cNvSpPr>
          <p:nvPr>
            <p:ph type="dt" sz="half" idx="10"/>
          </p:nvPr>
        </p:nvSpPr>
        <p:spPr/>
        <p:txBody>
          <a:bodyPr/>
          <a:lstStyle/>
          <a:p>
            <a:fld id="{E8089645-8071-4512-AD76-FB04C31C32A5}" type="datetime1">
              <a:rPr lang="en-US" smtClean="0"/>
              <a:t>2022-05-18</a:t>
            </a:fld>
            <a:endParaRPr lang="en-US"/>
          </a:p>
        </p:txBody>
      </p:sp>
      <p:sp>
        <p:nvSpPr>
          <p:cNvPr id="5" name="Footer Placeholder 4">
            <a:extLst>
              <a:ext uri="{FF2B5EF4-FFF2-40B4-BE49-F238E27FC236}">
                <a16:creationId xmlns:a16="http://schemas.microsoft.com/office/drawing/2014/main" id="{102CBE1B-2892-F228-AB56-F4B90FF0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E4B00-10CA-ED2F-2E16-96FF9CD31BD5}"/>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31747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C8C6D7-9F01-1063-E102-32718572F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01127-D756-9DDE-0254-E1D6E6DD4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8F328-C351-8400-8904-F0E741033075}"/>
              </a:ext>
            </a:extLst>
          </p:cNvPr>
          <p:cNvSpPr>
            <a:spLocks noGrp="1"/>
          </p:cNvSpPr>
          <p:nvPr>
            <p:ph type="dt" sz="half" idx="10"/>
          </p:nvPr>
        </p:nvSpPr>
        <p:spPr/>
        <p:txBody>
          <a:bodyPr/>
          <a:lstStyle/>
          <a:p>
            <a:fld id="{D53327FF-8FCC-4A50-9E40-7C578F20B59E}" type="datetime1">
              <a:rPr lang="en-US" smtClean="0"/>
              <a:t>2022-05-18</a:t>
            </a:fld>
            <a:endParaRPr lang="en-US"/>
          </a:p>
        </p:txBody>
      </p:sp>
      <p:sp>
        <p:nvSpPr>
          <p:cNvPr id="5" name="Footer Placeholder 4">
            <a:extLst>
              <a:ext uri="{FF2B5EF4-FFF2-40B4-BE49-F238E27FC236}">
                <a16:creationId xmlns:a16="http://schemas.microsoft.com/office/drawing/2014/main" id="{4A6117A3-26B9-767B-4382-6A42143AC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54888-144B-BECB-4D56-D5B24E368A71}"/>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59024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A826-273D-5BCB-88E6-6ED861AE5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BF68C-6BBE-14F3-DCEF-D2C9CA70C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4BE29-5439-A01B-4BB9-65282D6A52EC}"/>
              </a:ext>
            </a:extLst>
          </p:cNvPr>
          <p:cNvSpPr>
            <a:spLocks noGrp="1"/>
          </p:cNvSpPr>
          <p:nvPr>
            <p:ph type="dt" sz="half" idx="10"/>
          </p:nvPr>
        </p:nvSpPr>
        <p:spPr/>
        <p:txBody>
          <a:bodyPr/>
          <a:lstStyle/>
          <a:p>
            <a:fld id="{D6445DF0-054F-4C79-B17B-24CEE4ABAC45}" type="datetime1">
              <a:rPr lang="en-US" smtClean="0"/>
              <a:t>2022-05-18</a:t>
            </a:fld>
            <a:endParaRPr lang="en-US"/>
          </a:p>
        </p:txBody>
      </p:sp>
      <p:sp>
        <p:nvSpPr>
          <p:cNvPr id="5" name="Footer Placeholder 4">
            <a:extLst>
              <a:ext uri="{FF2B5EF4-FFF2-40B4-BE49-F238E27FC236}">
                <a16:creationId xmlns:a16="http://schemas.microsoft.com/office/drawing/2014/main" id="{9A700C34-32C5-91E8-977F-75A1BDB1E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409E3-B7B3-55BB-B269-05158C441A3A}"/>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366175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695C-48D6-1FA4-A904-1A27ED52C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990158-8FD5-5834-3D5F-C763FD74F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26B6E-BB21-86D4-9D27-7E4C65FD48BE}"/>
              </a:ext>
            </a:extLst>
          </p:cNvPr>
          <p:cNvSpPr>
            <a:spLocks noGrp="1"/>
          </p:cNvSpPr>
          <p:nvPr>
            <p:ph type="dt" sz="half" idx="10"/>
          </p:nvPr>
        </p:nvSpPr>
        <p:spPr/>
        <p:txBody>
          <a:bodyPr/>
          <a:lstStyle/>
          <a:p>
            <a:fld id="{6DD3A06C-2EEE-42D6-92B1-A296A9E18EAF}" type="datetime1">
              <a:rPr lang="en-US" smtClean="0"/>
              <a:t>2022-05-18</a:t>
            </a:fld>
            <a:endParaRPr lang="en-US"/>
          </a:p>
        </p:txBody>
      </p:sp>
      <p:sp>
        <p:nvSpPr>
          <p:cNvPr id="5" name="Footer Placeholder 4">
            <a:extLst>
              <a:ext uri="{FF2B5EF4-FFF2-40B4-BE49-F238E27FC236}">
                <a16:creationId xmlns:a16="http://schemas.microsoft.com/office/drawing/2014/main" id="{1E9BB0AE-6FC8-FDB6-FB6D-3F32FA0C2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AF5BD-38A6-38E9-EBA0-D8C735EB6D45}"/>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48581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97A8-8D16-7C4A-602B-574E97BAC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591DC-1D32-9C3E-7475-70B8AB1D7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2C820A-1259-8DE0-17E3-3B61FDC1D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86D833-267A-3E1A-E963-D2C936340CF7}"/>
              </a:ext>
            </a:extLst>
          </p:cNvPr>
          <p:cNvSpPr>
            <a:spLocks noGrp="1"/>
          </p:cNvSpPr>
          <p:nvPr>
            <p:ph type="dt" sz="half" idx="10"/>
          </p:nvPr>
        </p:nvSpPr>
        <p:spPr/>
        <p:txBody>
          <a:bodyPr/>
          <a:lstStyle/>
          <a:p>
            <a:fld id="{F30B6BEE-69E4-4360-9430-93E588662294}" type="datetime1">
              <a:rPr lang="en-US" smtClean="0"/>
              <a:t>2022-05-18</a:t>
            </a:fld>
            <a:endParaRPr lang="en-US"/>
          </a:p>
        </p:txBody>
      </p:sp>
      <p:sp>
        <p:nvSpPr>
          <p:cNvPr id="6" name="Footer Placeholder 5">
            <a:extLst>
              <a:ext uri="{FF2B5EF4-FFF2-40B4-BE49-F238E27FC236}">
                <a16:creationId xmlns:a16="http://schemas.microsoft.com/office/drawing/2014/main" id="{56EDFE77-96C1-5D12-F3A7-4817EB4F0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F7076-D6E6-5422-0AD0-BEDE9DCCA9EE}"/>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28979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51E2-2F36-C44A-3D52-97F71AE8A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375F5-EDCF-43DE-C06B-3F6EF4D46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89AB4-FA16-83D5-2AFA-977098E29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51981-3113-C9D3-CD77-B23C11E84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F495E-69D6-B24F-7B21-2E78E8B0A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40A2B1-8888-D501-BCE8-5157B47FBAE5}"/>
              </a:ext>
            </a:extLst>
          </p:cNvPr>
          <p:cNvSpPr>
            <a:spLocks noGrp="1"/>
          </p:cNvSpPr>
          <p:nvPr>
            <p:ph type="dt" sz="half" idx="10"/>
          </p:nvPr>
        </p:nvSpPr>
        <p:spPr/>
        <p:txBody>
          <a:bodyPr/>
          <a:lstStyle/>
          <a:p>
            <a:fld id="{8FB28101-64D3-4257-8D3A-FB225060F427}" type="datetime1">
              <a:rPr lang="en-US" smtClean="0"/>
              <a:t>2022-05-18</a:t>
            </a:fld>
            <a:endParaRPr lang="en-US"/>
          </a:p>
        </p:txBody>
      </p:sp>
      <p:sp>
        <p:nvSpPr>
          <p:cNvPr id="8" name="Footer Placeholder 7">
            <a:extLst>
              <a:ext uri="{FF2B5EF4-FFF2-40B4-BE49-F238E27FC236}">
                <a16:creationId xmlns:a16="http://schemas.microsoft.com/office/drawing/2014/main" id="{F7F53C24-6053-7F89-DA63-4EFED13D8E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EC8F46-7382-266E-5385-0AE9FC62B483}"/>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420660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19F5-C81E-8949-332D-7276BEF411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5DD1F-F8BB-7974-8BF6-94AB026B123B}"/>
              </a:ext>
            </a:extLst>
          </p:cNvPr>
          <p:cNvSpPr>
            <a:spLocks noGrp="1"/>
          </p:cNvSpPr>
          <p:nvPr>
            <p:ph type="dt" sz="half" idx="10"/>
          </p:nvPr>
        </p:nvSpPr>
        <p:spPr/>
        <p:txBody>
          <a:bodyPr/>
          <a:lstStyle/>
          <a:p>
            <a:fld id="{92278E99-1A67-4238-A557-F6D8E81CE992}" type="datetime1">
              <a:rPr lang="en-US" smtClean="0"/>
              <a:t>2022-05-18</a:t>
            </a:fld>
            <a:endParaRPr lang="en-US"/>
          </a:p>
        </p:txBody>
      </p:sp>
      <p:sp>
        <p:nvSpPr>
          <p:cNvPr id="4" name="Footer Placeholder 3">
            <a:extLst>
              <a:ext uri="{FF2B5EF4-FFF2-40B4-BE49-F238E27FC236}">
                <a16:creationId xmlns:a16="http://schemas.microsoft.com/office/drawing/2014/main" id="{2514AA43-AF5F-35E7-E2D3-3778482165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8D2007-EFEE-79D4-3C93-7E660206828D}"/>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331082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76DF-D7A0-9438-BD8D-949F819EF740}"/>
              </a:ext>
            </a:extLst>
          </p:cNvPr>
          <p:cNvSpPr>
            <a:spLocks noGrp="1"/>
          </p:cNvSpPr>
          <p:nvPr>
            <p:ph type="dt" sz="half" idx="10"/>
          </p:nvPr>
        </p:nvSpPr>
        <p:spPr/>
        <p:txBody>
          <a:bodyPr/>
          <a:lstStyle/>
          <a:p>
            <a:fld id="{E8CE2EA6-4ABC-42EF-9354-DEF20248E513}" type="datetime1">
              <a:rPr lang="en-US" smtClean="0"/>
              <a:t>2022-05-18</a:t>
            </a:fld>
            <a:endParaRPr lang="en-US"/>
          </a:p>
        </p:txBody>
      </p:sp>
      <p:sp>
        <p:nvSpPr>
          <p:cNvPr id="3" name="Footer Placeholder 2">
            <a:extLst>
              <a:ext uri="{FF2B5EF4-FFF2-40B4-BE49-F238E27FC236}">
                <a16:creationId xmlns:a16="http://schemas.microsoft.com/office/drawing/2014/main" id="{5B4A1A7C-86D3-F98B-8251-FCADDA5285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E9CE7-0A2D-1B66-B7F2-BEAEB676A216}"/>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233091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10B3-2330-E418-5368-265009740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B0370-15F2-6B96-9EB0-41CCBF8E8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07199-FA46-1388-0A26-9B916274E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9B1F6-14B1-C194-EB63-C4D91CCF3306}"/>
              </a:ext>
            </a:extLst>
          </p:cNvPr>
          <p:cNvSpPr>
            <a:spLocks noGrp="1"/>
          </p:cNvSpPr>
          <p:nvPr>
            <p:ph type="dt" sz="half" idx="10"/>
          </p:nvPr>
        </p:nvSpPr>
        <p:spPr/>
        <p:txBody>
          <a:bodyPr/>
          <a:lstStyle/>
          <a:p>
            <a:fld id="{810FE6F9-E935-49BC-8352-C17EFFD6EF6F}" type="datetime1">
              <a:rPr lang="en-US" smtClean="0"/>
              <a:t>2022-05-18</a:t>
            </a:fld>
            <a:endParaRPr lang="en-US"/>
          </a:p>
        </p:txBody>
      </p:sp>
      <p:sp>
        <p:nvSpPr>
          <p:cNvPr id="6" name="Footer Placeholder 5">
            <a:extLst>
              <a:ext uri="{FF2B5EF4-FFF2-40B4-BE49-F238E27FC236}">
                <a16:creationId xmlns:a16="http://schemas.microsoft.com/office/drawing/2014/main" id="{699CD19F-E969-2AF1-8433-9F4C70038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27EDE-2629-FAAB-D954-28E64E820F66}"/>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38951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64DE-998E-8234-2436-511B90B08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6FE1D8-76C2-3438-715E-05A12C6A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27F111-E783-2F16-1070-CE2CC679F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9D48A-E125-985C-9BCE-7CF7FA6FA5AA}"/>
              </a:ext>
            </a:extLst>
          </p:cNvPr>
          <p:cNvSpPr>
            <a:spLocks noGrp="1"/>
          </p:cNvSpPr>
          <p:nvPr>
            <p:ph type="dt" sz="half" idx="10"/>
          </p:nvPr>
        </p:nvSpPr>
        <p:spPr/>
        <p:txBody>
          <a:bodyPr/>
          <a:lstStyle/>
          <a:p>
            <a:fld id="{4A6BE727-21BF-45E6-BEAE-7E97D2703394}" type="datetime1">
              <a:rPr lang="en-US" smtClean="0"/>
              <a:t>2022-05-18</a:t>
            </a:fld>
            <a:endParaRPr lang="en-US"/>
          </a:p>
        </p:txBody>
      </p:sp>
      <p:sp>
        <p:nvSpPr>
          <p:cNvPr id="6" name="Footer Placeholder 5">
            <a:extLst>
              <a:ext uri="{FF2B5EF4-FFF2-40B4-BE49-F238E27FC236}">
                <a16:creationId xmlns:a16="http://schemas.microsoft.com/office/drawing/2014/main" id="{64F3FDB3-F517-9745-F555-6B78B28B4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F4873-39D2-576B-3634-93D72A43B75F}"/>
              </a:ext>
            </a:extLst>
          </p:cNvPr>
          <p:cNvSpPr>
            <a:spLocks noGrp="1"/>
          </p:cNvSpPr>
          <p:nvPr>
            <p:ph type="sldNum" sz="quarter" idx="12"/>
          </p:nvPr>
        </p:nvSpPr>
        <p:spPr/>
        <p:txBody>
          <a:bodyPr/>
          <a:lstStyle/>
          <a:p>
            <a:fld id="{06A22F74-A866-419C-92ED-E5DF8F102E78}" type="slidenum">
              <a:rPr lang="en-US" smtClean="0"/>
              <a:t>‹#›</a:t>
            </a:fld>
            <a:endParaRPr lang="en-US"/>
          </a:p>
        </p:txBody>
      </p:sp>
    </p:spTree>
    <p:extLst>
      <p:ext uri="{BB962C8B-B14F-4D97-AF65-F5344CB8AC3E}">
        <p14:creationId xmlns:p14="http://schemas.microsoft.com/office/powerpoint/2010/main" val="124289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7FB2A0-15A4-6165-12E0-E5C2FA60F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40C13-59C3-6FA1-24C6-8DE399F13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6376C-C582-A0CF-43F3-32CC6FBD4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6A6E7-76F5-4BD5-AA20-DEE2A2EBF4B7}" type="datetime1">
              <a:rPr lang="en-US" smtClean="0"/>
              <a:t>2022-05-18</a:t>
            </a:fld>
            <a:endParaRPr lang="en-US"/>
          </a:p>
        </p:txBody>
      </p:sp>
      <p:sp>
        <p:nvSpPr>
          <p:cNvPr id="5" name="Footer Placeholder 4">
            <a:extLst>
              <a:ext uri="{FF2B5EF4-FFF2-40B4-BE49-F238E27FC236}">
                <a16:creationId xmlns:a16="http://schemas.microsoft.com/office/drawing/2014/main" id="{FB7059BC-4EF1-3AA8-2C46-61BCD260C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57C70-4F6B-22F0-9AA3-9BB2E95B2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22F74-A866-419C-92ED-E5DF8F102E78}" type="slidenum">
              <a:rPr lang="en-US" smtClean="0"/>
              <a:t>‹#›</a:t>
            </a:fld>
            <a:endParaRPr lang="en-US"/>
          </a:p>
        </p:txBody>
      </p:sp>
    </p:spTree>
    <p:extLst>
      <p:ext uri="{BB962C8B-B14F-4D97-AF65-F5344CB8AC3E}">
        <p14:creationId xmlns:p14="http://schemas.microsoft.com/office/powerpoint/2010/main" val="337959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91FE-6588-1074-3188-4FD47E6261E4}"/>
              </a:ext>
            </a:extLst>
          </p:cNvPr>
          <p:cNvSpPr>
            <a:spLocks noGrp="1"/>
          </p:cNvSpPr>
          <p:nvPr>
            <p:ph type="ctrTitle"/>
          </p:nvPr>
        </p:nvSpPr>
        <p:spPr/>
        <p:txBody>
          <a:bodyPr>
            <a:noAutofit/>
          </a:bodyPr>
          <a:lstStyle/>
          <a:p>
            <a:r>
              <a:rPr lang="en-US" sz="8000" b="1" i="1" dirty="0"/>
              <a:t>Graph Representation Learning</a:t>
            </a:r>
          </a:p>
        </p:txBody>
      </p:sp>
      <p:sp>
        <p:nvSpPr>
          <p:cNvPr id="3" name="Subtitle 2">
            <a:extLst>
              <a:ext uri="{FF2B5EF4-FFF2-40B4-BE49-F238E27FC236}">
                <a16:creationId xmlns:a16="http://schemas.microsoft.com/office/drawing/2014/main" id="{C85DC4B1-3E73-F5E7-2DDA-55DC69DEBA65}"/>
              </a:ext>
            </a:extLst>
          </p:cNvPr>
          <p:cNvSpPr>
            <a:spLocks noGrp="1"/>
          </p:cNvSpPr>
          <p:nvPr>
            <p:ph type="subTitle" idx="1"/>
          </p:nvPr>
        </p:nvSpPr>
        <p:spPr>
          <a:xfrm>
            <a:off x="1524000" y="4030824"/>
            <a:ext cx="9144000" cy="1226976"/>
          </a:xfrm>
        </p:spPr>
        <p:txBody>
          <a:bodyPr>
            <a:normAutofit/>
          </a:bodyPr>
          <a:lstStyle/>
          <a:p>
            <a:r>
              <a:rPr lang="en-US" sz="5000" b="0" i="0" u="none" strike="noStrike" baseline="0" dirty="0">
                <a:latin typeface="CMCSC10"/>
              </a:rPr>
              <a:t>William L. Hamilton</a:t>
            </a:r>
            <a:endParaRPr lang="en-US" sz="5000" dirty="0"/>
          </a:p>
        </p:txBody>
      </p:sp>
      <p:sp>
        <p:nvSpPr>
          <p:cNvPr id="4" name="Slide Number Placeholder 3">
            <a:extLst>
              <a:ext uri="{FF2B5EF4-FFF2-40B4-BE49-F238E27FC236}">
                <a16:creationId xmlns:a16="http://schemas.microsoft.com/office/drawing/2014/main" id="{C114F886-09D6-2D20-4E58-AFE807F8F5E3}"/>
              </a:ext>
            </a:extLst>
          </p:cNvPr>
          <p:cNvSpPr>
            <a:spLocks noGrp="1"/>
          </p:cNvSpPr>
          <p:nvPr>
            <p:ph type="sldNum" sz="quarter" idx="12"/>
          </p:nvPr>
        </p:nvSpPr>
        <p:spPr/>
        <p:txBody>
          <a:bodyPr/>
          <a:lstStyle/>
          <a:p>
            <a:fld id="{06A22F74-A866-419C-92ED-E5DF8F102E78}" type="slidenum">
              <a:rPr lang="en-US" smtClean="0"/>
              <a:t>1</a:t>
            </a:fld>
            <a:endParaRPr lang="en-US"/>
          </a:p>
        </p:txBody>
      </p:sp>
    </p:spTree>
    <p:extLst>
      <p:ext uri="{BB962C8B-B14F-4D97-AF65-F5344CB8AC3E}">
        <p14:creationId xmlns:p14="http://schemas.microsoft.com/office/powerpoint/2010/main" val="318839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5F5A-A583-A3DB-302D-90AADB6507CC}"/>
              </a:ext>
            </a:extLst>
          </p:cNvPr>
          <p:cNvSpPr>
            <a:spLocks noGrp="1"/>
          </p:cNvSpPr>
          <p:nvPr>
            <p:ph type="title"/>
          </p:nvPr>
        </p:nvSpPr>
        <p:spPr/>
        <p:txBody>
          <a:bodyPr/>
          <a:lstStyle/>
          <a:p>
            <a:r>
              <a:rPr lang="en-US" dirty="0"/>
              <a:t>Machine learning on graphs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D4D507-B992-3611-E7C0-5E296C04EF95}"/>
                  </a:ext>
                </a:extLst>
              </p:cNvPr>
              <p:cNvSpPr>
                <a:spLocks noGrp="1"/>
              </p:cNvSpPr>
              <p:nvPr>
                <p:ph idx="1"/>
              </p:nvPr>
            </p:nvSpPr>
            <p:spPr/>
            <p:txBody>
              <a:bodyPr/>
              <a:lstStyle/>
              <a:p>
                <a:pPr marL="0" indent="0">
                  <a:buNone/>
                </a:pPr>
                <a:r>
                  <a:rPr lang="en-US" dirty="0"/>
                  <a:t>(3) </a:t>
                </a:r>
                <a:r>
                  <a:rPr lang="en-US" b="1" dirty="0"/>
                  <a:t>Clustering and community detection</a:t>
                </a:r>
                <a:r>
                  <a:rPr lang="en-US" dirty="0"/>
                  <a:t>:</a:t>
                </a:r>
              </a:p>
              <a:p>
                <a:r>
                  <a:rPr lang="en-US" dirty="0"/>
                  <a:t>Given: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e>
                    </m:d>
                  </m:oMath>
                </a14:m>
                <a:r>
                  <a:rPr lang="en-US" dirty="0"/>
                  <a:t>.</a:t>
                </a:r>
              </a:p>
              <a:p>
                <a:r>
                  <a:rPr lang="en-US" dirty="0"/>
                  <a:t>Infer: latent community structures.</a:t>
                </a:r>
              </a:p>
              <a:p>
                <a:r>
                  <a:rPr lang="en-US" dirty="0"/>
                  <a:t>Example: Graph where researchers are nodes. Link between two researchers if they co-author a research paper. Find communities.</a:t>
                </a:r>
              </a:p>
            </p:txBody>
          </p:sp>
        </mc:Choice>
        <mc:Fallback xmlns="">
          <p:sp>
            <p:nvSpPr>
              <p:cNvPr id="3" name="Content Placeholder 2">
                <a:extLst>
                  <a:ext uri="{FF2B5EF4-FFF2-40B4-BE49-F238E27FC236}">
                    <a16:creationId xmlns:a16="http://schemas.microsoft.com/office/drawing/2014/main" id="{C0D4D507-B992-3611-E7C0-5E296C04EF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C712EF5-BCE9-1803-F1DE-05BABB8704A7}"/>
              </a:ext>
            </a:extLst>
          </p:cNvPr>
          <p:cNvSpPr>
            <a:spLocks noGrp="1"/>
          </p:cNvSpPr>
          <p:nvPr>
            <p:ph type="sldNum" sz="quarter" idx="12"/>
          </p:nvPr>
        </p:nvSpPr>
        <p:spPr/>
        <p:txBody>
          <a:bodyPr/>
          <a:lstStyle/>
          <a:p>
            <a:fld id="{06A22F74-A866-419C-92ED-E5DF8F102E78}" type="slidenum">
              <a:rPr lang="en-US" smtClean="0"/>
              <a:t>10</a:t>
            </a:fld>
            <a:endParaRPr lang="en-US"/>
          </a:p>
        </p:txBody>
      </p:sp>
    </p:spTree>
    <p:extLst>
      <p:ext uri="{BB962C8B-B14F-4D97-AF65-F5344CB8AC3E}">
        <p14:creationId xmlns:p14="http://schemas.microsoft.com/office/powerpoint/2010/main" val="230729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4507-DA47-93B6-F6DB-44A34BA8E419}"/>
              </a:ext>
            </a:extLst>
          </p:cNvPr>
          <p:cNvSpPr>
            <a:spLocks noGrp="1"/>
          </p:cNvSpPr>
          <p:nvPr>
            <p:ph type="title"/>
          </p:nvPr>
        </p:nvSpPr>
        <p:spPr>
          <a:xfrm>
            <a:off x="838200" y="365126"/>
            <a:ext cx="10515600" cy="875846"/>
          </a:xfrm>
        </p:spPr>
        <p:txBody>
          <a:bodyPr/>
          <a:lstStyle/>
          <a:p>
            <a:r>
              <a:rPr lang="en-US" dirty="0"/>
              <a:t>Machine learning on graphs (continued)</a:t>
            </a:r>
          </a:p>
        </p:txBody>
      </p:sp>
      <p:sp>
        <p:nvSpPr>
          <p:cNvPr id="3" name="Content Placeholder 2">
            <a:extLst>
              <a:ext uri="{FF2B5EF4-FFF2-40B4-BE49-F238E27FC236}">
                <a16:creationId xmlns:a16="http://schemas.microsoft.com/office/drawing/2014/main" id="{87426B4F-5979-83B8-B5C8-1A3A83E8A665}"/>
              </a:ext>
            </a:extLst>
          </p:cNvPr>
          <p:cNvSpPr>
            <a:spLocks noGrp="1"/>
          </p:cNvSpPr>
          <p:nvPr>
            <p:ph idx="1"/>
          </p:nvPr>
        </p:nvSpPr>
        <p:spPr>
          <a:xfrm>
            <a:off x="587829" y="1334278"/>
            <a:ext cx="10765971" cy="4935893"/>
          </a:xfrm>
        </p:spPr>
        <p:txBody>
          <a:bodyPr>
            <a:normAutofit fontScale="92500" lnSpcReduction="20000"/>
          </a:bodyPr>
          <a:lstStyle/>
          <a:p>
            <a:pPr marL="0" indent="0">
              <a:buNone/>
            </a:pPr>
            <a:r>
              <a:rPr lang="en-US" dirty="0"/>
              <a:t>(4) </a:t>
            </a:r>
            <a:r>
              <a:rPr lang="en-US" b="1" dirty="0"/>
              <a:t>Graph classification, regression, and clustering:</a:t>
            </a:r>
          </a:p>
          <a:p>
            <a:r>
              <a:rPr lang="en-US" dirty="0"/>
              <a:t>Perform task on multiple entire graphs.</a:t>
            </a:r>
          </a:p>
          <a:p>
            <a:r>
              <a:rPr lang="en-US" dirty="0"/>
              <a:t>Embeddings about nodes, edges, graphs, etc.</a:t>
            </a:r>
          </a:p>
          <a:p>
            <a:r>
              <a:rPr lang="en-US" dirty="0"/>
              <a:t>Examples:</a:t>
            </a:r>
          </a:p>
          <a:p>
            <a:pPr lvl="1"/>
            <a:r>
              <a:rPr lang="en-US" dirty="0"/>
              <a:t>Graphs representing molecules’ structures: </a:t>
            </a:r>
            <a:r>
              <a:rPr lang="en-US" b="1" dirty="0"/>
              <a:t>regression</a:t>
            </a:r>
            <a:r>
              <a:rPr lang="en-US" dirty="0"/>
              <a:t> to predict molecules’ toxicity or solubility.</a:t>
            </a:r>
          </a:p>
          <a:p>
            <a:pPr lvl="1"/>
            <a:r>
              <a:rPr lang="en-US" dirty="0"/>
              <a:t>Graphs representing programs’ syntax and data flow: </a:t>
            </a:r>
            <a:r>
              <a:rPr lang="en-US" b="1" dirty="0"/>
              <a:t>classify</a:t>
            </a:r>
            <a:r>
              <a:rPr lang="en-US" dirty="0"/>
              <a:t> programs as malicious or not.</a:t>
            </a:r>
          </a:p>
          <a:p>
            <a:r>
              <a:rPr lang="en-US" dirty="0"/>
              <a:t>Make independent predictions specific to each graph.</a:t>
            </a:r>
          </a:p>
          <a:p>
            <a:r>
              <a:rPr lang="en-US" dirty="0"/>
              <a:t>Each graph is independent and identically distributed data point.</a:t>
            </a:r>
          </a:p>
          <a:p>
            <a:r>
              <a:rPr lang="en-US" b="1" dirty="0"/>
              <a:t>Graph clustering</a:t>
            </a:r>
            <a:r>
              <a:rPr lang="en-US" dirty="0"/>
              <a:t>: learn an unsupervised measure of similarity between pairs of graphs.</a:t>
            </a:r>
          </a:p>
          <a:p>
            <a:r>
              <a:rPr lang="en-US" b="1" dirty="0"/>
              <a:t>Challenge</a:t>
            </a:r>
            <a:r>
              <a:rPr lang="en-US" dirty="0"/>
              <a:t>: Defining useful features that take into account the relational structure within each graph.</a:t>
            </a:r>
          </a:p>
        </p:txBody>
      </p:sp>
      <p:sp>
        <p:nvSpPr>
          <p:cNvPr id="4" name="Slide Number Placeholder 3">
            <a:extLst>
              <a:ext uri="{FF2B5EF4-FFF2-40B4-BE49-F238E27FC236}">
                <a16:creationId xmlns:a16="http://schemas.microsoft.com/office/drawing/2014/main" id="{53CA33D1-99A1-1C2C-6F44-DDA77082393A}"/>
              </a:ext>
            </a:extLst>
          </p:cNvPr>
          <p:cNvSpPr>
            <a:spLocks noGrp="1"/>
          </p:cNvSpPr>
          <p:nvPr>
            <p:ph type="sldNum" sz="quarter" idx="12"/>
          </p:nvPr>
        </p:nvSpPr>
        <p:spPr/>
        <p:txBody>
          <a:bodyPr/>
          <a:lstStyle/>
          <a:p>
            <a:fld id="{06A22F74-A866-419C-92ED-E5DF8F102E78}" type="slidenum">
              <a:rPr lang="en-US" smtClean="0"/>
              <a:t>11</a:t>
            </a:fld>
            <a:endParaRPr lang="en-US"/>
          </a:p>
        </p:txBody>
      </p:sp>
    </p:spTree>
    <p:extLst>
      <p:ext uri="{BB962C8B-B14F-4D97-AF65-F5344CB8AC3E}">
        <p14:creationId xmlns:p14="http://schemas.microsoft.com/office/powerpoint/2010/main" val="42433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D492-B2E2-5134-744E-52B28D93E3F4}"/>
              </a:ext>
            </a:extLst>
          </p:cNvPr>
          <p:cNvSpPr>
            <a:spLocks noGrp="1"/>
          </p:cNvSpPr>
          <p:nvPr>
            <p:ph type="ctrTitle"/>
          </p:nvPr>
        </p:nvSpPr>
        <p:spPr/>
        <p:txBody>
          <a:bodyPr>
            <a:normAutofit fontScale="90000"/>
          </a:bodyPr>
          <a:lstStyle/>
          <a:p>
            <a:r>
              <a:rPr lang="en-US" dirty="0"/>
              <a:t>Chapter 2: </a:t>
            </a:r>
            <a:br>
              <a:rPr lang="en-US" dirty="0"/>
            </a:br>
            <a:r>
              <a:rPr lang="en-US" dirty="0"/>
              <a:t>Background and Traditional</a:t>
            </a:r>
            <a:br>
              <a:rPr lang="en-US" dirty="0"/>
            </a:br>
            <a:r>
              <a:rPr lang="en-US" dirty="0"/>
              <a:t>Approaches</a:t>
            </a:r>
          </a:p>
        </p:txBody>
      </p:sp>
      <p:sp>
        <p:nvSpPr>
          <p:cNvPr id="3" name="Subtitle 2">
            <a:extLst>
              <a:ext uri="{FF2B5EF4-FFF2-40B4-BE49-F238E27FC236}">
                <a16:creationId xmlns:a16="http://schemas.microsoft.com/office/drawing/2014/main" id="{362DF9B1-B42A-97D7-63D3-AF41D189D83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04A4CAC-CEB6-FA90-EFED-251AAFCF7524}"/>
              </a:ext>
            </a:extLst>
          </p:cNvPr>
          <p:cNvSpPr>
            <a:spLocks noGrp="1"/>
          </p:cNvSpPr>
          <p:nvPr>
            <p:ph type="sldNum" sz="quarter" idx="12"/>
          </p:nvPr>
        </p:nvSpPr>
        <p:spPr/>
        <p:txBody>
          <a:bodyPr/>
          <a:lstStyle/>
          <a:p>
            <a:fld id="{06A22F74-A866-419C-92ED-E5DF8F102E78}" type="slidenum">
              <a:rPr lang="en-US" smtClean="0"/>
              <a:t>12</a:t>
            </a:fld>
            <a:endParaRPr lang="en-US"/>
          </a:p>
        </p:txBody>
      </p:sp>
    </p:spTree>
    <p:extLst>
      <p:ext uri="{BB962C8B-B14F-4D97-AF65-F5344CB8AC3E}">
        <p14:creationId xmlns:p14="http://schemas.microsoft.com/office/powerpoint/2010/main" val="218609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44D6-9E6D-909D-FD21-EFAD580A8892}"/>
              </a:ext>
            </a:extLst>
          </p:cNvPr>
          <p:cNvSpPr>
            <a:spLocks noGrp="1"/>
          </p:cNvSpPr>
          <p:nvPr>
            <p:ph type="title"/>
          </p:nvPr>
        </p:nvSpPr>
        <p:spPr>
          <a:xfrm>
            <a:off x="838200" y="243828"/>
            <a:ext cx="10515600" cy="894508"/>
          </a:xfrm>
        </p:spPr>
        <p:txBody>
          <a:bodyPr/>
          <a:lstStyle/>
          <a:p>
            <a:r>
              <a:rPr lang="en-US" dirty="0"/>
              <a:t>Graph Statistics and Kernel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3A629F-2DA9-7933-AD83-81253639553F}"/>
                  </a:ext>
                </a:extLst>
              </p:cNvPr>
              <p:cNvSpPr>
                <a:spLocks noGrp="1"/>
              </p:cNvSpPr>
              <p:nvPr>
                <p:ph idx="1"/>
              </p:nvPr>
            </p:nvSpPr>
            <p:spPr>
              <a:xfrm>
                <a:off x="419879" y="1138336"/>
                <a:ext cx="11243386" cy="5327778"/>
              </a:xfrm>
            </p:spPr>
            <p:txBody>
              <a:bodyPr>
                <a:normAutofit fontScale="92500" lnSpcReduction="10000"/>
              </a:bodyPr>
              <a:lstStyle/>
              <a:p>
                <a:pPr marL="0" indent="0">
                  <a:buNone/>
                </a:pPr>
                <a:r>
                  <a:rPr lang="en-US" b="1" dirty="0"/>
                  <a:t>(1) Node-level statistics and features:</a:t>
                </a:r>
              </a:p>
              <a:p>
                <a:r>
                  <a:rPr lang="en-US" b="1" dirty="0"/>
                  <a:t>Node degree</a:t>
                </a:r>
                <a:r>
                  <a:rPr lang="en-US" dirty="0"/>
                  <a:t>: number of edges incident to a node.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𝑢</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sub>
                        <m:sup/>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e>
                      </m:nary>
                    </m:oMath>
                  </m:oMathPara>
                </a14:m>
                <a:endParaRPr lang="en-US" b="0" dirty="0"/>
              </a:p>
              <a:p>
                <a:r>
                  <a:rPr lang="en-US" b="1" dirty="0"/>
                  <a:t>Node centrality</a:t>
                </a:r>
                <a:r>
                  <a:rPr lang="en-US" dirty="0"/>
                  <a:t>: measures importance of node. Example: eigenvector centrality: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𝑢</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m:rPr>
                              <m:lit/>
                            </m:rPr>
                            <a:rPr lang="en-US" b="0" i="1" smtClean="0">
                              <a:latin typeface="Cambria Math" panose="02040503050406030204" pitchFamily="18" charset="0"/>
                            </a:rPr>
                            <m:t> </m:t>
                          </m:r>
                        </m:num>
                        <m:den>
                          <m:r>
                            <a:rPr lang="en-US" b="0" i="1" smtClean="0">
                              <a:latin typeface="Cambria Math" panose="02040503050406030204" pitchFamily="18" charset="0"/>
                            </a:rPr>
                            <m:t>𝜆</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sub>
                        <m:sup/>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𝑣</m:t>
                              </m:r>
                            </m:sub>
                          </m:sSub>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oMath>
                  </m:oMathPara>
                </a14:m>
                <a:endParaRPr lang="en-US" dirty="0"/>
              </a:p>
              <a:p>
                <a:r>
                  <a:rPr lang="en-US" b="1" dirty="0"/>
                  <a:t>Clustering coefficient</a:t>
                </a:r>
                <a:r>
                  <a:rPr lang="en-US" dirty="0"/>
                  <a:t>: measures the proportion of closed triangles in a node's local neighborhood.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𝑢</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e>
                              </m:d>
                            </m:e>
                          </m:d>
                        </m:num>
                        <m:den>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𝑑</m:t>
                                        </m:r>
                                      </m:e>
                                      <m:sub>
                                        <m:r>
                                          <m:rPr>
                                            <m:brk m:alnAt="7"/>
                                          </m:rPr>
                                          <a:rPr lang="en-US" b="0" i="1" smtClean="0">
                                            <a:latin typeface="Cambria Math" panose="02040503050406030204" pitchFamily="18" charset="0"/>
                                          </a:rPr>
                                          <m:t>𝑢</m:t>
                                        </m:r>
                                      </m:sub>
                                    </m:sSub>
                                  </m:e>
                                </m:mr>
                                <m:mr>
                                  <m:e>
                                    <m:r>
                                      <a:rPr lang="en-US" b="0" i="1" smtClean="0">
                                        <a:latin typeface="Cambria Math" panose="02040503050406030204" pitchFamily="18" charset="0"/>
                                      </a:rPr>
                                      <m:t>2</m:t>
                                    </m:r>
                                  </m:e>
                                </m:mr>
                              </m:m>
                            </m:e>
                          </m:d>
                        </m:den>
                      </m:f>
                    </m:oMath>
                  </m:oMathPara>
                </a14:m>
                <a:endParaRPr lang="en-US" dirty="0"/>
              </a:p>
            </p:txBody>
          </p:sp>
        </mc:Choice>
        <mc:Fallback xmlns="">
          <p:sp>
            <p:nvSpPr>
              <p:cNvPr id="3" name="Content Placeholder 2">
                <a:extLst>
                  <a:ext uri="{FF2B5EF4-FFF2-40B4-BE49-F238E27FC236}">
                    <a16:creationId xmlns:a16="http://schemas.microsoft.com/office/drawing/2014/main" id="{F03A629F-2DA9-7933-AD83-81253639553F}"/>
                  </a:ext>
                </a:extLst>
              </p:cNvPr>
              <p:cNvSpPr>
                <a:spLocks noGrp="1" noRot="1" noChangeAspect="1" noMove="1" noResize="1" noEditPoints="1" noAdjustHandles="1" noChangeArrowheads="1" noChangeShapeType="1" noTextEdit="1"/>
              </p:cNvSpPr>
              <p:nvPr>
                <p:ph idx="1"/>
              </p:nvPr>
            </p:nvSpPr>
            <p:spPr>
              <a:xfrm>
                <a:off x="419879" y="1138336"/>
                <a:ext cx="11243386" cy="5327778"/>
              </a:xfrm>
              <a:blipFill>
                <a:blip r:embed="rId2"/>
                <a:stretch>
                  <a:fillRect l="-976" t="-2403" r="-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C6930C-7AE4-E0B1-B83C-B3547EA4D0DE}"/>
              </a:ext>
            </a:extLst>
          </p:cNvPr>
          <p:cNvSpPr>
            <a:spLocks noGrp="1"/>
          </p:cNvSpPr>
          <p:nvPr>
            <p:ph type="sldNum" sz="quarter" idx="12"/>
          </p:nvPr>
        </p:nvSpPr>
        <p:spPr/>
        <p:txBody>
          <a:bodyPr/>
          <a:lstStyle/>
          <a:p>
            <a:fld id="{06A22F74-A866-419C-92ED-E5DF8F102E78}" type="slidenum">
              <a:rPr lang="en-US" smtClean="0"/>
              <a:t>13</a:t>
            </a:fld>
            <a:endParaRPr lang="en-US"/>
          </a:p>
        </p:txBody>
      </p:sp>
    </p:spTree>
    <p:extLst>
      <p:ext uri="{BB962C8B-B14F-4D97-AF65-F5344CB8AC3E}">
        <p14:creationId xmlns:p14="http://schemas.microsoft.com/office/powerpoint/2010/main" val="209763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5568-6AC6-8EB2-2D54-0889A3921E89}"/>
              </a:ext>
            </a:extLst>
          </p:cNvPr>
          <p:cNvSpPr>
            <a:spLocks noGrp="1"/>
          </p:cNvSpPr>
          <p:nvPr>
            <p:ph type="title"/>
          </p:nvPr>
        </p:nvSpPr>
        <p:spPr/>
        <p:txBody>
          <a:bodyPr/>
          <a:lstStyle/>
          <a:p>
            <a:r>
              <a:rPr lang="en-US" dirty="0"/>
              <a:t>Graph Statistics and Kernel Methods (continued)</a:t>
            </a:r>
          </a:p>
        </p:txBody>
      </p:sp>
      <p:sp>
        <p:nvSpPr>
          <p:cNvPr id="3" name="Content Placeholder 2">
            <a:extLst>
              <a:ext uri="{FF2B5EF4-FFF2-40B4-BE49-F238E27FC236}">
                <a16:creationId xmlns:a16="http://schemas.microsoft.com/office/drawing/2014/main" id="{5D308A54-8A15-7520-5DF1-194EA9512D79}"/>
              </a:ext>
            </a:extLst>
          </p:cNvPr>
          <p:cNvSpPr>
            <a:spLocks noGrp="1"/>
          </p:cNvSpPr>
          <p:nvPr>
            <p:ph idx="1"/>
          </p:nvPr>
        </p:nvSpPr>
        <p:spPr/>
        <p:txBody>
          <a:bodyPr>
            <a:normAutofit/>
          </a:bodyPr>
          <a:lstStyle/>
          <a:p>
            <a:r>
              <a:rPr lang="en-US" b="1" dirty="0"/>
              <a:t>Closed triangles, ego graphs, and motifs:</a:t>
            </a:r>
            <a:endParaRPr lang="en-US" dirty="0"/>
          </a:p>
          <a:p>
            <a:pPr lvl="1"/>
            <a:r>
              <a:rPr lang="en-US" b="1" dirty="0"/>
              <a:t>Ego graph of a node</a:t>
            </a:r>
            <a:r>
              <a:rPr lang="en-US" dirty="0"/>
              <a:t>: subgraph containing that node, its neighbors, and all the edges between nodes in its neighborhood. </a:t>
            </a:r>
            <a:r>
              <a:rPr lang="en-US" dirty="0">
                <a:solidFill>
                  <a:srgbClr val="FF0000"/>
                </a:solidFill>
              </a:rPr>
              <a:t>(include figure)</a:t>
            </a:r>
          </a:p>
          <a:p>
            <a:pPr lvl="1"/>
            <a:r>
              <a:rPr lang="en-US" b="1" dirty="0"/>
              <a:t>Motifs or graphlets within a node's ego graph</a:t>
            </a:r>
            <a:r>
              <a:rPr lang="en-US" dirty="0"/>
              <a:t>: rather than just counting triangles, we could consider more complex structures, such as cycles of particular length. We could characterize nodes by counts of how often these different motifs occur in their ego graph. </a:t>
            </a:r>
            <a:r>
              <a:rPr lang="en-US" dirty="0">
                <a:solidFill>
                  <a:srgbClr val="FF0000"/>
                </a:solidFill>
              </a:rPr>
              <a:t>(include figure)</a:t>
            </a:r>
          </a:p>
        </p:txBody>
      </p:sp>
      <p:sp>
        <p:nvSpPr>
          <p:cNvPr id="4" name="Slide Number Placeholder 3">
            <a:extLst>
              <a:ext uri="{FF2B5EF4-FFF2-40B4-BE49-F238E27FC236}">
                <a16:creationId xmlns:a16="http://schemas.microsoft.com/office/drawing/2014/main" id="{95CEC87C-BB02-70BF-1C09-99E382B1B96F}"/>
              </a:ext>
            </a:extLst>
          </p:cNvPr>
          <p:cNvSpPr>
            <a:spLocks noGrp="1"/>
          </p:cNvSpPr>
          <p:nvPr>
            <p:ph type="sldNum" sz="quarter" idx="12"/>
          </p:nvPr>
        </p:nvSpPr>
        <p:spPr/>
        <p:txBody>
          <a:bodyPr/>
          <a:lstStyle/>
          <a:p>
            <a:fld id="{06A22F74-A866-419C-92ED-E5DF8F102E78}" type="slidenum">
              <a:rPr lang="en-US" smtClean="0"/>
              <a:t>14</a:t>
            </a:fld>
            <a:endParaRPr lang="en-US"/>
          </a:p>
        </p:txBody>
      </p:sp>
    </p:spTree>
    <p:extLst>
      <p:ext uri="{BB962C8B-B14F-4D97-AF65-F5344CB8AC3E}">
        <p14:creationId xmlns:p14="http://schemas.microsoft.com/office/powerpoint/2010/main" val="338156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5616-392A-F028-B760-3757DE3A56EF}"/>
              </a:ext>
            </a:extLst>
          </p:cNvPr>
          <p:cNvSpPr>
            <a:spLocks noGrp="1"/>
          </p:cNvSpPr>
          <p:nvPr>
            <p:ph type="title"/>
          </p:nvPr>
        </p:nvSpPr>
        <p:spPr/>
        <p:txBody>
          <a:bodyPr/>
          <a:lstStyle/>
          <a:p>
            <a:r>
              <a:rPr lang="en-US" dirty="0"/>
              <a:t>Graph Statistics and Kernel Methods (continued)</a:t>
            </a:r>
          </a:p>
        </p:txBody>
      </p:sp>
      <p:sp>
        <p:nvSpPr>
          <p:cNvPr id="3" name="Content Placeholder 2">
            <a:extLst>
              <a:ext uri="{FF2B5EF4-FFF2-40B4-BE49-F238E27FC236}">
                <a16:creationId xmlns:a16="http://schemas.microsoft.com/office/drawing/2014/main" id="{D22546E2-529C-B1C4-C704-901E699038A7}"/>
              </a:ext>
            </a:extLst>
          </p:cNvPr>
          <p:cNvSpPr>
            <a:spLocks noGrp="1"/>
          </p:cNvSpPr>
          <p:nvPr>
            <p:ph idx="1"/>
          </p:nvPr>
        </p:nvSpPr>
        <p:spPr/>
        <p:txBody>
          <a:bodyPr>
            <a:normAutofit/>
          </a:bodyPr>
          <a:lstStyle/>
          <a:p>
            <a:pPr marL="0" indent="0">
              <a:buNone/>
            </a:pPr>
            <a:r>
              <a:rPr lang="en-US" b="1" dirty="0"/>
              <a:t>(2) Graph-level features and graph kernels:</a:t>
            </a:r>
            <a:endParaRPr lang="en-US" dirty="0"/>
          </a:p>
          <a:p>
            <a:r>
              <a:rPr lang="en-US" b="1" dirty="0"/>
              <a:t>Bag of nodes:</a:t>
            </a:r>
            <a:endParaRPr lang="en-US" dirty="0"/>
          </a:p>
          <a:p>
            <a:pPr lvl="1"/>
            <a:r>
              <a:rPr lang="en-US" dirty="0"/>
              <a:t>Aggregate of node-level statistics, used as a graph-level representation.</a:t>
            </a:r>
          </a:p>
          <a:p>
            <a:pPr lvl="1"/>
            <a:r>
              <a:rPr lang="en-US" dirty="0"/>
              <a:t>Algorithm is independent of node ordering.</a:t>
            </a:r>
          </a:p>
          <a:p>
            <a:pPr lvl="1"/>
            <a:r>
              <a:rPr lang="en-US" i="1" dirty="0"/>
              <a:t>Disadvantage</a:t>
            </a:r>
            <a:r>
              <a:rPr lang="en-US" dirty="0"/>
              <a:t>: entirely based upon local node-level information. May miss important global properties in the graph.</a:t>
            </a:r>
          </a:p>
          <a:p>
            <a:r>
              <a:rPr lang="en-US" b="1" dirty="0" err="1"/>
              <a:t>Weisfeiler</a:t>
            </a:r>
            <a:r>
              <a:rPr lang="en-US" b="1" dirty="0"/>
              <a:t>-Lehman kernel</a:t>
            </a:r>
            <a:r>
              <a:rPr lang="en-US" dirty="0"/>
              <a:t>:</a:t>
            </a:r>
          </a:p>
          <a:p>
            <a:pPr lvl="1"/>
            <a:r>
              <a:rPr lang="en-US" i="1" dirty="0"/>
              <a:t>Iterative neighborhood aggregation:</a:t>
            </a:r>
            <a:r>
              <a:rPr lang="en-US" dirty="0"/>
              <a:t> Extract node-level features that contain more information than just their local ego graph. Aggregate these richer features into a graph-level representation.</a:t>
            </a:r>
          </a:p>
        </p:txBody>
      </p:sp>
      <p:sp>
        <p:nvSpPr>
          <p:cNvPr id="4" name="Slide Number Placeholder 3">
            <a:extLst>
              <a:ext uri="{FF2B5EF4-FFF2-40B4-BE49-F238E27FC236}">
                <a16:creationId xmlns:a16="http://schemas.microsoft.com/office/drawing/2014/main" id="{A7B4C800-F2D7-D613-6B34-58B169A98016}"/>
              </a:ext>
            </a:extLst>
          </p:cNvPr>
          <p:cNvSpPr>
            <a:spLocks noGrp="1"/>
          </p:cNvSpPr>
          <p:nvPr>
            <p:ph type="sldNum" sz="quarter" idx="12"/>
          </p:nvPr>
        </p:nvSpPr>
        <p:spPr/>
        <p:txBody>
          <a:bodyPr/>
          <a:lstStyle/>
          <a:p>
            <a:fld id="{06A22F74-A866-419C-92ED-E5DF8F102E78}" type="slidenum">
              <a:rPr lang="en-US" smtClean="0"/>
              <a:t>15</a:t>
            </a:fld>
            <a:endParaRPr lang="en-US"/>
          </a:p>
        </p:txBody>
      </p:sp>
    </p:spTree>
    <p:extLst>
      <p:ext uri="{BB962C8B-B14F-4D97-AF65-F5344CB8AC3E}">
        <p14:creationId xmlns:p14="http://schemas.microsoft.com/office/powerpoint/2010/main" val="323578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5AEA-C5AC-E766-0A50-7F6470EF1F44}"/>
              </a:ext>
            </a:extLst>
          </p:cNvPr>
          <p:cNvSpPr>
            <a:spLocks noGrp="1"/>
          </p:cNvSpPr>
          <p:nvPr>
            <p:ph type="title"/>
          </p:nvPr>
        </p:nvSpPr>
        <p:spPr/>
        <p:txBody>
          <a:bodyPr/>
          <a:lstStyle/>
          <a:p>
            <a:r>
              <a:rPr lang="en-US" dirty="0"/>
              <a:t>Graph Statistics and Kernel Methods (continued)</a:t>
            </a:r>
          </a:p>
        </p:txBody>
      </p:sp>
      <p:sp>
        <p:nvSpPr>
          <p:cNvPr id="3" name="Content Placeholder 2">
            <a:extLst>
              <a:ext uri="{FF2B5EF4-FFF2-40B4-BE49-F238E27FC236}">
                <a16:creationId xmlns:a16="http://schemas.microsoft.com/office/drawing/2014/main" id="{4929EEA4-E9D4-9389-C794-8F198C5A9F0D}"/>
              </a:ext>
            </a:extLst>
          </p:cNvPr>
          <p:cNvSpPr>
            <a:spLocks noGrp="1"/>
          </p:cNvSpPr>
          <p:nvPr>
            <p:ph idx="1"/>
          </p:nvPr>
        </p:nvSpPr>
        <p:spPr>
          <a:xfrm>
            <a:off x="289250" y="1825625"/>
            <a:ext cx="4907902" cy="4351338"/>
          </a:xfrm>
        </p:spPr>
        <p:txBody>
          <a:bodyPr/>
          <a:lstStyle/>
          <a:p>
            <a:r>
              <a:rPr lang="en-US" b="1" dirty="0"/>
              <a:t>Graphlets and path-based methods:</a:t>
            </a:r>
            <a:endParaRPr lang="en-US" dirty="0"/>
          </a:p>
          <a:p>
            <a:pPr lvl="1"/>
            <a:r>
              <a:rPr lang="en-US" b="1" i="1" dirty="0"/>
              <a:t>Graphlets</a:t>
            </a:r>
            <a:r>
              <a:rPr lang="en-US" dirty="0"/>
              <a:t>: small subgraph structures. </a:t>
            </a:r>
            <a:r>
              <a:rPr lang="en-US" b="1" dirty="0"/>
              <a:t>Challenge</a:t>
            </a:r>
            <a:r>
              <a:rPr lang="en-US" dirty="0"/>
              <a:t>: counting these is a combinatorically difficult problem.</a:t>
            </a:r>
          </a:p>
          <a:p>
            <a:pPr lvl="1"/>
            <a:r>
              <a:rPr lang="en-US" b="1" i="1" dirty="0"/>
              <a:t>Path-based methods</a:t>
            </a:r>
            <a:r>
              <a:rPr lang="en-US" dirty="0"/>
              <a:t>: Examine different kinds of paths that occur in a graph.</a:t>
            </a:r>
          </a:p>
          <a:p>
            <a:r>
              <a:rPr lang="en-US" dirty="0">
                <a:solidFill>
                  <a:srgbClr val="FF0000"/>
                </a:solidFill>
              </a:rPr>
              <a:t>Describe kernel methods of graphs. Check blogs,</a:t>
            </a:r>
          </a:p>
        </p:txBody>
      </p:sp>
      <p:sp>
        <p:nvSpPr>
          <p:cNvPr id="4" name="Slide Number Placeholder 3">
            <a:extLst>
              <a:ext uri="{FF2B5EF4-FFF2-40B4-BE49-F238E27FC236}">
                <a16:creationId xmlns:a16="http://schemas.microsoft.com/office/drawing/2014/main" id="{75F468CF-F39B-2AC7-7946-0354F006FB64}"/>
              </a:ext>
            </a:extLst>
          </p:cNvPr>
          <p:cNvSpPr>
            <a:spLocks noGrp="1"/>
          </p:cNvSpPr>
          <p:nvPr>
            <p:ph type="sldNum" sz="quarter" idx="12"/>
          </p:nvPr>
        </p:nvSpPr>
        <p:spPr/>
        <p:txBody>
          <a:bodyPr/>
          <a:lstStyle/>
          <a:p>
            <a:fld id="{06A22F74-A866-419C-92ED-E5DF8F102E78}" type="slidenum">
              <a:rPr lang="en-US" smtClean="0"/>
              <a:t>16</a:t>
            </a:fld>
            <a:endParaRPr lang="en-US"/>
          </a:p>
        </p:txBody>
      </p:sp>
      <p:sp>
        <p:nvSpPr>
          <p:cNvPr id="7" name="TextBox 6">
            <a:extLst>
              <a:ext uri="{FF2B5EF4-FFF2-40B4-BE49-F238E27FC236}">
                <a16:creationId xmlns:a16="http://schemas.microsoft.com/office/drawing/2014/main" id="{408BE103-C9D2-3DBC-1DBF-0656CFE24FF0}"/>
              </a:ext>
            </a:extLst>
          </p:cNvPr>
          <p:cNvSpPr txBox="1"/>
          <p:nvPr/>
        </p:nvSpPr>
        <p:spPr>
          <a:xfrm>
            <a:off x="5579706" y="5617301"/>
            <a:ext cx="60835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2.2: The four different size-3 graphlets that can occur in a simple graph. </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8" name="Picture 7" descr="Chart, radar chart&#10;&#10;Description automatically generated">
            <a:extLst>
              <a:ext uri="{FF2B5EF4-FFF2-40B4-BE49-F238E27FC236}">
                <a16:creationId xmlns:a16="http://schemas.microsoft.com/office/drawing/2014/main" id="{E3A93AB5-B825-742E-9041-DA44C2CF5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152" y="1060029"/>
            <a:ext cx="6786103" cy="4440642"/>
          </a:xfrm>
          <a:prstGeom prst="rect">
            <a:avLst/>
          </a:prstGeom>
        </p:spPr>
      </p:pic>
    </p:spTree>
    <p:extLst>
      <p:ext uri="{BB962C8B-B14F-4D97-AF65-F5344CB8AC3E}">
        <p14:creationId xmlns:p14="http://schemas.microsoft.com/office/powerpoint/2010/main" val="374221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D52C-343F-00F8-8E03-A612FFE09061}"/>
              </a:ext>
            </a:extLst>
          </p:cNvPr>
          <p:cNvSpPr>
            <a:spLocks noGrp="1"/>
          </p:cNvSpPr>
          <p:nvPr>
            <p:ph type="title"/>
          </p:nvPr>
        </p:nvSpPr>
        <p:spPr/>
        <p:txBody>
          <a:bodyPr/>
          <a:lstStyle/>
          <a:p>
            <a:r>
              <a:rPr lang="en-US" dirty="0"/>
              <a:t>Neighborhood Overlap Detection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D4AA92-F669-7692-CEA6-08A84CBCA789}"/>
                  </a:ext>
                </a:extLst>
              </p:cNvPr>
              <p:cNvSpPr>
                <a:spLocks noGrp="1"/>
              </p:cNvSpPr>
              <p:nvPr>
                <p:ph idx="1"/>
              </p:nvPr>
            </p:nvSpPr>
            <p:spPr/>
            <p:txBody>
              <a:bodyPr/>
              <a:lstStyle/>
              <a:p>
                <a:r>
                  <a:rPr lang="en-US" dirty="0"/>
                  <a:t>Node and graph-level statistics are limited in that they do not quantify the relationships between nodes.</a:t>
                </a:r>
              </a:p>
              <a:p>
                <a:r>
                  <a:rPr lang="en-US" dirty="0"/>
                  <a:t>Number of neighbors that two nodes share:</a:t>
                </a:r>
              </a:p>
              <a:p>
                <a:pPr marL="0" indent="0">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e>
                          </m:d>
                        </m:e>
                      </m:d>
                    </m:oMath>
                  </m:oMathPara>
                </a14:m>
                <a:endParaRPr lang="en-US" b="0" dirty="0"/>
              </a:p>
              <a:p>
                <a:pPr marL="0" indent="0">
                  <a:buNone/>
                </a:pPr>
                <a:r>
                  <a:rPr lang="en-US" dirty="0"/>
                  <a:t>where </a:t>
                </a:r>
                <a14:m>
                  <m:oMath xmlns:m="http://schemas.openxmlformats.org/officeDocument/2006/math">
                    <m:r>
                      <a:rPr lang="en-US" b="1" i="0" smtClean="0">
                        <a:latin typeface="Cambria Math" panose="02040503050406030204" pitchFamily="18" charset="0"/>
                      </a:rPr>
                      <m:t>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 ×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sup>
                    </m:sSup>
                  </m:oMath>
                </a14:m>
                <a:r>
                  <a:rPr lang="en-US" dirty="0"/>
                  <a:t> denotes </a:t>
                </a:r>
                <a:r>
                  <a:rPr lang="en-US" i="1" dirty="0"/>
                  <a:t>similarity matrix </a:t>
                </a:r>
                <a:r>
                  <a:rPr lang="en-US" dirty="0"/>
                  <a:t>summarizing all pairwise node statistics.</a:t>
                </a:r>
              </a:p>
              <a:p>
                <a:r>
                  <a:rPr lang="en-US" dirty="0"/>
                  <a:t>Common strategy: assume likelihood of an edge (u, v) is proportional to </a:t>
                </a:r>
                <a:r>
                  <a:rPr lang="en-US" b="1" dirty="0"/>
                  <a:t>S</a:t>
                </a:r>
                <a:r>
                  <a:rPr lang="en-US" dirty="0"/>
                  <a:t>[u, v]:</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1" i="0" smtClean="0">
                              <a:latin typeface="Cambria Math" panose="02040503050406030204" pitchFamily="18" charset="0"/>
                            </a:rPr>
                            <m:t>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𝐒</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e>
                      </m:d>
                    </m:oMath>
                  </m:oMathPara>
                </a14:m>
                <a:endParaRPr lang="en-US" dirty="0"/>
              </a:p>
            </p:txBody>
          </p:sp>
        </mc:Choice>
        <mc:Fallback xmlns="">
          <p:sp>
            <p:nvSpPr>
              <p:cNvPr id="3" name="Content Placeholder 2">
                <a:extLst>
                  <a:ext uri="{FF2B5EF4-FFF2-40B4-BE49-F238E27FC236}">
                    <a16:creationId xmlns:a16="http://schemas.microsoft.com/office/drawing/2014/main" id="{87D4AA92-F669-7692-CEA6-08A84CBCA789}"/>
                  </a:ext>
                </a:extLst>
              </p:cNvPr>
              <p:cNvSpPr>
                <a:spLocks noGrp="1" noRot="1" noChangeAspect="1" noMove="1" noResize="1" noEditPoints="1" noAdjustHandles="1" noChangeArrowheads="1" noChangeShapeType="1" noTextEdit="1"/>
              </p:cNvSpPr>
              <p:nvPr>
                <p:ph idx="1"/>
              </p:nvPr>
            </p:nvSpPr>
            <p:spPr>
              <a:blipFill>
                <a:blip r:embed="rId2"/>
                <a:stretch>
                  <a:fillRect l="-1217" t="-2241" r="-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B7803A-5D45-FB32-7964-FC0D01F4426A}"/>
              </a:ext>
            </a:extLst>
          </p:cNvPr>
          <p:cNvSpPr>
            <a:spLocks noGrp="1"/>
          </p:cNvSpPr>
          <p:nvPr>
            <p:ph type="sldNum" sz="quarter" idx="12"/>
          </p:nvPr>
        </p:nvSpPr>
        <p:spPr/>
        <p:txBody>
          <a:bodyPr/>
          <a:lstStyle/>
          <a:p>
            <a:fld id="{06A22F74-A866-419C-92ED-E5DF8F102E78}" type="slidenum">
              <a:rPr lang="en-US" smtClean="0"/>
              <a:t>17</a:t>
            </a:fld>
            <a:endParaRPr lang="en-US"/>
          </a:p>
        </p:txBody>
      </p:sp>
    </p:spTree>
    <p:extLst>
      <p:ext uri="{BB962C8B-B14F-4D97-AF65-F5344CB8AC3E}">
        <p14:creationId xmlns:p14="http://schemas.microsoft.com/office/powerpoint/2010/main" val="147237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3E6-9B62-4153-2BDA-C7C416A8DC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8DB8C-DA7D-FB5E-F4AB-AD7D9B52E44D}"/>
              </a:ext>
            </a:extLst>
          </p:cNvPr>
          <p:cNvSpPr>
            <a:spLocks noGrp="1"/>
          </p:cNvSpPr>
          <p:nvPr>
            <p:ph idx="1"/>
          </p:nvPr>
        </p:nvSpPr>
        <p:spPr>
          <a:xfrm>
            <a:off x="838200" y="4023519"/>
            <a:ext cx="11002347" cy="2239445"/>
          </a:xfrm>
        </p:spPr>
        <p:txBody>
          <a:bodyPr>
            <a:normAutofit lnSpcReduction="10000"/>
          </a:bodyPr>
          <a:lstStyle/>
          <a:p>
            <a:r>
              <a:rPr lang="en-US" dirty="0"/>
              <a:t>Full graph and a subsampled graph used for training. </a:t>
            </a:r>
          </a:p>
          <a:p>
            <a:r>
              <a:rPr lang="en-US" dirty="0"/>
              <a:t>Dotted edges in training graph are removed when training a model or computing overlap statistics. </a:t>
            </a:r>
          </a:p>
          <a:p>
            <a:r>
              <a:rPr lang="en-US" dirty="0"/>
              <a:t>Model is evaluated based on its ability to predict existence of these held-out test edges.</a:t>
            </a:r>
          </a:p>
        </p:txBody>
      </p:sp>
      <p:sp>
        <p:nvSpPr>
          <p:cNvPr id="4" name="Slide Number Placeholder 3">
            <a:extLst>
              <a:ext uri="{FF2B5EF4-FFF2-40B4-BE49-F238E27FC236}">
                <a16:creationId xmlns:a16="http://schemas.microsoft.com/office/drawing/2014/main" id="{39F73ED8-1F52-1C19-31DA-49AA519E32B1}"/>
              </a:ext>
            </a:extLst>
          </p:cNvPr>
          <p:cNvSpPr>
            <a:spLocks noGrp="1"/>
          </p:cNvSpPr>
          <p:nvPr>
            <p:ph type="sldNum" sz="quarter" idx="12"/>
          </p:nvPr>
        </p:nvSpPr>
        <p:spPr/>
        <p:txBody>
          <a:bodyPr/>
          <a:lstStyle/>
          <a:p>
            <a:fld id="{06A22F74-A866-419C-92ED-E5DF8F102E78}" type="slidenum">
              <a:rPr lang="en-US" smtClean="0"/>
              <a:t>18</a:t>
            </a:fld>
            <a:endParaRPr lang="en-US"/>
          </a:p>
        </p:txBody>
      </p:sp>
      <p:pic>
        <p:nvPicPr>
          <p:cNvPr id="8" name="Picture 7" descr="Chart, radar chart&#10;&#10;Description automatically generated">
            <a:extLst>
              <a:ext uri="{FF2B5EF4-FFF2-40B4-BE49-F238E27FC236}">
                <a16:creationId xmlns:a16="http://schemas.microsoft.com/office/drawing/2014/main" id="{E20CE9AB-78AC-DC44-17F7-69D5D9F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360" y="136053"/>
            <a:ext cx="9876376" cy="3840813"/>
          </a:xfrm>
          <a:prstGeom prst="rect">
            <a:avLst/>
          </a:prstGeom>
        </p:spPr>
      </p:pic>
    </p:spTree>
    <p:extLst>
      <p:ext uri="{BB962C8B-B14F-4D97-AF65-F5344CB8AC3E}">
        <p14:creationId xmlns:p14="http://schemas.microsoft.com/office/powerpoint/2010/main" val="268777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8DD4-F4E0-F916-2731-50E551AA9BD7}"/>
              </a:ext>
            </a:extLst>
          </p:cNvPr>
          <p:cNvSpPr>
            <a:spLocks noGrp="1"/>
          </p:cNvSpPr>
          <p:nvPr>
            <p:ph type="title"/>
          </p:nvPr>
        </p:nvSpPr>
        <p:spPr/>
        <p:txBody>
          <a:bodyPr/>
          <a:lstStyle/>
          <a:p>
            <a:r>
              <a:rPr lang="en-US" dirty="0"/>
              <a:t>Neighborhood Overlap Detection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76A85-D76A-003E-B251-0636C30C15A3}"/>
                  </a:ext>
                </a:extLst>
              </p:cNvPr>
              <p:cNvSpPr>
                <a:spLocks noGrp="1"/>
              </p:cNvSpPr>
              <p:nvPr>
                <p:ph idx="1"/>
              </p:nvPr>
            </p:nvSpPr>
            <p:spPr>
              <a:xfrm>
                <a:off x="838200" y="1825625"/>
                <a:ext cx="10591800" cy="4351338"/>
              </a:xfrm>
            </p:spPr>
            <p:txBody>
              <a:bodyPr/>
              <a:lstStyle/>
              <a:p>
                <a:pPr marL="514350" indent="-514350">
                  <a:buAutoNum type="arabicParenBoth"/>
                </a:pPr>
                <a:r>
                  <a:rPr lang="en-US" b="1" dirty="0"/>
                  <a:t>Local overlap measures:</a:t>
                </a:r>
              </a:p>
              <a:p>
                <a:r>
                  <a:rPr lang="en-US" b="1" dirty="0"/>
                  <a:t>Sorensen index: </a:t>
                </a:r>
                <a:r>
                  <a:rPr lang="en-US" dirty="0"/>
                  <a:t>defines a matrix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𝐒</m:t>
                        </m:r>
                      </m:e>
                      <m:sub>
                        <m:r>
                          <m:rPr>
                            <m:sty m:val="p"/>
                          </m:rPr>
                          <a:rPr lang="en-US" b="0" i="0" smtClean="0">
                            <a:latin typeface="Cambria Math" panose="02040503050406030204" pitchFamily="18" charset="0"/>
                          </a:rPr>
                          <m:t>Sorenson</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 ×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sup>
                    </m:sSup>
                  </m:oMath>
                </a14:m>
                <a:r>
                  <a:rPr lang="en-US" dirty="0"/>
                  <a:t> of node-node neighborhood overlaps with entries given by</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𝐒</m:t>
                          </m:r>
                        </m:e>
                        <m:sub>
                          <m:r>
                            <m:rPr>
                              <m:sty m:val="p"/>
                            </m:rPr>
                            <a:rPr lang="en-US" b="0" i="0" smtClean="0">
                              <a:latin typeface="Cambria Math" panose="02040503050406030204" pitchFamily="18" charset="0"/>
                            </a:rPr>
                            <m:t>Sorenson</m:t>
                          </m:r>
                        </m:sub>
                      </m:s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e>
                              </m:d>
                            </m:e>
                          </m:d>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𝑢</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𝑣</m:t>
                              </m:r>
                            </m:sub>
                          </m:sSub>
                        </m:den>
                      </m:f>
                    </m:oMath>
                  </m:oMathPara>
                </a14:m>
                <a:endParaRPr lang="en-US" dirty="0"/>
              </a:p>
              <a:p>
                <a:r>
                  <a:rPr lang="en-US" b="1" dirty="0"/>
                  <a:t>Salton index</a:t>
                </a:r>
                <a:r>
                  <a:rPr lang="en-US" dirty="0"/>
                  <a:t>: normalizes by the product of the degrees of u and v:</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𝐒</m:t>
                          </m:r>
                        </m:e>
                        <m:sub>
                          <m:r>
                            <m:rPr>
                              <m:sty m:val="p"/>
                            </m:rPr>
                            <a:rPr lang="en-US" b="0" i="0" smtClean="0">
                              <a:latin typeface="Cambria Math" panose="02040503050406030204" pitchFamily="18" charset="0"/>
                            </a:rPr>
                            <m:t>Salton</m:t>
                          </m:r>
                        </m:sub>
                      </m:s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e>
                              </m:d>
                            </m:e>
                          </m:d>
                        </m:num>
                        <m:den>
                          <m:rad>
                            <m:radPr>
                              <m:degHide m:val="on"/>
                              <m:ctrlPr>
                                <a:rPr lang="en-US" b="0" i="1" smtClean="0">
                                  <a:latin typeface="Cambria Math" panose="02040503050406030204" pitchFamily="18" charset="0"/>
                                  <a:ea typeface="Cambria Math" panose="02040503050406030204" pitchFamily="18" charset="0"/>
                                </a:rPr>
                              </m:ctrlPr>
                            </m:radPr>
                            <m:deg/>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𝑢</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𝑣</m:t>
                                  </m:r>
                                </m:sub>
                              </m:sSub>
                            </m:e>
                          </m:rad>
                        </m:den>
                      </m:f>
                    </m:oMath>
                  </m:oMathPara>
                </a14:m>
                <a:endParaRPr lang="en-US" dirty="0"/>
              </a:p>
            </p:txBody>
          </p:sp>
        </mc:Choice>
        <mc:Fallback xmlns="">
          <p:sp>
            <p:nvSpPr>
              <p:cNvPr id="3" name="Content Placeholder 2">
                <a:extLst>
                  <a:ext uri="{FF2B5EF4-FFF2-40B4-BE49-F238E27FC236}">
                    <a16:creationId xmlns:a16="http://schemas.microsoft.com/office/drawing/2014/main" id="{76C76A85-D76A-003E-B251-0636C30C15A3}"/>
                  </a:ext>
                </a:extLst>
              </p:cNvPr>
              <p:cNvSpPr>
                <a:spLocks noGrp="1" noRot="1" noChangeAspect="1" noMove="1" noResize="1" noEditPoints="1" noAdjustHandles="1" noChangeArrowheads="1" noChangeShapeType="1" noTextEdit="1"/>
              </p:cNvSpPr>
              <p:nvPr>
                <p:ph idx="1"/>
              </p:nvPr>
            </p:nvSpPr>
            <p:spPr>
              <a:xfrm>
                <a:off x="838200" y="1825625"/>
                <a:ext cx="10591800" cy="4351338"/>
              </a:xfrm>
              <a:blipFill>
                <a:blip r:embed="rId3"/>
                <a:stretch>
                  <a:fillRect l="-1209" t="-2381" r="-10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F702F56-0D4D-0912-1E9A-73E9BE61C302}"/>
              </a:ext>
            </a:extLst>
          </p:cNvPr>
          <p:cNvSpPr>
            <a:spLocks noGrp="1"/>
          </p:cNvSpPr>
          <p:nvPr>
            <p:ph type="sldNum" sz="quarter" idx="12"/>
          </p:nvPr>
        </p:nvSpPr>
        <p:spPr/>
        <p:txBody>
          <a:bodyPr/>
          <a:lstStyle/>
          <a:p>
            <a:fld id="{06A22F74-A866-419C-92ED-E5DF8F102E78}" type="slidenum">
              <a:rPr lang="en-US" smtClean="0"/>
              <a:t>19</a:t>
            </a:fld>
            <a:endParaRPr lang="en-US"/>
          </a:p>
        </p:txBody>
      </p:sp>
    </p:spTree>
    <p:extLst>
      <p:ext uri="{BB962C8B-B14F-4D97-AF65-F5344CB8AC3E}">
        <p14:creationId xmlns:p14="http://schemas.microsoft.com/office/powerpoint/2010/main" val="3440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EDEB-6B85-0E5F-565B-8A54501F353A}"/>
              </a:ext>
            </a:extLst>
          </p:cNvPr>
          <p:cNvSpPr>
            <a:spLocks noGrp="1"/>
          </p:cNvSpPr>
          <p:nvPr>
            <p:ph type="ctrTitle"/>
          </p:nvPr>
        </p:nvSpPr>
        <p:spPr/>
        <p:txBody>
          <a:bodyPr/>
          <a:lstStyle/>
          <a:p>
            <a:r>
              <a:rPr lang="en-US" dirty="0"/>
              <a:t>Chapter 1: </a:t>
            </a:r>
            <a:br>
              <a:rPr lang="en-US" dirty="0"/>
            </a:br>
            <a:r>
              <a:rPr lang="en-US" dirty="0"/>
              <a:t>Introduction</a:t>
            </a:r>
          </a:p>
        </p:txBody>
      </p:sp>
      <p:sp>
        <p:nvSpPr>
          <p:cNvPr id="3" name="Subtitle 2">
            <a:extLst>
              <a:ext uri="{FF2B5EF4-FFF2-40B4-BE49-F238E27FC236}">
                <a16:creationId xmlns:a16="http://schemas.microsoft.com/office/drawing/2014/main" id="{E5393F9A-0D1A-89BE-11DC-911540417BC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3C1F1BA-7945-73FC-E37B-612A2C8087AF}"/>
              </a:ext>
            </a:extLst>
          </p:cNvPr>
          <p:cNvSpPr>
            <a:spLocks noGrp="1"/>
          </p:cNvSpPr>
          <p:nvPr>
            <p:ph type="sldNum" sz="quarter" idx="12"/>
          </p:nvPr>
        </p:nvSpPr>
        <p:spPr/>
        <p:txBody>
          <a:bodyPr/>
          <a:lstStyle/>
          <a:p>
            <a:fld id="{06A22F74-A866-419C-92ED-E5DF8F102E78}" type="slidenum">
              <a:rPr lang="en-US" smtClean="0"/>
              <a:t>2</a:t>
            </a:fld>
            <a:endParaRPr lang="en-US"/>
          </a:p>
        </p:txBody>
      </p:sp>
    </p:spTree>
    <p:extLst>
      <p:ext uri="{BB962C8B-B14F-4D97-AF65-F5344CB8AC3E}">
        <p14:creationId xmlns:p14="http://schemas.microsoft.com/office/powerpoint/2010/main" val="124594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A96B-3D3C-81D9-FA0E-AB1C4E63CBFD}"/>
              </a:ext>
            </a:extLst>
          </p:cNvPr>
          <p:cNvSpPr>
            <a:spLocks noGrp="1"/>
          </p:cNvSpPr>
          <p:nvPr>
            <p:ph type="title"/>
          </p:nvPr>
        </p:nvSpPr>
        <p:spPr>
          <a:xfrm>
            <a:off x="838200" y="365126"/>
            <a:ext cx="10515600" cy="959822"/>
          </a:xfrm>
        </p:spPr>
        <p:txBody>
          <a:bodyPr/>
          <a:lstStyle/>
          <a:p>
            <a:r>
              <a:rPr lang="en-US" dirty="0"/>
              <a:t>Neighborhood Overlap Detection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C8B4F9-A926-F3D0-A614-BB07DB4BD530}"/>
                  </a:ext>
                </a:extLst>
              </p:cNvPr>
              <p:cNvSpPr>
                <a:spLocks noGrp="1"/>
              </p:cNvSpPr>
              <p:nvPr>
                <p:ph idx="1"/>
              </p:nvPr>
            </p:nvSpPr>
            <p:spPr>
              <a:xfrm>
                <a:off x="391886" y="1324948"/>
                <a:ext cx="10961914" cy="5167926"/>
              </a:xfrm>
            </p:spPr>
            <p:txBody>
              <a:bodyPr>
                <a:normAutofit fontScale="92500" lnSpcReduction="20000"/>
              </a:bodyPr>
              <a:lstStyle/>
              <a:p>
                <a:r>
                  <a:rPr lang="en-US" b="1" dirty="0"/>
                  <a:t>Jaccard overlap</a:t>
                </a:r>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𝐒</m:t>
                          </m:r>
                        </m:e>
                        <m:sub>
                          <m:r>
                            <m:rPr>
                              <m:sty m:val="p"/>
                            </m:rPr>
                            <a:rPr lang="en-US" b="0" i="0" smtClean="0">
                              <a:latin typeface="Cambria Math" panose="02040503050406030204" pitchFamily="18" charset="0"/>
                            </a:rPr>
                            <m:t>Jaccard</m:t>
                          </m:r>
                        </m:sub>
                      </m:s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e>
                              </m:d>
                            </m:e>
                          </m:d>
                        </m:num>
                        <m:den>
                          <m:d>
                            <m:dPr>
                              <m:begChr m:val="|"/>
                              <m:endChr m:val="|"/>
                              <m:ctrlPr>
                                <a:rPr lang="en-US" i="1">
                                  <a:latin typeface="Cambria Math" panose="02040503050406030204" pitchFamily="18" charset="0"/>
                                </a:rPr>
                              </m:ctrlPr>
                            </m:dPr>
                            <m:e>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𝑢</m:t>
                                  </m:r>
                                </m:e>
                              </m:d>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𝑣</m:t>
                                  </m:r>
                                </m:e>
                              </m:d>
                            </m:e>
                          </m:d>
                        </m:den>
                      </m:f>
                    </m:oMath>
                  </m:oMathPara>
                </a14:m>
                <a:endParaRPr lang="en-US" b="0" dirty="0"/>
              </a:p>
              <a:p>
                <a:r>
                  <a:rPr lang="en-US" b="1" dirty="0"/>
                  <a:t>Resource Allocation (RA) index</a:t>
                </a:r>
                <a:r>
                  <a:rPr lang="en-US" dirty="0"/>
                  <a:t>: counts the inverse degrees of the common neighbors:</a:t>
                </a:r>
              </a:p>
              <a:p>
                <a:pPr marL="0"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𝐒</m:t>
                          </m:r>
                        </m:e>
                        <m:sub>
                          <m:r>
                            <m:rPr>
                              <m:sty m:val="p"/>
                            </m:rPr>
                            <a:rPr lang="en-US" b="0" i="0" smtClean="0">
                              <a:latin typeface="Cambria Math" panose="02040503050406030204" pitchFamily="18" charset="0"/>
                            </a:rPr>
                            <m:t>RA</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r>
                        <a:rPr lang="en-US" i="1">
                          <a:latin typeface="Cambria Math" panose="02040503050406030204" pitchFamily="18" charset="0"/>
                        </a:rPr>
                        <m:t>=</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𝑣</m:t>
                                  </m:r>
                                </m:e>
                                <m:sub>
                                  <m:r>
                                    <m:rPr>
                                      <m:brk m:alnAt="7"/>
                                    </m:rPr>
                                    <a:rPr lang="en-US" b="0" i="1" smtClean="0">
                                      <a:latin typeface="Cambria Math" panose="02040503050406030204" pitchFamily="18" charset="0"/>
                                      <a:ea typeface="Cambria Math" panose="02040503050406030204" pitchFamily="18" charset="0"/>
                                    </a:rPr>
                                    <m:t>1</m:t>
                                  </m:r>
                                </m:sub>
                              </m:sSub>
                            </m:e>
                          </m:d>
                          <m:r>
                            <m:rPr>
                              <m:brk m:alnAt="7"/>
                            </m:rP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e>
                          </m:d>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𝑑</m:t>
                                  </m:r>
                                </m:e>
                                <m:sub>
                                  <m:r>
                                    <a:rPr lang="en-US" i="1">
                                      <a:latin typeface="Cambria Math" panose="02040503050406030204" pitchFamily="18" charset="0"/>
                                      <a:ea typeface="Cambria Math" panose="02040503050406030204" pitchFamily="18" charset="0"/>
                                    </a:rPr>
                                    <m:t>𝑢</m:t>
                                  </m:r>
                                </m:sub>
                              </m:sSub>
                            </m:den>
                          </m:f>
                        </m:e>
                      </m:nary>
                    </m:oMath>
                  </m:oMathPara>
                </a14:m>
                <a:endParaRPr lang="en-US" dirty="0"/>
              </a:p>
              <a:p>
                <a:r>
                  <a:rPr lang="en-US" b="1" dirty="0"/>
                  <a:t>Adamic-Adar (AA) index</a:t>
                </a:r>
                <a:r>
                  <a:rPr lang="en-US" dirty="0"/>
                  <a:t>: similar computation using the inverse logarithm of the degrees:</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𝐒</m:t>
                          </m:r>
                        </m:e>
                        <m:sub>
                          <m:r>
                            <m:rPr>
                              <m:sty m:val="p"/>
                            </m:rPr>
                            <a:rPr lang="en-US" b="0" i="0" smtClean="0">
                              <a:latin typeface="Cambria Math" panose="02040503050406030204" pitchFamily="18" charset="0"/>
                            </a:rPr>
                            <m:t>RA</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r>
                        <a:rPr lang="en-US" i="1">
                          <a:latin typeface="Cambria Math" panose="02040503050406030204" pitchFamily="18" charset="0"/>
                        </a:rPr>
                        <m:t>=</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𝑣</m:t>
                                  </m:r>
                                </m:e>
                                <m:sub>
                                  <m:r>
                                    <m:rPr>
                                      <m:brk m:alnAt="7"/>
                                    </m:rPr>
                                    <a:rPr lang="en-US" b="0" i="1" smtClean="0">
                                      <a:latin typeface="Cambria Math" panose="02040503050406030204" pitchFamily="18" charset="0"/>
                                      <a:ea typeface="Cambria Math" panose="02040503050406030204" pitchFamily="18" charset="0"/>
                                    </a:rPr>
                                    <m:t>1</m:t>
                                  </m:r>
                                </m:sub>
                              </m:sSub>
                            </m:e>
                          </m:d>
                          <m:r>
                            <m:rPr>
                              <m:brk m:alnAt="7"/>
                            </m:rP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e>
                          </m:d>
                        </m:sub>
                        <m:sup/>
                        <m:e>
                          <m:f>
                            <m:fPr>
                              <m:ctrlPr>
                                <a:rPr lang="en-US" i="1">
                                  <a:latin typeface="Cambria Math" panose="02040503050406030204" pitchFamily="18" charset="0"/>
                                </a:rPr>
                              </m:ctrlPr>
                            </m:fPr>
                            <m:num>
                              <m:r>
                                <a:rPr lang="en-US" i="1">
                                  <a:latin typeface="Cambria Math" panose="02040503050406030204" pitchFamily="18" charset="0"/>
                                </a:rPr>
                                <m:t>1</m:t>
                              </m:r>
                            </m:num>
                            <m:den>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𝑢</m:t>
                                          </m:r>
                                        </m:sub>
                                      </m:sSub>
                                    </m:e>
                                  </m:d>
                                </m:e>
                              </m:func>
                            </m:den>
                          </m:f>
                        </m:e>
                      </m:nary>
                    </m:oMath>
                  </m:oMathPara>
                </a14:m>
                <a:endParaRPr lang="en-US" dirty="0"/>
              </a:p>
              <a:p>
                <a:pPr marL="0" indent="0">
                  <a:buNone/>
                </a:pPr>
                <a:r>
                  <a:rPr lang="en-US" dirty="0">
                    <a:solidFill>
                      <a:srgbClr val="FF0000"/>
                    </a:solidFill>
                  </a:rPr>
                  <a:t>Find advantages and disadvantages of different measures. Which is suitable for which case.</a:t>
                </a:r>
              </a:p>
            </p:txBody>
          </p:sp>
        </mc:Choice>
        <mc:Fallback>
          <p:sp>
            <p:nvSpPr>
              <p:cNvPr id="3" name="Content Placeholder 2">
                <a:extLst>
                  <a:ext uri="{FF2B5EF4-FFF2-40B4-BE49-F238E27FC236}">
                    <a16:creationId xmlns:a16="http://schemas.microsoft.com/office/drawing/2014/main" id="{3EC8B4F9-A926-F3D0-A614-BB07DB4BD530}"/>
                  </a:ext>
                </a:extLst>
              </p:cNvPr>
              <p:cNvSpPr>
                <a:spLocks noGrp="1" noRot="1" noChangeAspect="1" noMove="1" noResize="1" noEditPoints="1" noAdjustHandles="1" noChangeArrowheads="1" noChangeShapeType="1" noTextEdit="1"/>
              </p:cNvSpPr>
              <p:nvPr>
                <p:ph idx="1"/>
              </p:nvPr>
            </p:nvSpPr>
            <p:spPr>
              <a:xfrm>
                <a:off x="391886" y="1324948"/>
                <a:ext cx="10961914" cy="5167926"/>
              </a:xfrm>
              <a:blipFill>
                <a:blip r:embed="rId2"/>
                <a:stretch>
                  <a:fillRect l="-1001" t="-29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196B602-FDB0-DA7D-0C16-645A7B255165}"/>
              </a:ext>
            </a:extLst>
          </p:cNvPr>
          <p:cNvSpPr>
            <a:spLocks noGrp="1"/>
          </p:cNvSpPr>
          <p:nvPr>
            <p:ph type="sldNum" sz="quarter" idx="12"/>
          </p:nvPr>
        </p:nvSpPr>
        <p:spPr/>
        <p:txBody>
          <a:bodyPr/>
          <a:lstStyle/>
          <a:p>
            <a:fld id="{06A22F74-A866-419C-92ED-E5DF8F102E78}" type="slidenum">
              <a:rPr lang="en-US" smtClean="0"/>
              <a:t>20</a:t>
            </a:fld>
            <a:endParaRPr lang="en-US"/>
          </a:p>
        </p:txBody>
      </p:sp>
    </p:spTree>
    <p:extLst>
      <p:ext uri="{BB962C8B-B14F-4D97-AF65-F5344CB8AC3E}">
        <p14:creationId xmlns:p14="http://schemas.microsoft.com/office/powerpoint/2010/main" val="43872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A0C8-023B-D731-880F-95D82661E0AA}"/>
              </a:ext>
            </a:extLst>
          </p:cNvPr>
          <p:cNvSpPr>
            <a:spLocks noGrp="1"/>
          </p:cNvSpPr>
          <p:nvPr>
            <p:ph type="title"/>
          </p:nvPr>
        </p:nvSpPr>
        <p:spPr>
          <a:xfrm>
            <a:off x="838200" y="365126"/>
            <a:ext cx="10515600" cy="804914"/>
          </a:xfrm>
        </p:spPr>
        <p:txBody>
          <a:bodyPr/>
          <a:lstStyle/>
          <a:p>
            <a:r>
              <a:rPr lang="en-US" dirty="0"/>
              <a:t>Neighborhood Overlap Detection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85989E-78FC-84EC-32EC-A3D9DE1EFE54}"/>
                  </a:ext>
                </a:extLst>
              </p:cNvPr>
              <p:cNvSpPr>
                <a:spLocks noGrp="1"/>
              </p:cNvSpPr>
              <p:nvPr>
                <p:ph idx="1"/>
              </p:nvPr>
            </p:nvSpPr>
            <p:spPr>
              <a:xfrm>
                <a:off x="838200" y="1278194"/>
                <a:ext cx="10515600" cy="4898769"/>
              </a:xfrm>
            </p:spPr>
            <p:txBody>
              <a:bodyPr/>
              <a:lstStyle/>
              <a:p>
                <a:pPr marL="0" indent="0">
                  <a:buNone/>
                </a:pPr>
                <a:r>
                  <a:rPr lang="en-US" dirty="0"/>
                  <a:t>(2) </a:t>
                </a:r>
                <a:r>
                  <a:rPr lang="en-US" b="1" dirty="0"/>
                  <a:t>Global overlap measures:</a:t>
                </a:r>
              </a:p>
              <a:p>
                <a:r>
                  <a:rPr lang="en-US" b="1" dirty="0"/>
                  <a:t>Katz index</a:t>
                </a:r>
                <a:r>
                  <a:rPr lang="en-US" dirty="0"/>
                  <a:t>: count the number of paths of all lengths between a pair of nodes: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𝐾𝑎𝑡𝑧</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m:t>
                          </m:r>
                        </m:sup>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𝑖</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e>
                          </m:d>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𝐴</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𝐼</m:t>
                      </m:r>
                    </m:oMath>
                  </m:oMathPara>
                </a14:m>
                <a:endParaRPr lang="en-US" b="0" dirty="0"/>
              </a:p>
              <a:p>
                <a:pPr marL="0" indent="0">
                  <a:buNone/>
                </a:pPr>
                <a:r>
                  <a:rPr lang="en-US" dirty="0"/>
                  <a:t>where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oMath>
                </a14:m>
                <a:r>
                  <a:rPr lang="en-US" dirty="0"/>
                  <a:t> is a user-defined parameter controlling how much weight is given to short versus long paths. A small value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&lt;1</m:t>
                    </m:r>
                  </m:oMath>
                </a14:m>
                <a:r>
                  <a:rPr lang="en-US" dirty="0"/>
                  <a:t> would down-weight the importance of long paths.</a:t>
                </a:r>
              </a:p>
            </p:txBody>
          </p:sp>
        </mc:Choice>
        <mc:Fallback>
          <p:sp>
            <p:nvSpPr>
              <p:cNvPr id="3" name="Content Placeholder 2">
                <a:extLst>
                  <a:ext uri="{FF2B5EF4-FFF2-40B4-BE49-F238E27FC236}">
                    <a16:creationId xmlns:a16="http://schemas.microsoft.com/office/drawing/2014/main" id="{7B85989E-78FC-84EC-32EC-A3D9DE1EFE54}"/>
                  </a:ext>
                </a:extLst>
              </p:cNvPr>
              <p:cNvSpPr>
                <a:spLocks noGrp="1" noRot="1" noChangeAspect="1" noMove="1" noResize="1" noEditPoints="1" noAdjustHandles="1" noChangeArrowheads="1" noChangeShapeType="1" noTextEdit="1"/>
              </p:cNvSpPr>
              <p:nvPr>
                <p:ph idx="1"/>
              </p:nvPr>
            </p:nvSpPr>
            <p:spPr>
              <a:xfrm>
                <a:off x="838200" y="1278194"/>
                <a:ext cx="10515600" cy="4898769"/>
              </a:xfrm>
              <a:blipFill>
                <a:blip r:embed="rId2"/>
                <a:stretch>
                  <a:fillRect l="-1217" t="-2117" r="-17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5AB540-D41B-1BE9-6F75-88277B0EA4BF}"/>
              </a:ext>
            </a:extLst>
          </p:cNvPr>
          <p:cNvSpPr>
            <a:spLocks noGrp="1"/>
          </p:cNvSpPr>
          <p:nvPr>
            <p:ph type="sldNum" sz="quarter" idx="12"/>
          </p:nvPr>
        </p:nvSpPr>
        <p:spPr/>
        <p:txBody>
          <a:bodyPr/>
          <a:lstStyle/>
          <a:p>
            <a:fld id="{06A22F74-A866-419C-92ED-E5DF8F102E78}" type="slidenum">
              <a:rPr lang="en-US" smtClean="0"/>
              <a:t>21</a:t>
            </a:fld>
            <a:endParaRPr lang="en-US"/>
          </a:p>
        </p:txBody>
      </p:sp>
    </p:spTree>
    <p:extLst>
      <p:ext uri="{BB962C8B-B14F-4D97-AF65-F5344CB8AC3E}">
        <p14:creationId xmlns:p14="http://schemas.microsoft.com/office/powerpoint/2010/main" val="854236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B6D6-2D81-ED96-B0B3-06D0800A065F}"/>
              </a:ext>
            </a:extLst>
          </p:cNvPr>
          <p:cNvSpPr>
            <a:spLocks noGrp="1"/>
          </p:cNvSpPr>
          <p:nvPr>
            <p:ph type="title"/>
          </p:nvPr>
        </p:nvSpPr>
        <p:spPr>
          <a:xfrm>
            <a:off x="838200" y="60331"/>
            <a:ext cx="10515600" cy="696753"/>
          </a:xfrm>
        </p:spPr>
        <p:txBody>
          <a:bodyPr>
            <a:normAutofit/>
          </a:bodyPr>
          <a:lstStyle/>
          <a:p>
            <a:pPr algn="ctr"/>
            <a:r>
              <a:rPr lang="en-US" sz="3000" dirty="0"/>
              <a:t>Neighborhood Overlap Detection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9E6690-E2C3-C91E-D041-72293FE3553D}"/>
                  </a:ext>
                </a:extLst>
              </p:cNvPr>
              <p:cNvSpPr>
                <a:spLocks noGrp="1"/>
              </p:cNvSpPr>
              <p:nvPr>
                <p:ph idx="1"/>
              </p:nvPr>
            </p:nvSpPr>
            <p:spPr>
              <a:xfrm>
                <a:off x="334297" y="835743"/>
                <a:ext cx="11552903" cy="5657132"/>
              </a:xfrm>
            </p:spPr>
            <p:txBody>
              <a:bodyPr>
                <a:noAutofit/>
              </a:bodyPr>
              <a:lstStyle/>
              <a:p>
                <a:r>
                  <a:rPr lang="en-US" sz="2000" b="1" dirty="0"/>
                  <a:t>Leicht, </a:t>
                </a:r>
                <a:r>
                  <a:rPr lang="en-US" sz="2000" b="1" dirty="0" err="1"/>
                  <a:t>Holme</a:t>
                </a:r>
                <a:r>
                  <a:rPr lang="en-US" sz="2000" b="1" dirty="0"/>
                  <a:t>, and Newman (LHN) similarity</a:t>
                </a:r>
                <a:r>
                  <a:rPr lang="en-US" sz="2000" dirty="0"/>
                  <a:t>: </a:t>
                </a:r>
              </a:p>
              <a:p>
                <a:r>
                  <a:rPr lang="en-US" sz="2000" dirty="0"/>
                  <a:t>Ratio between actual number of observed paths and number of expected paths between two nodes is </a:t>
                </a:r>
                <a14:m>
                  <m:oMath xmlns:m="http://schemas.openxmlformats.org/officeDocument/2006/math">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𝑖</m:t>
                            </m:r>
                          </m:sup>
                        </m:sSup>
                      </m:num>
                      <m:den>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𝑖</m:t>
                                </m:r>
                              </m:sup>
                            </m:sSup>
                          </m:e>
                        </m:d>
                      </m:den>
                    </m:f>
                  </m:oMath>
                </a14:m>
                <a:r>
                  <a:rPr lang="en-US" sz="2000" dirty="0"/>
                  <a:t>. </a:t>
                </a:r>
              </a:p>
              <a:p>
                <a:r>
                  <a:rPr lang="en-US" sz="2000" dirty="0"/>
                  <a:t>Number of paths between two nodes is normalized by how many paths we expect in a random model. </a:t>
                </a:r>
              </a:p>
              <a:p>
                <a:r>
                  <a:rPr lang="en-US" sz="2000" dirty="0"/>
                  <a:t>In a random configuration model, the likelihood of an edge is proportional to the product of the two node degrees: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 </m:t>
                              </m:r>
                              <m:r>
                                <a:rPr lang="en-US" sz="2000" b="0" i="1" smtClean="0">
                                  <a:latin typeface="Cambria Math" panose="02040503050406030204" pitchFamily="18" charset="0"/>
                                </a:rPr>
                                <m:t>𝑣</m:t>
                              </m:r>
                            </m:e>
                          </m:d>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𝑣</m:t>
                              </m:r>
                            </m:sub>
                          </m:sSub>
                        </m:num>
                        <m:den>
                          <m:r>
                            <a:rPr lang="en-US" sz="2000" b="0" i="1" smtClean="0">
                              <a:latin typeface="Cambria Math" panose="02040503050406030204" pitchFamily="18" charset="0"/>
                            </a:rPr>
                            <m:t>2 </m:t>
                          </m:r>
                          <m:r>
                            <a:rPr lang="en-US" sz="2000" b="0" i="1" smtClean="0">
                              <a:latin typeface="Cambria Math" panose="02040503050406030204" pitchFamily="18" charset="0"/>
                            </a:rPr>
                            <m:t>𝑚</m:t>
                          </m:r>
                        </m:den>
                      </m:f>
                    </m:oMath>
                  </m:oMathPara>
                </a14:m>
                <a:endParaRPr lang="en-US" sz="2000" b="0" dirty="0"/>
              </a:p>
              <a:p>
                <a:pPr marL="0" indent="0">
                  <a:buNone/>
                </a:pPr>
                <a:r>
                  <a:rPr lang="en-US" sz="2000" dirty="0"/>
                  <a:t>where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ℰ</m:t>
                        </m:r>
                      </m:e>
                    </m:d>
                  </m:oMath>
                </a14:m>
                <a:r>
                  <a:rPr lang="en-US" sz="2000" b="0" dirty="0"/>
                  <a:t> </a:t>
                </a:r>
                <a:r>
                  <a:rPr lang="en-US" sz="2000" dirty="0"/>
                  <a:t>denotes the total number of edges in the graph.</a:t>
                </a:r>
                <a:endParaRPr lang="en-US" sz="2000" b="0" dirty="0"/>
              </a:p>
              <a:p>
                <a:r>
                  <a:rPr lang="en-US" sz="2000" dirty="0"/>
                  <a:t>LNH index is normalized version of Katz index:</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𝐿𝑁𝐻</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 </m:t>
                          </m:r>
                          <m:r>
                            <a:rPr lang="en-US" sz="2000" b="0" i="1" smtClean="0">
                              <a:latin typeface="Cambria Math" panose="02040503050406030204" pitchFamily="18" charset="0"/>
                            </a:rPr>
                            <m:t>𝑣</m:t>
                          </m:r>
                        </m:e>
                      </m:d>
                      <m:r>
                        <a:rPr lang="en-US" sz="2000" b="0" i="1" smtClean="0">
                          <a:latin typeface="Cambria Math" panose="02040503050406030204" pitchFamily="18" charset="0"/>
                        </a:rPr>
                        <m:t>     =    </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 </m:t>
                          </m:r>
                          <m:r>
                            <a:rPr lang="en-US" sz="2000" b="0" i="1" smtClean="0">
                              <a:latin typeface="Cambria Math" panose="02040503050406030204" pitchFamily="18" charset="0"/>
                            </a:rPr>
                            <m:t>𝑣</m:t>
                          </m:r>
                        </m:e>
                      </m:d>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2 </m:t>
                          </m:r>
                          <m:r>
                            <a:rPr lang="en-US" sz="2000" b="0" i="1" smtClean="0">
                              <a:latin typeface="Cambria Math" panose="02040503050406030204" pitchFamily="18" charset="0"/>
                            </a:rPr>
                            <m:t>𝑚</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𝑣</m:t>
                              </m:r>
                            </m:sub>
                          </m:sSub>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m:t>
                          </m:r>
                        </m:sup>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𝛽</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1−</m:t>
                                  </m:r>
                                  <m:r>
                                    <a:rPr lang="en-US" sz="2000" b="0" i="1" smtClean="0">
                                      <a:latin typeface="Cambria Math" panose="02040503050406030204" pitchFamily="18" charset="0"/>
                                    </a:rPr>
                                    <m:t>𝑖</m:t>
                                  </m:r>
                                </m:sup>
                              </m:sSub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𝑖</m:t>
                                  </m:r>
                                </m:sup>
                              </m:s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 </m:t>
                                  </m:r>
                                  <m:r>
                                    <a:rPr lang="en-US" sz="2000" b="0" i="1" smtClean="0">
                                      <a:latin typeface="Cambria Math" panose="02040503050406030204" pitchFamily="18" charset="0"/>
                                    </a:rPr>
                                    <m:t>𝑣</m:t>
                                  </m:r>
                                </m:e>
                              </m:d>
                            </m:e>
                          </m:d>
                        </m:e>
                      </m:nary>
                      <m:r>
                        <a:rPr lang="en-US" sz="2000" b="0" i="1" smtClean="0">
                          <a:latin typeface="Cambria Math" panose="02040503050406030204" pitchFamily="18" charset="0"/>
                        </a:rPr>
                        <m:t> </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𝐿𝑁𝐻</m:t>
                          </m:r>
                        </m:sub>
                      </m:sSub>
                      <m:r>
                        <a:rPr lang="en-US" sz="2000" b="0" i="1" smtClean="0">
                          <a:latin typeface="Cambria Math" panose="02040503050406030204" pitchFamily="18" charset="0"/>
                        </a:rPr>
                        <m:t> =   2 </m:t>
                      </m:r>
                      <m:r>
                        <a:rPr lang="en-US" sz="2000" b="0" i="1" smtClean="0">
                          <a:latin typeface="Cambria Math" panose="02040503050406030204" pitchFamily="18" charset="0"/>
                        </a:rPr>
                        <m:t>𝛼</m:t>
                      </m:r>
                      <m:r>
                        <a:rPr lang="en-US" sz="2000" b="0" i="1" smtClean="0">
                          <a:latin typeface="Cambria Math" panose="02040503050406030204" pitchFamily="18" charset="0"/>
                        </a:rPr>
                        <m:t> </m:t>
                      </m:r>
                      <m:r>
                        <a:rPr lang="en-US" sz="2000" b="0" i="1" smtClean="0">
                          <a:latin typeface="Cambria Math" panose="02040503050406030204" pitchFamily="18" charset="0"/>
                        </a:rPr>
                        <m:t>𝑚</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𝐼</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𝛽</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 </m:t>
                              </m:r>
                              <m:r>
                                <a:rPr lang="en-US" sz="2000" b="0" i="1" smtClean="0">
                                  <a:latin typeface="Cambria Math" panose="02040503050406030204" pitchFamily="18" charset="0"/>
                                </a:rPr>
                                <m:t>𝐴</m:t>
                              </m:r>
                            </m:e>
                          </m:d>
                        </m:e>
                        <m:sup>
                          <m:r>
                            <a:rPr lang="en-US" sz="2000" b="0" i="1" smtClean="0">
                              <a:latin typeface="Cambria Math" panose="02040503050406030204" pitchFamily="18" charset="0"/>
                            </a:rPr>
                            <m:t>−1</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−1</m:t>
                          </m:r>
                        </m:sup>
                      </m:sSup>
                    </m:oMath>
                  </m:oMathPara>
                </a14:m>
                <a:endParaRPr lang="en-US" sz="2000" b="0" dirty="0"/>
              </a:p>
              <a:p>
                <a:pPr marL="0" indent="0">
                  <a:buNone/>
                </a:pPr>
                <a:r>
                  <a:rPr lang="en-US" sz="2000" b="0" dirty="0"/>
                  <a:t>where D is a matrix with node degrees on the diagonal. Textbook does not mention what </a:t>
                </a:r>
                <a14:m>
                  <m:oMath xmlns:m="http://schemas.openxmlformats.org/officeDocument/2006/math">
                    <m:r>
                      <a:rPr lang="en-US" sz="2000" b="0" i="1" smtClean="0">
                        <a:latin typeface="Cambria Math" panose="02040503050406030204" pitchFamily="18" charset="0"/>
                      </a:rPr>
                      <m:t>𝛼</m:t>
                    </m:r>
                  </m:oMath>
                </a14:m>
                <a:r>
                  <a:rPr lang="en-US" sz="2000" b="0" dirty="0"/>
                  <a:t> is.</a:t>
                </a:r>
              </a:p>
              <a:p>
                <a:r>
                  <a:rPr lang="en-US" sz="2000" dirty="0"/>
                  <a:t>Unlike Katz index, the LNH index accounts for expected number of paths between nodes and only gives a high similarity measure if two nodes occur on more paths than we expect.</a:t>
                </a:r>
              </a:p>
            </p:txBody>
          </p:sp>
        </mc:Choice>
        <mc:Fallback>
          <p:sp>
            <p:nvSpPr>
              <p:cNvPr id="3" name="Content Placeholder 2">
                <a:extLst>
                  <a:ext uri="{FF2B5EF4-FFF2-40B4-BE49-F238E27FC236}">
                    <a16:creationId xmlns:a16="http://schemas.microsoft.com/office/drawing/2014/main" id="{F29E6690-E2C3-C91E-D041-72293FE3553D}"/>
                  </a:ext>
                </a:extLst>
              </p:cNvPr>
              <p:cNvSpPr>
                <a:spLocks noGrp="1" noRot="1" noChangeAspect="1" noMove="1" noResize="1" noEditPoints="1" noAdjustHandles="1" noChangeArrowheads="1" noChangeShapeType="1" noTextEdit="1"/>
              </p:cNvSpPr>
              <p:nvPr>
                <p:ph idx="1"/>
              </p:nvPr>
            </p:nvSpPr>
            <p:spPr>
              <a:xfrm>
                <a:off x="334297" y="835743"/>
                <a:ext cx="11552903" cy="5657132"/>
              </a:xfrm>
              <a:blipFill>
                <a:blip r:embed="rId2"/>
                <a:stretch>
                  <a:fillRect l="-580" t="-1078" r="-633" b="-59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13A75D-3B9B-0FD5-E768-0F8A6798284B}"/>
              </a:ext>
            </a:extLst>
          </p:cNvPr>
          <p:cNvSpPr>
            <a:spLocks noGrp="1"/>
          </p:cNvSpPr>
          <p:nvPr>
            <p:ph type="sldNum" sz="quarter" idx="12"/>
          </p:nvPr>
        </p:nvSpPr>
        <p:spPr/>
        <p:txBody>
          <a:bodyPr/>
          <a:lstStyle/>
          <a:p>
            <a:fld id="{06A22F74-A866-419C-92ED-E5DF8F102E78}" type="slidenum">
              <a:rPr lang="en-US" smtClean="0"/>
              <a:t>22</a:t>
            </a:fld>
            <a:endParaRPr lang="en-US"/>
          </a:p>
        </p:txBody>
      </p:sp>
    </p:spTree>
    <p:extLst>
      <p:ext uri="{BB962C8B-B14F-4D97-AF65-F5344CB8AC3E}">
        <p14:creationId xmlns:p14="http://schemas.microsoft.com/office/powerpoint/2010/main" val="27735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2098-31E1-F086-C22B-0E559DCCB3D9}"/>
              </a:ext>
            </a:extLst>
          </p:cNvPr>
          <p:cNvSpPr>
            <a:spLocks noGrp="1"/>
          </p:cNvSpPr>
          <p:nvPr>
            <p:ph type="ctrTitle"/>
          </p:nvPr>
        </p:nvSpPr>
        <p:spPr/>
        <p:txBody>
          <a:bodyPr>
            <a:normAutofit fontScale="90000"/>
          </a:bodyPr>
          <a:lstStyle/>
          <a:p>
            <a:r>
              <a:rPr lang="en-US" dirty="0"/>
              <a:t>Chapter 3: </a:t>
            </a:r>
            <a:br>
              <a:rPr lang="en-US" dirty="0"/>
            </a:br>
            <a:r>
              <a:rPr lang="en-US" dirty="0"/>
              <a:t>Neighborhood</a:t>
            </a:r>
            <a:br>
              <a:rPr lang="en-US" dirty="0"/>
            </a:br>
            <a:r>
              <a:rPr lang="en-US" dirty="0"/>
              <a:t>Reconstruction Methods</a:t>
            </a:r>
          </a:p>
        </p:txBody>
      </p:sp>
      <p:sp>
        <p:nvSpPr>
          <p:cNvPr id="3" name="Subtitle 2">
            <a:extLst>
              <a:ext uri="{FF2B5EF4-FFF2-40B4-BE49-F238E27FC236}">
                <a16:creationId xmlns:a16="http://schemas.microsoft.com/office/drawing/2014/main" id="{EAAAD657-9797-1898-0245-86F295B7DAA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73D3843-4697-DB86-4124-8F9C63E9CBC9}"/>
              </a:ext>
            </a:extLst>
          </p:cNvPr>
          <p:cNvSpPr>
            <a:spLocks noGrp="1"/>
          </p:cNvSpPr>
          <p:nvPr>
            <p:ph type="sldNum" sz="quarter" idx="12"/>
          </p:nvPr>
        </p:nvSpPr>
        <p:spPr/>
        <p:txBody>
          <a:bodyPr/>
          <a:lstStyle/>
          <a:p>
            <a:fld id="{06A22F74-A866-419C-92ED-E5DF8F102E78}" type="slidenum">
              <a:rPr lang="en-US" smtClean="0"/>
              <a:t>23</a:t>
            </a:fld>
            <a:endParaRPr lang="en-US"/>
          </a:p>
        </p:txBody>
      </p:sp>
    </p:spTree>
    <p:extLst>
      <p:ext uri="{BB962C8B-B14F-4D97-AF65-F5344CB8AC3E}">
        <p14:creationId xmlns:p14="http://schemas.microsoft.com/office/powerpoint/2010/main" val="115923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F0A2-910A-DA19-6483-2D73E32A2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7EB0E-EB0E-6464-E365-BA44D8F2368C}"/>
              </a:ext>
            </a:extLst>
          </p:cNvPr>
          <p:cNvSpPr>
            <a:spLocks noGrp="1"/>
          </p:cNvSpPr>
          <p:nvPr>
            <p:ph idx="1"/>
          </p:nvPr>
        </p:nvSpPr>
        <p:spPr>
          <a:xfrm>
            <a:off x="471948" y="1825624"/>
            <a:ext cx="3215149" cy="4618119"/>
          </a:xfrm>
        </p:spPr>
        <p:txBody>
          <a:bodyPr>
            <a:normAutofit/>
          </a:bodyPr>
          <a:lstStyle/>
          <a:p>
            <a:r>
              <a:rPr lang="en-US" dirty="0"/>
              <a:t>Methods for learning node embeddings.</a:t>
            </a:r>
          </a:p>
          <a:p>
            <a:r>
              <a:rPr lang="en-US" dirty="0"/>
              <a:t>Encode nodes as low-dimensional vectors that summarize their graph position and the structure of their local graph neighborhood.</a:t>
            </a:r>
          </a:p>
        </p:txBody>
      </p:sp>
      <p:sp>
        <p:nvSpPr>
          <p:cNvPr id="4" name="Slide Number Placeholder 3">
            <a:extLst>
              <a:ext uri="{FF2B5EF4-FFF2-40B4-BE49-F238E27FC236}">
                <a16:creationId xmlns:a16="http://schemas.microsoft.com/office/drawing/2014/main" id="{9B1E0DD1-7589-5FAE-0102-B33B68BC3D73}"/>
              </a:ext>
            </a:extLst>
          </p:cNvPr>
          <p:cNvSpPr>
            <a:spLocks noGrp="1"/>
          </p:cNvSpPr>
          <p:nvPr>
            <p:ph type="sldNum" sz="quarter" idx="12"/>
          </p:nvPr>
        </p:nvSpPr>
        <p:spPr/>
        <p:txBody>
          <a:bodyPr/>
          <a:lstStyle/>
          <a:p>
            <a:fld id="{06A22F74-A866-419C-92ED-E5DF8F102E78}" type="slidenum">
              <a:rPr lang="en-US" smtClean="0"/>
              <a:t>24</a:t>
            </a:fld>
            <a:endParaRPr lang="en-US"/>
          </a:p>
        </p:txBody>
      </p:sp>
      <p:pic>
        <p:nvPicPr>
          <p:cNvPr id="6" name="Picture 5" descr="Diagram&#10;&#10;Description automatically generated">
            <a:extLst>
              <a:ext uri="{FF2B5EF4-FFF2-40B4-BE49-F238E27FC236}">
                <a16:creationId xmlns:a16="http://schemas.microsoft.com/office/drawing/2014/main" id="{5BE2DDD2-4340-41EC-9DB4-3691F8FB3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412" y="1558843"/>
            <a:ext cx="7910245" cy="4618120"/>
          </a:xfrm>
          <a:prstGeom prst="rect">
            <a:avLst/>
          </a:prstGeom>
        </p:spPr>
      </p:pic>
    </p:spTree>
    <p:extLst>
      <p:ext uri="{BB962C8B-B14F-4D97-AF65-F5344CB8AC3E}">
        <p14:creationId xmlns:p14="http://schemas.microsoft.com/office/powerpoint/2010/main" val="125864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A29-9450-47D7-BB76-8E7CC4B94343}"/>
              </a:ext>
            </a:extLst>
          </p:cNvPr>
          <p:cNvSpPr>
            <a:spLocks noGrp="1"/>
          </p:cNvSpPr>
          <p:nvPr>
            <p:ph type="title"/>
          </p:nvPr>
        </p:nvSpPr>
        <p:spPr/>
        <p:txBody>
          <a:bodyPr/>
          <a:lstStyle/>
          <a:p>
            <a:r>
              <a:rPr lang="en-US" dirty="0"/>
              <a:t>Encoder-Decoder Perspective</a:t>
            </a:r>
          </a:p>
        </p:txBody>
      </p:sp>
      <p:sp>
        <p:nvSpPr>
          <p:cNvPr id="3" name="Content Placeholder 2">
            <a:extLst>
              <a:ext uri="{FF2B5EF4-FFF2-40B4-BE49-F238E27FC236}">
                <a16:creationId xmlns:a16="http://schemas.microsoft.com/office/drawing/2014/main" id="{BBF4A2C6-5989-BBFD-EDA9-E7F955F89E06}"/>
              </a:ext>
            </a:extLst>
          </p:cNvPr>
          <p:cNvSpPr>
            <a:spLocks noGrp="1"/>
          </p:cNvSpPr>
          <p:nvPr>
            <p:ph idx="1"/>
          </p:nvPr>
        </p:nvSpPr>
        <p:spPr>
          <a:xfrm>
            <a:off x="216311" y="1825625"/>
            <a:ext cx="3962400" cy="4667250"/>
          </a:xfrm>
        </p:spPr>
        <p:txBody>
          <a:bodyPr>
            <a:normAutofit lnSpcReduction="10000"/>
          </a:bodyPr>
          <a:lstStyle/>
          <a:p>
            <a:r>
              <a:rPr lang="en-US" b="1" dirty="0"/>
              <a:t>Encoder</a:t>
            </a:r>
            <a:r>
              <a:rPr lang="en-US" dirty="0"/>
              <a:t> model maps each node in the graph into a low-dimensional vector or embedding.</a:t>
            </a:r>
          </a:p>
          <a:p>
            <a:r>
              <a:rPr lang="en-US" b="1" dirty="0"/>
              <a:t>Decoder</a:t>
            </a:r>
            <a:r>
              <a:rPr lang="en-US" dirty="0"/>
              <a:t> model takes the low-dimensional node embeddings and uses them to reconstruct information about each node's neighborhood in the original graph.</a:t>
            </a:r>
          </a:p>
          <a:p>
            <a:endParaRPr lang="en-US" dirty="0"/>
          </a:p>
        </p:txBody>
      </p:sp>
      <p:sp>
        <p:nvSpPr>
          <p:cNvPr id="4" name="Slide Number Placeholder 3">
            <a:extLst>
              <a:ext uri="{FF2B5EF4-FFF2-40B4-BE49-F238E27FC236}">
                <a16:creationId xmlns:a16="http://schemas.microsoft.com/office/drawing/2014/main" id="{7EEA505B-5C46-96AA-8CF4-04F936591EFE}"/>
              </a:ext>
            </a:extLst>
          </p:cNvPr>
          <p:cNvSpPr>
            <a:spLocks noGrp="1"/>
          </p:cNvSpPr>
          <p:nvPr>
            <p:ph type="sldNum" sz="quarter" idx="12"/>
          </p:nvPr>
        </p:nvSpPr>
        <p:spPr/>
        <p:txBody>
          <a:bodyPr/>
          <a:lstStyle/>
          <a:p>
            <a:fld id="{06A22F74-A866-419C-92ED-E5DF8F102E78}" type="slidenum">
              <a:rPr lang="en-US" smtClean="0"/>
              <a:t>25</a:t>
            </a:fld>
            <a:endParaRPr lang="en-US"/>
          </a:p>
        </p:txBody>
      </p:sp>
      <p:pic>
        <p:nvPicPr>
          <p:cNvPr id="6" name="Picture 5" descr="Diagram&#10;&#10;Description automatically generated">
            <a:extLst>
              <a:ext uri="{FF2B5EF4-FFF2-40B4-BE49-F238E27FC236}">
                <a16:creationId xmlns:a16="http://schemas.microsoft.com/office/drawing/2014/main" id="{FD9AE2C5-0A01-DAC1-A1C1-833F0B6A8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469" y="1690688"/>
            <a:ext cx="8230313" cy="3673158"/>
          </a:xfrm>
          <a:prstGeom prst="rect">
            <a:avLst/>
          </a:prstGeom>
        </p:spPr>
      </p:pic>
    </p:spTree>
    <p:extLst>
      <p:ext uri="{BB962C8B-B14F-4D97-AF65-F5344CB8AC3E}">
        <p14:creationId xmlns:p14="http://schemas.microsoft.com/office/powerpoint/2010/main" val="376892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62D9-9AC2-C854-FC32-216EB3972221}"/>
              </a:ext>
            </a:extLst>
          </p:cNvPr>
          <p:cNvSpPr>
            <a:spLocks noGrp="1"/>
          </p:cNvSpPr>
          <p:nvPr>
            <p:ph type="title"/>
          </p:nvPr>
        </p:nvSpPr>
        <p:spPr/>
        <p:txBody>
          <a:bodyPr/>
          <a:lstStyle/>
          <a:p>
            <a:r>
              <a:rPr lang="en-US" dirty="0"/>
              <a:t>Factorization-based approaches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80FE54-9640-C205-9703-5620519954AB}"/>
                  </a:ext>
                </a:extLst>
              </p:cNvPr>
              <p:cNvSpPr>
                <a:spLocks noGrp="1"/>
              </p:cNvSpPr>
              <p:nvPr>
                <p:ph idx="1"/>
              </p:nvPr>
            </p:nvSpPr>
            <p:spPr/>
            <p:txBody>
              <a:bodyPr/>
              <a:lstStyle/>
              <a:p>
                <a:r>
                  <a:rPr lang="en-US" b="1" dirty="0"/>
                  <a:t>Laplacian eigenmaps</a:t>
                </a:r>
                <a:r>
                  <a:rPr lang="en-US" dirty="0"/>
                  <a:t>: we define the decoder based on the L2-distance between the node embeddings: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𝐷𝐸𝐶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𝑢</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𝑢</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e>
                              </m:d>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dirty="0"/>
              </a:p>
              <a:p>
                <a:pPr marL="0" indent="0">
                  <a:buNone/>
                </a:pPr>
                <a:r>
                  <a:rPr lang="en-US" dirty="0"/>
                  <a:t>Loss function then weighs pairs of nodes according to their similarity in the graph:</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m:rPr>
                              <m:brk m:alnAt="7"/>
                            </m:rP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sub>
                        <m:sup/>
                        <m:e>
                          <m:r>
                            <a:rPr lang="en-US" i="1">
                              <a:latin typeface="Cambria Math" panose="02040503050406030204" pitchFamily="18" charset="0"/>
                            </a:rPr>
                            <m:t>𝐷𝐸𝐶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𝑢</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𝑣</m:t>
                                  </m:r>
                                </m:sub>
                              </m:sSub>
                            </m:e>
                          </m:d>
                          <m:r>
                            <a:rPr lang="en-US" b="0" i="1" smtClean="0">
                              <a:latin typeface="Cambria Math" panose="02040503050406030204" pitchFamily="18" charset="0"/>
                            </a:rPr>
                            <m:t> . </m:t>
                          </m:r>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e>
                      </m:nary>
                    </m:oMath>
                  </m:oMathPara>
                </a14:m>
                <a:endParaRPr lang="en-US" dirty="0"/>
              </a:p>
            </p:txBody>
          </p:sp>
        </mc:Choice>
        <mc:Fallback>
          <p:sp>
            <p:nvSpPr>
              <p:cNvPr id="3" name="Content Placeholder 2">
                <a:extLst>
                  <a:ext uri="{FF2B5EF4-FFF2-40B4-BE49-F238E27FC236}">
                    <a16:creationId xmlns:a16="http://schemas.microsoft.com/office/drawing/2014/main" id="{C880FE54-9640-C205-9703-5620519954AB}"/>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A16C8B0-45DE-DEE6-A10E-E9705F4928EE}"/>
              </a:ext>
            </a:extLst>
          </p:cNvPr>
          <p:cNvSpPr>
            <a:spLocks noGrp="1"/>
          </p:cNvSpPr>
          <p:nvPr>
            <p:ph type="sldNum" sz="quarter" idx="12"/>
          </p:nvPr>
        </p:nvSpPr>
        <p:spPr/>
        <p:txBody>
          <a:bodyPr/>
          <a:lstStyle/>
          <a:p>
            <a:fld id="{06A22F74-A866-419C-92ED-E5DF8F102E78}" type="slidenum">
              <a:rPr lang="en-US" smtClean="0"/>
              <a:t>26</a:t>
            </a:fld>
            <a:endParaRPr lang="en-US"/>
          </a:p>
        </p:txBody>
      </p:sp>
    </p:spTree>
    <p:extLst>
      <p:ext uri="{BB962C8B-B14F-4D97-AF65-F5344CB8AC3E}">
        <p14:creationId xmlns:p14="http://schemas.microsoft.com/office/powerpoint/2010/main" val="2858551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DB1B-9FC3-5D22-8464-C12FDDE2173B}"/>
              </a:ext>
            </a:extLst>
          </p:cNvPr>
          <p:cNvSpPr>
            <a:spLocks noGrp="1"/>
          </p:cNvSpPr>
          <p:nvPr>
            <p:ph type="title"/>
          </p:nvPr>
        </p:nvSpPr>
        <p:spPr/>
        <p:txBody>
          <a:bodyPr/>
          <a:lstStyle/>
          <a:p>
            <a:r>
              <a:rPr lang="en-US" dirty="0"/>
              <a:t>Factorization-based approaches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C52C71-305E-0C8D-41E2-C4256FEBD742}"/>
                  </a:ext>
                </a:extLst>
              </p:cNvPr>
              <p:cNvSpPr>
                <a:spLocks noGrp="1"/>
              </p:cNvSpPr>
              <p:nvPr>
                <p:ph idx="1"/>
              </p:nvPr>
            </p:nvSpPr>
            <p:spPr/>
            <p:txBody>
              <a:bodyPr/>
              <a:lstStyle/>
              <a:p>
                <a:r>
                  <a:rPr lang="en-US" b="1" dirty="0"/>
                  <a:t>Inner-product methods</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𝐷𝐸𝐶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𝑢</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𝑢</m:t>
                          </m:r>
                        </m:sub>
                        <m:sup>
                          <m:r>
                            <a:rPr lang="en-US" b="0" i="1" smtClean="0">
                              <a:latin typeface="Cambria Math" panose="02040503050406030204" pitchFamily="18" charset="0"/>
                            </a:rPr>
                            <m:t>𝑇</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oMath>
                  </m:oMathPara>
                </a14:m>
                <a:endParaRPr lang="en-US" b="0" dirty="0"/>
              </a:p>
              <a:p>
                <a:pPr marL="0" indent="0">
                  <a:buNone/>
                </a:pPr>
                <a:r>
                  <a:rPr lang="en-US" dirty="0"/>
                  <a:t>We assume that the similarity between two nodes (e.g., the overlap between their local neighborhoods) is proportional to the dot product of their embeddings.</a:t>
                </a:r>
              </a:p>
              <a:p>
                <a:pPr marL="0" indent="0">
                  <a:buNone/>
                </a:pPr>
                <a:r>
                  <a:rPr lang="en-US" dirty="0"/>
                  <a:t>Mean-squared error: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r>
                            <m:rPr>
                              <m:brk m:alnAt="7"/>
                            </m:rP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𝐷</m:t>
                          </m:r>
                        </m:sub>
                        <m:sup/>
                        <m:e>
                          <m:sSubSup>
                            <m:sSubSupPr>
                              <m:ctrlPr>
                                <a:rPr lang="en-US" b="0" i="1" smtClean="0">
                                  <a:latin typeface="Cambria Math" panose="02040503050406030204" pitchFamily="18" charset="0"/>
                                  <a:ea typeface="Cambria Math" panose="02040503050406030204" pitchFamily="18" charset="0"/>
                                </a:rPr>
                              </m:ctrlPr>
                            </m:sSubSup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𝐷𝐸𝐶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𝑢</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𝑣</m:t>
                                              </m:r>
                                            </m:sub>
                                          </m:sSub>
                                        </m:e>
                                      </m:d>
                                      <m:r>
                                        <a:rPr lang="en-US" i="1">
                                          <a:latin typeface="Cambria Math" panose="02040503050406030204" pitchFamily="18" charset="0"/>
                                        </a:rPr>
                                        <m:t> − </m:t>
                                      </m:r>
                                      <m:r>
                                        <a:rPr lang="en-US" i="1">
                                          <a:latin typeface="Cambria Math" panose="02040503050406030204" pitchFamily="18" charset="0"/>
                                        </a:rPr>
                                        <m:t>𝑆</m:t>
                                      </m:r>
                                      <m:d>
                                        <m:dPr>
                                          <m:begChr m:val="["/>
                                          <m:endChr m:val="]"/>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e>
                                  </m:d>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e>
                      </m:nary>
                    </m:oMath>
                  </m:oMathPara>
                </a14:m>
                <a:endParaRPr lang="en-US" dirty="0"/>
              </a:p>
            </p:txBody>
          </p:sp>
        </mc:Choice>
        <mc:Fallback>
          <p:sp>
            <p:nvSpPr>
              <p:cNvPr id="3" name="Content Placeholder 2">
                <a:extLst>
                  <a:ext uri="{FF2B5EF4-FFF2-40B4-BE49-F238E27FC236}">
                    <a16:creationId xmlns:a16="http://schemas.microsoft.com/office/drawing/2014/main" id="{48C52C71-305E-0C8D-41E2-C4256FEBD74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CA71AA-85D7-A32D-8BB5-9D32D8C4B627}"/>
              </a:ext>
            </a:extLst>
          </p:cNvPr>
          <p:cNvSpPr>
            <a:spLocks noGrp="1"/>
          </p:cNvSpPr>
          <p:nvPr>
            <p:ph type="sldNum" sz="quarter" idx="12"/>
          </p:nvPr>
        </p:nvSpPr>
        <p:spPr/>
        <p:txBody>
          <a:bodyPr/>
          <a:lstStyle/>
          <a:p>
            <a:fld id="{06A22F74-A866-419C-92ED-E5DF8F102E78}" type="slidenum">
              <a:rPr lang="en-US" smtClean="0"/>
              <a:t>27</a:t>
            </a:fld>
            <a:endParaRPr lang="en-US"/>
          </a:p>
        </p:txBody>
      </p:sp>
    </p:spTree>
    <p:extLst>
      <p:ext uri="{BB962C8B-B14F-4D97-AF65-F5344CB8AC3E}">
        <p14:creationId xmlns:p14="http://schemas.microsoft.com/office/powerpoint/2010/main" val="67955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B13D-D4A1-B57E-C5F4-6CC0518D3293}"/>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33A2CF-0DD2-5246-0FD2-C121FC1903FC}"/>
                  </a:ext>
                </a:extLst>
              </p:cNvPr>
              <p:cNvSpPr>
                <a:spLocks noGrp="1"/>
              </p:cNvSpPr>
              <p:nvPr>
                <p:ph idx="1"/>
              </p:nvPr>
            </p:nvSpPr>
            <p:spPr/>
            <p:txBody>
              <a:bodyPr/>
              <a:lstStyle/>
              <a:p>
                <a:r>
                  <a:rPr lang="en-US" b="1" dirty="0"/>
                  <a:t>Graph</a:t>
                </a:r>
                <a:r>
                  <a:rPr lang="en-US" dirty="0"/>
                  <a:t> </a:t>
                </a:r>
                <a:r>
                  <a:rPr lang="en-US" i="1" dirty="0"/>
                  <a:t>G = (V; E) </a:t>
                </a:r>
                <a:r>
                  <a:rPr lang="en-US" dirty="0"/>
                  <a:t>: </a:t>
                </a:r>
              </a:p>
              <a:p>
                <a:pPr lvl="1"/>
                <a:r>
                  <a:rPr lang="en-US" dirty="0"/>
                  <a:t>Set of nodes or vertices </a:t>
                </a:r>
                <a:r>
                  <a:rPr lang="en-US" i="1" dirty="0"/>
                  <a:t>V</a:t>
                </a:r>
                <a:r>
                  <a:rPr lang="en-US" dirty="0"/>
                  <a:t>, and </a:t>
                </a:r>
              </a:p>
              <a:p>
                <a:pPr lvl="1"/>
                <a:r>
                  <a:rPr lang="en-US" dirty="0"/>
                  <a:t>Set of links or edges </a:t>
                </a:r>
                <a:r>
                  <a:rPr lang="en-US" i="1" dirty="0"/>
                  <a:t>E</a:t>
                </a:r>
                <a:r>
                  <a:rPr lang="en-US" dirty="0"/>
                  <a:t> between these nodes.</a:t>
                </a:r>
              </a:p>
              <a:p>
                <a:r>
                  <a:rPr lang="en-US" b="1" dirty="0"/>
                  <a:t>Simple graphs</a:t>
                </a:r>
                <a:r>
                  <a:rPr lang="en-US" dirty="0"/>
                  <a:t>:</a:t>
                </a:r>
              </a:p>
              <a:p>
                <a:pPr lvl="1"/>
                <a:r>
                  <a:rPr lang="en-US" dirty="0"/>
                  <a:t>At most one edge between each pair of nodes,</a:t>
                </a:r>
              </a:p>
              <a:p>
                <a:pPr lvl="1"/>
                <a:r>
                  <a:rPr lang="en-US" dirty="0"/>
                  <a:t>no edges between a node and itself,</a:t>
                </a:r>
              </a:p>
              <a:p>
                <a:pPr lvl="1"/>
                <a:r>
                  <a:rPr lang="en-US" dirty="0"/>
                  <a:t>edges are all undirected, i.e.,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oMath>
                </a14:m>
                <a:r>
                  <a:rPr lang="en-US" dirty="0"/>
                  <a:t>.</a:t>
                </a:r>
              </a:p>
            </p:txBody>
          </p:sp>
        </mc:Choice>
        <mc:Fallback xmlns="">
          <p:sp>
            <p:nvSpPr>
              <p:cNvPr id="3" name="Content Placeholder 2">
                <a:extLst>
                  <a:ext uri="{FF2B5EF4-FFF2-40B4-BE49-F238E27FC236}">
                    <a16:creationId xmlns:a16="http://schemas.microsoft.com/office/drawing/2014/main" id="{6333A2CF-0DD2-5246-0FD2-C121FC1903F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E677E9-69CF-2DBA-3873-4FACC7CB543E}"/>
              </a:ext>
            </a:extLst>
          </p:cNvPr>
          <p:cNvSpPr>
            <a:spLocks noGrp="1"/>
          </p:cNvSpPr>
          <p:nvPr>
            <p:ph type="sldNum" sz="quarter" idx="12"/>
          </p:nvPr>
        </p:nvSpPr>
        <p:spPr/>
        <p:txBody>
          <a:bodyPr/>
          <a:lstStyle/>
          <a:p>
            <a:fld id="{06A22F74-A866-419C-92ED-E5DF8F102E78}" type="slidenum">
              <a:rPr lang="en-US" smtClean="0"/>
              <a:t>3</a:t>
            </a:fld>
            <a:endParaRPr lang="en-US"/>
          </a:p>
        </p:txBody>
      </p:sp>
    </p:spTree>
    <p:extLst>
      <p:ext uri="{BB962C8B-B14F-4D97-AF65-F5344CB8AC3E}">
        <p14:creationId xmlns:p14="http://schemas.microsoft.com/office/powerpoint/2010/main" val="422512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CCB6-164B-B360-48F4-B433361A2E22}"/>
              </a:ext>
            </a:extLst>
          </p:cNvPr>
          <p:cNvSpPr>
            <a:spLocks noGrp="1"/>
          </p:cNvSpPr>
          <p:nvPr>
            <p:ph type="title"/>
          </p:nvPr>
        </p:nvSpPr>
        <p:spPr/>
        <p:txBody>
          <a:bodyPr/>
          <a:lstStyle/>
          <a:p>
            <a:r>
              <a:rPr lang="en-US" dirty="0"/>
              <a:t>Adjacency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EF160-4449-FFE8-1409-F78E7C2ED179}"/>
                  </a:ext>
                </a:extLst>
              </p:cNvPr>
              <p:cNvSpPr>
                <a:spLocks noGrp="1"/>
              </p:cNvSpPr>
              <p:nvPr>
                <p:ph idx="1"/>
              </p:nvPr>
            </p:nvSpPr>
            <p:spPr/>
            <p:txBody>
              <a:bodyPr>
                <a:normAutofit fontScale="92500" lnSpcReduction="20000"/>
              </a:bodyPr>
              <a:lstStyle/>
              <a:p>
                <a:r>
                  <a:rPr lang="en-US" dirty="0"/>
                  <a:t>Every node indexes a particular row and column. </a:t>
                </a:r>
              </a:p>
              <a:p>
                <a:r>
                  <a:rPr lang="en-US" b="1" dirty="0"/>
                  <a:t>Undirected</a:t>
                </a:r>
                <a:r>
                  <a:rPr lang="en-US" dirty="0"/>
                  <a:t> graph (edges have no direction):</a:t>
                </a:r>
              </a:p>
              <a:p>
                <a:pPr lvl="1"/>
                <a:r>
                  <a:rPr lang="en-US" dirty="0"/>
                  <a:t>If an edge is between nodes </a:t>
                </a:r>
                <a:r>
                  <a:rPr lang="en-US" i="1" dirty="0"/>
                  <a:t>u</a:t>
                </a:r>
                <a:r>
                  <a:rPr lang="en-US" dirty="0"/>
                  <a:t> and </a:t>
                </a:r>
                <a:r>
                  <a:rPr lang="en-US" i="1" dirty="0"/>
                  <a:t>v</a:t>
                </a:r>
                <a:r>
                  <a:rPr lang="en-US" dirty="0"/>
                  <a:t>, then entries will be 1 in both, cell of row </a:t>
                </a:r>
                <a:r>
                  <a:rPr lang="en-US" i="1" dirty="0"/>
                  <a:t>u</a:t>
                </a:r>
                <a:r>
                  <a:rPr lang="en-US" dirty="0"/>
                  <a:t> and column </a:t>
                </a:r>
                <a:r>
                  <a:rPr lang="en-US" i="1" dirty="0"/>
                  <a:t>v</a:t>
                </a:r>
                <a:r>
                  <a:rPr lang="en-US" dirty="0"/>
                  <a:t>, and cell of row </a:t>
                </a:r>
                <a:r>
                  <a:rPr lang="en-US" i="1" dirty="0"/>
                  <a:t>v</a:t>
                </a:r>
                <a:r>
                  <a:rPr lang="en-US" dirty="0"/>
                  <a:t> and column </a:t>
                </a:r>
                <a:r>
                  <a:rPr lang="en-US" i="1" dirty="0"/>
                  <a:t>u</a:t>
                </a:r>
                <a:r>
                  <a:rPr lang="en-US" dirty="0"/>
                  <a:t>.</a:t>
                </a:r>
              </a:p>
              <a:p>
                <a:pPr lvl="1"/>
                <a:r>
                  <a:rPr lang="en-US" i="1" dirty="0"/>
                  <a:t>Symmetric</a:t>
                </a:r>
                <a:r>
                  <a:rPr lang="en-US" dirty="0"/>
                  <a:t> matrix.</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𝑢𝑣</m:t>
                          </m:r>
                        </m:sub>
                      </m:sSub>
                      <m:r>
                        <a:rPr lang="en-US" b="0" i="1" smtClean="0">
                          <a:latin typeface="Cambria Math" panose="02040503050406030204" pitchFamily="18" charset="0"/>
                        </a:rPr>
                        <m:t>=1</m:t>
                      </m:r>
                    </m:oMath>
                  </m:oMathPara>
                </a14:m>
                <a:endParaRPr lang="en-US" dirty="0"/>
              </a:p>
              <a:p>
                <a:r>
                  <a:rPr lang="en-US" b="1" dirty="0"/>
                  <a:t>Directed</a:t>
                </a:r>
                <a:r>
                  <a:rPr lang="en-US" dirty="0"/>
                  <a:t> graph (edges have no direction):</a:t>
                </a:r>
              </a:p>
              <a:p>
                <a:pPr lvl="1"/>
                <a:r>
                  <a:rPr lang="en-US" dirty="0"/>
                  <a:t>If an edge is directed from node </a:t>
                </a:r>
                <a:r>
                  <a:rPr lang="en-US" i="1" dirty="0"/>
                  <a:t>u</a:t>
                </a:r>
                <a:r>
                  <a:rPr lang="en-US" dirty="0"/>
                  <a:t> to node </a:t>
                </a:r>
                <a:r>
                  <a:rPr lang="en-US" i="1" dirty="0"/>
                  <a:t>v</a:t>
                </a:r>
                <a:r>
                  <a:rPr lang="en-US" dirty="0"/>
                  <a:t>, then entry may be 1 in cell of row </a:t>
                </a:r>
                <a:r>
                  <a:rPr lang="en-US" i="1" dirty="0"/>
                  <a:t>u</a:t>
                </a:r>
                <a:r>
                  <a:rPr lang="en-US" dirty="0"/>
                  <a:t> and column </a:t>
                </a:r>
                <a:r>
                  <a:rPr lang="en-US" i="1" dirty="0"/>
                  <a:t>v</a:t>
                </a:r>
                <a:r>
                  <a:rPr lang="en-US" dirty="0"/>
                  <a:t>, but 0 in cell of row </a:t>
                </a:r>
                <a:r>
                  <a:rPr lang="en-US" i="1" dirty="0"/>
                  <a:t>v</a:t>
                </a:r>
                <a:r>
                  <a:rPr lang="en-US" dirty="0"/>
                  <a:t> and column </a:t>
                </a:r>
                <a:r>
                  <a:rPr lang="en-US" i="1" dirty="0"/>
                  <a:t>u</a:t>
                </a:r>
                <a:r>
                  <a:rPr lang="en-US" dirty="0"/>
                  <a:t>.</a:t>
                </a:r>
              </a:p>
              <a:p>
                <a:pPr lvl="1"/>
                <a:r>
                  <a:rPr lang="en-US" i="1" dirty="0"/>
                  <a:t>Not symmetric </a:t>
                </a:r>
                <a:r>
                  <a:rPr lang="en-US" dirty="0"/>
                  <a:t>matrix.</a:t>
                </a:r>
              </a:p>
              <a:p>
                <a:r>
                  <a:rPr lang="en-US" b="1" dirty="0"/>
                  <a:t>Weighted edges</a:t>
                </a:r>
                <a:r>
                  <a:rPr lang="en-US" dirty="0"/>
                  <a:t>:</a:t>
                </a:r>
              </a:p>
              <a:p>
                <a:pPr lvl="1"/>
                <a:r>
                  <a:rPr lang="en-US" dirty="0"/>
                  <a:t>Entries in the adjacency matrix are arbitrary real-values rather than {0, 1}.</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𝑢𝑣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𝑢𝑣</m:t>
                          </m:r>
                        </m:sub>
                      </m:sSub>
                    </m:oMath>
                  </m:oMathPara>
                </a14:m>
                <a:endParaRPr lang="en-US" dirty="0"/>
              </a:p>
            </p:txBody>
          </p:sp>
        </mc:Choice>
        <mc:Fallback xmlns="">
          <p:sp>
            <p:nvSpPr>
              <p:cNvPr id="3" name="Content Placeholder 2">
                <a:extLst>
                  <a:ext uri="{FF2B5EF4-FFF2-40B4-BE49-F238E27FC236}">
                    <a16:creationId xmlns:a16="http://schemas.microsoft.com/office/drawing/2014/main" id="{ECEEF160-4449-FFE8-1409-F78E7C2ED179}"/>
                  </a:ext>
                </a:extLst>
              </p:cNvPr>
              <p:cNvSpPr>
                <a:spLocks noGrp="1" noRot="1" noChangeAspect="1" noMove="1" noResize="1" noEditPoints="1" noAdjustHandles="1" noChangeArrowheads="1" noChangeShapeType="1" noTextEdit="1"/>
              </p:cNvSpPr>
              <p:nvPr>
                <p:ph idx="1"/>
              </p:nvPr>
            </p:nvSpPr>
            <p:spPr>
              <a:blipFill>
                <a:blip r:embed="rId2"/>
                <a:stretch>
                  <a:fillRect l="-928" t="-3501"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A97440-050A-66D6-E870-8B3C0B1101E8}"/>
              </a:ext>
            </a:extLst>
          </p:cNvPr>
          <p:cNvSpPr>
            <a:spLocks noGrp="1"/>
          </p:cNvSpPr>
          <p:nvPr>
            <p:ph type="sldNum" sz="quarter" idx="12"/>
          </p:nvPr>
        </p:nvSpPr>
        <p:spPr/>
        <p:txBody>
          <a:bodyPr/>
          <a:lstStyle/>
          <a:p>
            <a:fld id="{06A22F74-A866-419C-92ED-E5DF8F102E78}" type="slidenum">
              <a:rPr lang="en-US" smtClean="0"/>
              <a:t>4</a:t>
            </a:fld>
            <a:endParaRPr lang="en-US"/>
          </a:p>
        </p:txBody>
      </p:sp>
    </p:spTree>
    <p:extLst>
      <p:ext uri="{BB962C8B-B14F-4D97-AF65-F5344CB8AC3E}">
        <p14:creationId xmlns:p14="http://schemas.microsoft.com/office/powerpoint/2010/main" val="403621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45C4-BA55-B513-FE7A-F9B663199521}"/>
              </a:ext>
            </a:extLst>
          </p:cNvPr>
          <p:cNvSpPr>
            <a:spLocks noGrp="1"/>
          </p:cNvSpPr>
          <p:nvPr>
            <p:ph type="title"/>
          </p:nvPr>
        </p:nvSpPr>
        <p:spPr/>
        <p:txBody>
          <a:bodyPr/>
          <a:lstStyle/>
          <a:p>
            <a:r>
              <a:rPr lang="en-US" dirty="0"/>
              <a:t>Multi-relational 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40826-4873-7AF7-13A4-D31A05A8C23E}"/>
                  </a:ext>
                </a:extLst>
              </p:cNvPr>
              <p:cNvSpPr>
                <a:spLocks noGrp="1"/>
              </p:cNvSpPr>
              <p:nvPr>
                <p:ph idx="1"/>
              </p:nvPr>
            </p:nvSpPr>
            <p:spPr/>
            <p:txBody>
              <a:bodyPr>
                <a:normAutofit fontScale="92500" lnSpcReduction="20000"/>
              </a:bodyPr>
              <a:lstStyle/>
              <a:p>
                <a:r>
                  <a:rPr lang="en-US" dirty="0"/>
                  <a:t>Different types of edges.</a:t>
                </a:r>
              </a:p>
              <a:p>
                <a:r>
                  <a:rPr lang="en-US" dirty="0"/>
                  <a:t>Relation type </a:t>
                </a:r>
                <a14:m>
                  <m:oMath xmlns:m="http://schemas.openxmlformats.org/officeDocument/2006/math">
                    <m:r>
                      <a:rPr lang="en-US" b="0" i="1" smtClean="0">
                        <a:latin typeface="Cambria Math" panose="02040503050406030204" pitchFamily="18" charset="0"/>
                      </a:rPr>
                      <m:t>𝜏</m:t>
                    </m:r>
                  </m:oMath>
                </a14:m>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a:t>
                </a:r>
              </a:p>
              <a:p>
                <a:r>
                  <a:rPr lang="en-US" dirty="0"/>
                  <a:t>Different adjacency matrix for each edge type.</a:t>
                </a:r>
              </a:p>
              <a:p>
                <a:r>
                  <a:rPr lang="en-US" b="1" dirty="0"/>
                  <a:t>Heterogeneous graphs</a:t>
                </a:r>
                <a:r>
                  <a:rPr lang="en-US" dirty="0"/>
                  <a:t>:</a:t>
                </a:r>
              </a:p>
              <a:p>
                <a:pPr lvl="1"/>
                <a:r>
                  <a:rPr lang="en-US" dirty="0"/>
                  <a:t>Different types of nodes.</a:t>
                </a:r>
              </a:p>
              <a:p>
                <a:pPr lvl="1"/>
                <a:r>
                  <a:rPr lang="en-US" b="1" dirty="0"/>
                  <a:t>Muti-partite graphs</a:t>
                </a:r>
                <a:r>
                  <a:rPr lang="en-US" dirty="0"/>
                  <a:t>: Special case, where edges can only connect nodes that have different types.</a:t>
                </a:r>
              </a:p>
              <a:p>
                <a:r>
                  <a:rPr lang="en-US" b="1" dirty="0"/>
                  <a:t>Multiplex graphs</a:t>
                </a:r>
                <a:r>
                  <a:rPr lang="en-US" dirty="0"/>
                  <a:t>:</a:t>
                </a:r>
              </a:p>
              <a:p>
                <a:pPr lvl="1"/>
                <a:r>
                  <a:rPr lang="en-US" dirty="0"/>
                  <a:t>Graph can be decomposed to </a:t>
                </a:r>
                <a:r>
                  <a:rPr lang="en-US" i="1" dirty="0"/>
                  <a:t>k</a:t>
                </a:r>
                <a:r>
                  <a:rPr lang="en-US" dirty="0"/>
                  <a:t> layers.</a:t>
                </a:r>
              </a:p>
              <a:p>
                <a:pPr lvl="1"/>
                <a:r>
                  <a:rPr lang="en-US" dirty="0"/>
                  <a:t>Each node belongs to every layer.</a:t>
                </a:r>
              </a:p>
              <a:p>
                <a:pPr lvl="1"/>
                <a:r>
                  <a:rPr lang="en-US" dirty="0"/>
                  <a:t>Each layer corresponds to unique relation type.</a:t>
                </a:r>
              </a:p>
              <a:p>
                <a:pPr lvl="1"/>
                <a:r>
                  <a:rPr lang="en-US" dirty="0"/>
                  <a:t>Intra-layer edges (within a layer) between different nodes.</a:t>
                </a:r>
              </a:p>
              <a:p>
                <a:pPr lvl="1"/>
                <a:r>
                  <a:rPr lang="en-US" dirty="0"/>
                  <a:t>Inter-layer edges (between different layers) for the same node.</a:t>
                </a:r>
              </a:p>
            </p:txBody>
          </p:sp>
        </mc:Choice>
        <mc:Fallback xmlns="">
          <p:sp>
            <p:nvSpPr>
              <p:cNvPr id="3" name="Content Placeholder 2">
                <a:extLst>
                  <a:ext uri="{FF2B5EF4-FFF2-40B4-BE49-F238E27FC236}">
                    <a16:creationId xmlns:a16="http://schemas.microsoft.com/office/drawing/2014/main" id="{68240826-4873-7AF7-13A4-D31A05A8C23E}"/>
                  </a:ext>
                </a:extLst>
              </p:cNvPr>
              <p:cNvSpPr>
                <a:spLocks noGrp="1" noRot="1" noChangeAspect="1" noMove="1" noResize="1" noEditPoints="1" noAdjustHandles="1" noChangeArrowheads="1" noChangeShapeType="1" noTextEdit="1"/>
              </p:cNvSpPr>
              <p:nvPr>
                <p:ph idx="1"/>
              </p:nvPr>
            </p:nvSpPr>
            <p:spPr>
              <a:blipFill>
                <a:blip r:embed="rId2"/>
                <a:stretch>
                  <a:fillRect l="-928" t="-3501" b="-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E62B5C-2B8C-D313-FC25-806A2FA8B095}"/>
              </a:ext>
            </a:extLst>
          </p:cNvPr>
          <p:cNvSpPr>
            <a:spLocks noGrp="1"/>
          </p:cNvSpPr>
          <p:nvPr>
            <p:ph type="sldNum" sz="quarter" idx="12"/>
          </p:nvPr>
        </p:nvSpPr>
        <p:spPr/>
        <p:txBody>
          <a:bodyPr/>
          <a:lstStyle/>
          <a:p>
            <a:fld id="{06A22F74-A866-419C-92ED-E5DF8F102E78}" type="slidenum">
              <a:rPr lang="en-US" smtClean="0"/>
              <a:t>5</a:t>
            </a:fld>
            <a:endParaRPr lang="en-US"/>
          </a:p>
        </p:txBody>
      </p:sp>
    </p:spTree>
    <p:extLst>
      <p:ext uri="{BB962C8B-B14F-4D97-AF65-F5344CB8AC3E}">
        <p14:creationId xmlns:p14="http://schemas.microsoft.com/office/powerpoint/2010/main" val="358072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536C-7E88-9955-F6D0-22FB220AF8F2}"/>
              </a:ext>
            </a:extLst>
          </p:cNvPr>
          <p:cNvSpPr>
            <a:spLocks noGrp="1"/>
          </p:cNvSpPr>
          <p:nvPr>
            <p:ph type="title"/>
          </p:nvPr>
        </p:nvSpPr>
        <p:spPr/>
        <p:txBody>
          <a:bodyPr/>
          <a:lstStyle/>
          <a:p>
            <a:r>
              <a:rPr lang="en-US" dirty="0"/>
              <a:t>Attributes or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053FDF-9CD9-9724-2B4C-E751C84A1C43}"/>
                  </a:ext>
                </a:extLst>
              </p:cNvPr>
              <p:cNvSpPr>
                <a:spLocks noGrp="1"/>
              </p:cNvSpPr>
              <p:nvPr>
                <p:ph idx="1"/>
              </p:nvPr>
            </p:nvSpPr>
            <p:spPr/>
            <p:txBody>
              <a:bodyPr/>
              <a:lstStyle/>
              <a:p>
                <a:r>
                  <a:rPr lang="en-US" dirty="0"/>
                  <a:t>Nodes and / or edges can have additional data in attributes or features.</a:t>
                </a:r>
              </a:p>
              <a:p>
                <a:r>
                  <a:rPr lang="en-US" dirty="0"/>
                  <a:t>Node-level attributes represented in real-valued matrix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sup>
                    </m:sSup>
                  </m:oMath>
                </a14:m>
                <a:r>
                  <a:rPr lang="en-US" dirty="0"/>
                  <a:t> where </a:t>
                </a:r>
                <a:r>
                  <a:rPr lang="en-US" i="1" dirty="0"/>
                  <a:t>V</a:t>
                </a:r>
                <a:r>
                  <a:rPr lang="en-US" dirty="0"/>
                  <a:t> is number of nodes and </a:t>
                </a:r>
                <a:r>
                  <a:rPr lang="en-US" i="1" dirty="0"/>
                  <a:t>m</a:t>
                </a:r>
                <a:r>
                  <a:rPr lang="en-US" dirty="0"/>
                  <a:t> is number of attributes.</a:t>
                </a:r>
              </a:p>
            </p:txBody>
          </p:sp>
        </mc:Choice>
        <mc:Fallback xmlns="">
          <p:sp>
            <p:nvSpPr>
              <p:cNvPr id="3" name="Content Placeholder 2">
                <a:extLst>
                  <a:ext uri="{FF2B5EF4-FFF2-40B4-BE49-F238E27FC236}">
                    <a16:creationId xmlns:a16="http://schemas.microsoft.com/office/drawing/2014/main" id="{41053FDF-9CD9-9724-2B4C-E751C84A1C4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387A13B-2C7D-6482-7871-0D6D4A690373}"/>
              </a:ext>
            </a:extLst>
          </p:cNvPr>
          <p:cNvSpPr>
            <a:spLocks noGrp="1"/>
          </p:cNvSpPr>
          <p:nvPr>
            <p:ph type="sldNum" sz="quarter" idx="12"/>
          </p:nvPr>
        </p:nvSpPr>
        <p:spPr/>
        <p:txBody>
          <a:bodyPr/>
          <a:lstStyle/>
          <a:p>
            <a:fld id="{06A22F74-A866-419C-92ED-E5DF8F102E78}" type="slidenum">
              <a:rPr lang="en-US" smtClean="0"/>
              <a:t>6</a:t>
            </a:fld>
            <a:endParaRPr lang="en-US"/>
          </a:p>
        </p:txBody>
      </p:sp>
    </p:spTree>
    <p:extLst>
      <p:ext uri="{BB962C8B-B14F-4D97-AF65-F5344CB8AC3E}">
        <p14:creationId xmlns:p14="http://schemas.microsoft.com/office/powerpoint/2010/main" val="60499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F1A-45AA-7A92-3627-D4E9F458CABF}"/>
              </a:ext>
            </a:extLst>
          </p:cNvPr>
          <p:cNvSpPr>
            <a:spLocks noGrp="1"/>
          </p:cNvSpPr>
          <p:nvPr>
            <p:ph type="title"/>
          </p:nvPr>
        </p:nvSpPr>
        <p:spPr/>
        <p:txBody>
          <a:bodyPr/>
          <a:lstStyle/>
          <a:p>
            <a:r>
              <a:rPr lang="en-US" dirty="0"/>
              <a:t>Nomenclature </a:t>
            </a:r>
          </a:p>
        </p:txBody>
      </p:sp>
      <p:sp>
        <p:nvSpPr>
          <p:cNvPr id="3" name="Content Placeholder 2">
            <a:extLst>
              <a:ext uri="{FF2B5EF4-FFF2-40B4-BE49-F238E27FC236}">
                <a16:creationId xmlns:a16="http://schemas.microsoft.com/office/drawing/2014/main" id="{62F01E97-7C55-5EDA-96B4-5E207DE4EFBB}"/>
              </a:ext>
            </a:extLst>
          </p:cNvPr>
          <p:cNvSpPr>
            <a:spLocks noGrp="1"/>
          </p:cNvSpPr>
          <p:nvPr>
            <p:ph idx="1"/>
          </p:nvPr>
        </p:nvSpPr>
        <p:spPr/>
        <p:txBody>
          <a:bodyPr/>
          <a:lstStyle/>
          <a:p>
            <a:r>
              <a:rPr lang="en-US" dirty="0"/>
              <a:t>“</a:t>
            </a:r>
            <a:r>
              <a:rPr lang="en-US" b="1" dirty="0"/>
              <a:t>Graph</a:t>
            </a:r>
            <a:r>
              <a:rPr lang="en-US" dirty="0"/>
              <a:t>”:</a:t>
            </a:r>
          </a:p>
          <a:p>
            <a:pPr lvl="1"/>
            <a:r>
              <a:rPr lang="en-US" dirty="0"/>
              <a:t>Term preferred by machine learning community.</a:t>
            </a:r>
          </a:p>
          <a:p>
            <a:pPr lvl="1"/>
            <a:r>
              <a:rPr lang="en-US" dirty="0"/>
              <a:t>Abstract data structure.</a:t>
            </a:r>
          </a:p>
          <a:p>
            <a:r>
              <a:rPr lang="en-US" dirty="0"/>
              <a:t>“</a:t>
            </a:r>
            <a:r>
              <a:rPr lang="en-US" b="1" dirty="0"/>
              <a:t>Network</a:t>
            </a:r>
            <a:r>
              <a:rPr lang="en-US" dirty="0"/>
              <a:t>”:</a:t>
            </a:r>
          </a:p>
          <a:p>
            <a:pPr lvl="1"/>
            <a:r>
              <a:rPr lang="en-US" dirty="0"/>
              <a:t>Term preferred by data mining and network science communities.</a:t>
            </a:r>
          </a:p>
          <a:p>
            <a:pPr lvl="1"/>
            <a:r>
              <a:rPr lang="en-US" dirty="0"/>
              <a:t>Specific, real-world instantiations of this data structure (e.g., social networks).</a:t>
            </a:r>
          </a:p>
        </p:txBody>
      </p:sp>
      <p:sp>
        <p:nvSpPr>
          <p:cNvPr id="4" name="Slide Number Placeholder 3">
            <a:extLst>
              <a:ext uri="{FF2B5EF4-FFF2-40B4-BE49-F238E27FC236}">
                <a16:creationId xmlns:a16="http://schemas.microsoft.com/office/drawing/2014/main" id="{583950C8-6F8B-97C4-2C66-EF8A0E44AFD1}"/>
              </a:ext>
            </a:extLst>
          </p:cNvPr>
          <p:cNvSpPr>
            <a:spLocks noGrp="1"/>
          </p:cNvSpPr>
          <p:nvPr>
            <p:ph type="sldNum" sz="quarter" idx="12"/>
          </p:nvPr>
        </p:nvSpPr>
        <p:spPr/>
        <p:txBody>
          <a:bodyPr/>
          <a:lstStyle/>
          <a:p>
            <a:fld id="{06A22F74-A866-419C-92ED-E5DF8F102E78}" type="slidenum">
              <a:rPr lang="en-US" smtClean="0"/>
              <a:t>7</a:t>
            </a:fld>
            <a:endParaRPr lang="en-US"/>
          </a:p>
        </p:txBody>
      </p:sp>
    </p:spTree>
    <p:extLst>
      <p:ext uri="{BB962C8B-B14F-4D97-AF65-F5344CB8AC3E}">
        <p14:creationId xmlns:p14="http://schemas.microsoft.com/office/powerpoint/2010/main" val="215340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B910-CCE0-AC5E-D2C1-414737598D5C}"/>
              </a:ext>
            </a:extLst>
          </p:cNvPr>
          <p:cNvSpPr>
            <a:spLocks noGrp="1"/>
          </p:cNvSpPr>
          <p:nvPr>
            <p:ph type="title"/>
          </p:nvPr>
        </p:nvSpPr>
        <p:spPr>
          <a:xfrm>
            <a:off x="838200" y="271817"/>
            <a:ext cx="10515600" cy="847855"/>
          </a:xfrm>
        </p:spPr>
        <p:txBody>
          <a:bodyPr/>
          <a:lstStyle/>
          <a:p>
            <a:r>
              <a:rPr lang="en-US" dirty="0"/>
              <a:t>Machine learning on graphs</a:t>
            </a:r>
          </a:p>
        </p:txBody>
      </p:sp>
      <p:sp>
        <p:nvSpPr>
          <p:cNvPr id="3" name="Content Placeholder 2">
            <a:extLst>
              <a:ext uri="{FF2B5EF4-FFF2-40B4-BE49-F238E27FC236}">
                <a16:creationId xmlns:a16="http://schemas.microsoft.com/office/drawing/2014/main" id="{7C9CC045-A02D-96B1-67E9-69404471EEA1}"/>
              </a:ext>
            </a:extLst>
          </p:cNvPr>
          <p:cNvSpPr>
            <a:spLocks noGrp="1"/>
          </p:cNvSpPr>
          <p:nvPr>
            <p:ph idx="1"/>
          </p:nvPr>
        </p:nvSpPr>
        <p:spPr>
          <a:xfrm>
            <a:off x="838200" y="1119672"/>
            <a:ext cx="10515600" cy="5262467"/>
          </a:xfrm>
        </p:spPr>
        <p:txBody>
          <a:bodyPr>
            <a:normAutofit fontScale="92500" lnSpcReduction="10000"/>
          </a:bodyPr>
          <a:lstStyle/>
          <a:p>
            <a:pPr marL="0" indent="0">
              <a:buNone/>
            </a:pPr>
            <a:r>
              <a:rPr lang="en-US" dirty="0"/>
              <a:t>(1) </a:t>
            </a:r>
            <a:r>
              <a:rPr lang="en-US" b="1" dirty="0"/>
              <a:t>Node classification</a:t>
            </a:r>
            <a:r>
              <a:rPr lang="en-US" dirty="0"/>
              <a:t> (semi-supervised): </a:t>
            </a:r>
          </a:p>
          <a:p>
            <a:r>
              <a:rPr lang="en-US" dirty="0"/>
              <a:t>Given: all data of all edges, and all data of some nodes (training set). </a:t>
            </a:r>
          </a:p>
          <a:p>
            <a:r>
              <a:rPr lang="en-US" dirty="0"/>
              <a:t>Predict: data of remaining nodes (test set).</a:t>
            </a:r>
          </a:p>
          <a:p>
            <a:r>
              <a:rPr lang="en-US" dirty="0"/>
              <a:t>Examples: </a:t>
            </a:r>
          </a:p>
          <a:p>
            <a:pPr lvl="1"/>
            <a:r>
              <a:rPr lang="en-US" dirty="0"/>
              <a:t>Classify social network nodes as humans (users) or computer programs (bots),</a:t>
            </a:r>
          </a:p>
          <a:p>
            <a:pPr lvl="1"/>
            <a:r>
              <a:rPr lang="en-US" dirty="0"/>
              <a:t>classifying proteins’ function,</a:t>
            </a:r>
          </a:p>
          <a:p>
            <a:pPr lvl="1"/>
            <a:r>
              <a:rPr lang="en-US" dirty="0"/>
              <a:t>classifying documents’ topics based on hyperlink or citation graphs, etc.</a:t>
            </a:r>
          </a:p>
          <a:p>
            <a:r>
              <a:rPr lang="en-US" b="1" dirty="0"/>
              <a:t>Difference</a:t>
            </a:r>
            <a:r>
              <a:rPr lang="en-US" dirty="0"/>
              <a:t> from standard supervised classification: nodes in a graph are </a:t>
            </a:r>
            <a:r>
              <a:rPr lang="en-US" b="1" dirty="0"/>
              <a:t>not</a:t>
            </a:r>
            <a:r>
              <a:rPr lang="en-US" dirty="0"/>
              <a:t> independent and identically distributed (IID).</a:t>
            </a:r>
          </a:p>
          <a:p>
            <a:r>
              <a:rPr lang="en-US" dirty="0"/>
              <a:t>Explicitly leverage connections between nodes:</a:t>
            </a:r>
          </a:p>
          <a:p>
            <a:pPr lvl="1"/>
            <a:r>
              <a:rPr lang="en-US" b="1" dirty="0"/>
              <a:t>Homophily</a:t>
            </a:r>
            <a:r>
              <a:rPr lang="en-US" dirty="0"/>
              <a:t>: tendency for nodes to share attributes with their neighbors in the graph.</a:t>
            </a:r>
          </a:p>
          <a:p>
            <a:pPr lvl="1"/>
            <a:r>
              <a:rPr lang="en-US" b="1" dirty="0"/>
              <a:t>Structural equivalence</a:t>
            </a:r>
            <a:r>
              <a:rPr lang="en-US" dirty="0"/>
              <a:t>: nodes with similar local neighborhood structures will have similar labels.</a:t>
            </a:r>
          </a:p>
          <a:p>
            <a:pPr lvl="1"/>
            <a:r>
              <a:rPr lang="en-US" b="1" dirty="0"/>
              <a:t>Heterophily</a:t>
            </a:r>
            <a:r>
              <a:rPr lang="en-US" dirty="0"/>
              <a:t>: nodes will be preferentially connected to nodes with different labels.</a:t>
            </a:r>
          </a:p>
        </p:txBody>
      </p:sp>
      <p:sp>
        <p:nvSpPr>
          <p:cNvPr id="4" name="Slide Number Placeholder 3">
            <a:extLst>
              <a:ext uri="{FF2B5EF4-FFF2-40B4-BE49-F238E27FC236}">
                <a16:creationId xmlns:a16="http://schemas.microsoft.com/office/drawing/2014/main" id="{D75FC676-E642-4147-781C-126C0047DC20}"/>
              </a:ext>
            </a:extLst>
          </p:cNvPr>
          <p:cNvSpPr>
            <a:spLocks noGrp="1"/>
          </p:cNvSpPr>
          <p:nvPr>
            <p:ph type="sldNum" sz="quarter" idx="12"/>
          </p:nvPr>
        </p:nvSpPr>
        <p:spPr/>
        <p:txBody>
          <a:bodyPr/>
          <a:lstStyle/>
          <a:p>
            <a:fld id="{06A22F74-A866-419C-92ED-E5DF8F102E78}" type="slidenum">
              <a:rPr lang="en-US" smtClean="0"/>
              <a:t>8</a:t>
            </a:fld>
            <a:endParaRPr lang="en-US"/>
          </a:p>
        </p:txBody>
      </p:sp>
    </p:spTree>
    <p:extLst>
      <p:ext uri="{BB962C8B-B14F-4D97-AF65-F5344CB8AC3E}">
        <p14:creationId xmlns:p14="http://schemas.microsoft.com/office/powerpoint/2010/main" val="148397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1B7E-37BA-3827-7C88-195603905C6E}"/>
              </a:ext>
            </a:extLst>
          </p:cNvPr>
          <p:cNvSpPr>
            <a:spLocks noGrp="1"/>
          </p:cNvSpPr>
          <p:nvPr>
            <p:ph type="title"/>
          </p:nvPr>
        </p:nvSpPr>
        <p:spPr/>
        <p:txBody>
          <a:bodyPr/>
          <a:lstStyle/>
          <a:p>
            <a:r>
              <a:rPr lang="en-US" dirty="0"/>
              <a:t>Machine learning on graphs (continued)</a:t>
            </a:r>
          </a:p>
        </p:txBody>
      </p:sp>
      <p:sp>
        <p:nvSpPr>
          <p:cNvPr id="3" name="Content Placeholder 2">
            <a:extLst>
              <a:ext uri="{FF2B5EF4-FFF2-40B4-BE49-F238E27FC236}">
                <a16:creationId xmlns:a16="http://schemas.microsoft.com/office/drawing/2014/main" id="{0D20DCB5-369F-28B4-692A-6702609E30E0}"/>
              </a:ext>
            </a:extLst>
          </p:cNvPr>
          <p:cNvSpPr>
            <a:spLocks noGrp="1"/>
          </p:cNvSpPr>
          <p:nvPr>
            <p:ph idx="1"/>
          </p:nvPr>
        </p:nvSpPr>
        <p:spPr/>
        <p:txBody>
          <a:bodyPr/>
          <a:lstStyle/>
          <a:p>
            <a:pPr marL="0" indent="0">
              <a:buNone/>
            </a:pPr>
            <a:r>
              <a:rPr lang="en-US" dirty="0"/>
              <a:t>(2) </a:t>
            </a:r>
            <a:r>
              <a:rPr lang="en-US" b="1" dirty="0"/>
              <a:t>Relation prediction</a:t>
            </a:r>
            <a:r>
              <a:rPr lang="en-US" dirty="0"/>
              <a:t> (semi-supervised): </a:t>
            </a:r>
          </a:p>
          <a:p>
            <a:r>
              <a:rPr lang="en-US" dirty="0"/>
              <a:t>Given: all data of all nodes, and all data of some edges (training set). </a:t>
            </a:r>
          </a:p>
          <a:p>
            <a:r>
              <a:rPr lang="en-US" dirty="0"/>
              <a:t>Predict: remaining edges and their data (test set).</a:t>
            </a:r>
          </a:p>
          <a:p>
            <a:r>
              <a:rPr lang="en-US" dirty="0"/>
              <a:t>Complexity depends on type of graph data.</a:t>
            </a:r>
          </a:p>
          <a:p>
            <a:r>
              <a:rPr lang="en-US" dirty="0"/>
              <a:t>Examples: </a:t>
            </a:r>
          </a:p>
          <a:p>
            <a:pPr lvl="1"/>
            <a:r>
              <a:rPr lang="en-US" dirty="0"/>
              <a:t>recommending content to users in social platforms,</a:t>
            </a:r>
          </a:p>
          <a:p>
            <a:pPr lvl="1"/>
            <a:r>
              <a:rPr lang="en-US" dirty="0"/>
              <a:t>predicting drug side-effects,</a:t>
            </a:r>
          </a:p>
          <a:p>
            <a:pPr lvl="1"/>
            <a:r>
              <a:rPr lang="en-US" dirty="0"/>
              <a:t>inferring new facts in a relational databases, etc.</a:t>
            </a:r>
          </a:p>
        </p:txBody>
      </p:sp>
      <p:sp>
        <p:nvSpPr>
          <p:cNvPr id="4" name="Slide Number Placeholder 3">
            <a:extLst>
              <a:ext uri="{FF2B5EF4-FFF2-40B4-BE49-F238E27FC236}">
                <a16:creationId xmlns:a16="http://schemas.microsoft.com/office/drawing/2014/main" id="{55A2F256-3B6D-75FB-C41F-DE6F7F64E043}"/>
              </a:ext>
            </a:extLst>
          </p:cNvPr>
          <p:cNvSpPr>
            <a:spLocks noGrp="1"/>
          </p:cNvSpPr>
          <p:nvPr>
            <p:ph type="sldNum" sz="quarter" idx="12"/>
          </p:nvPr>
        </p:nvSpPr>
        <p:spPr/>
        <p:txBody>
          <a:bodyPr/>
          <a:lstStyle/>
          <a:p>
            <a:fld id="{06A22F74-A866-419C-92ED-E5DF8F102E78}" type="slidenum">
              <a:rPr lang="en-US" smtClean="0"/>
              <a:t>9</a:t>
            </a:fld>
            <a:endParaRPr lang="en-US"/>
          </a:p>
        </p:txBody>
      </p:sp>
    </p:spTree>
    <p:extLst>
      <p:ext uri="{BB962C8B-B14F-4D97-AF65-F5344CB8AC3E}">
        <p14:creationId xmlns:p14="http://schemas.microsoft.com/office/powerpoint/2010/main" val="71956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1784</Words>
  <Application>Microsoft Office PowerPoint</Application>
  <PresentationFormat>Widescreen</PresentationFormat>
  <Paragraphs>199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CMCSC10</vt:lpstr>
      <vt:lpstr>Times New Roman</vt:lpstr>
      <vt:lpstr>Office Theme</vt:lpstr>
      <vt:lpstr>Graph Representation Learning</vt:lpstr>
      <vt:lpstr>Chapter 1:  Introduction</vt:lpstr>
      <vt:lpstr>Definitions</vt:lpstr>
      <vt:lpstr>Adjacency matrix</vt:lpstr>
      <vt:lpstr>Multi-relational graphs</vt:lpstr>
      <vt:lpstr>Attributes or features</vt:lpstr>
      <vt:lpstr>Nomenclature </vt:lpstr>
      <vt:lpstr>Machine learning on graphs</vt:lpstr>
      <vt:lpstr>Machine learning on graphs (continued)</vt:lpstr>
      <vt:lpstr>Machine learning on graphs (continued)</vt:lpstr>
      <vt:lpstr>Machine learning on graphs (continued)</vt:lpstr>
      <vt:lpstr>Chapter 2:  Background and Traditional Approaches</vt:lpstr>
      <vt:lpstr>Graph Statistics and Kernel Methods</vt:lpstr>
      <vt:lpstr>Graph Statistics and Kernel Methods (continued)</vt:lpstr>
      <vt:lpstr>Graph Statistics and Kernel Methods (continued)</vt:lpstr>
      <vt:lpstr>Graph Statistics and Kernel Methods (continued)</vt:lpstr>
      <vt:lpstr>Neighborhood Overlap Detection</vt:lpstr>
      <vt:lpstr>PowerPoint Presentation</vt:lpstr>
      <vt:lpstr>Neighborhood Overlap Detection (continued)</vt:lpstr>
      <vt:lpstr>Neighborhood Overlap Detection (continued)</vt:lpstr>
      <vt:lpstr>Neighborhood Overlap Detection (continued)</vt:lpstr>
      <vt:lpstr>Neighborhood Overlap Detection (continued)</vt:lpstr>
      <vt:lpstr>Chapter 3:  Neighborhood Reconstruction Methods</vt:lpstr>
      <vt:lpstr>PowerPoint Presentation</vt:lpstr>
      <vt:lpstr>Encoder-Decoder Perspective</vt:lpstr>
      <vt:lpstr>Factorization-based approaches</vt:lpstr>
      <vt:lpstr>Factorization-based approaches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Representation Learning</dc:title>
  <dc:creator>Sarthak Sharma</dc:creator>
  <cp:lastModifiedBy>Sarthak Sharma</cp:lastModifiedBy>
  <cp:revision>1</cp:revision>
  <dcterms:created xsi:type="dcterms:W3CDTF">2022-05-11T13:54:57Z</dcterms:created>
  <dcterms:modified xsi:type="dcterms:W3CDTF">2022-05-18T18:31:17Z</dcterms:modified>
</cp:coreProperties>
</file>