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6C82D-33F5-4C7B-8BA3-4DD09CBDD080}" v="571" dt="2021-12-26T11:40:00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준성[ 학부재학 / 기계공학부 ]" userId="5cfcf3ed-4c6c-44bc-8f9f-25b5636492bf" providerId="ADAL" clId="{8BC6C82D-33F5-4C7B-8BA3-4DD09CBDD080}"/>
    <pc:docChg chg="undo custSel addSld delSld modSld sldOrd">
      <pc:chgData name="박준성[ 학부재학 / 기계공학부 ]" userId="5cfcf3ed-4c6c-44bc-8f9f-25b5636492bf" providerId="ADAL" clId="{8BC6C82D-33F5-4C7B-8BA3-4DD09CBDD080}" dt="2021-12-26T11:40:00.987" v="6460" actId="20577"/>
      <pc:docMkLst>
        <pc:docMk/>
      </pc:docMkLst>
      <pc:sldChg chg="addSp delSp modSp new mod">
        <pc:chgData name="박준성[ 학부재학 / 기계공학부 ]" userId="5cfcf3ed-4c6c-44bc-8f9f-25b5636492bf" providerId="ADAL" clId="{8BC6C82D-33F5-4C7B-8BA3-4DD09CBDD080}" dt="2021-12-25T03:37:44.948" v="4" actId="14100"/>
        <pc:sldMkLst>
          <pc:docMk/>
          <pc:sldMk cId="3887468426" sldId="256"/>
        </pc:sldMkLst>
        <pc:spChg chg="del">
          <ac:chgData name="박준성[ 학부재학 / 기계공학부 ]" userId="5cfcf3ed-4c6c-44bc-8f9f-25b5636492bf" providerId="ADAL" clId="{8BC6C82D-33F5-4C7B-8BA3-4DD09CBDD080}" dt="2021-12-25T03:37:40.814" v="1" actId="478"/>
          <ac:spMkLst>
            <pc:docMk/>
            <pc:sldMk cId="3887468426" sldId="256"/>
            <ac:spMk id="2" creationId="{861C3E5F-11DB-464E-B6C1-CE973C1B642D}"/>
          </ac:spMkLst>
        </pc:spChg>
        <pc:spChg chg="del">
          <ac:chgData name="박준성[ 학부재학 / 기계공학부 ]" userId="5cfcf3ed-4c6c-44bc-8f9f-25b5636492bf" providerId="ADAL" clId="{8BC6C82D-33F5-4C7B-8BA3-4DD09CBDD080}" dt="2021-12-25T03:37:40.814" v="1" actId="478"/>
          <ac:spMkLst>
            <pc:docMk/>
            <pc:sldMk cId="3887468426" sldId="256"/>
            <ac:spMk id="3" creationId="{BBDB4B6F-31D2-4621-A1D2-8CA28FCFCDCD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03:37:44.948" v="4" actId="14100"/>
          <ac:picMkLst>
            <pc:docMk/>
            <pc:sldMk cId="3887468426" sldId="256"/>
            <ac:picMk id="5" creationId="{B384F1A4-9227-49B0-A37F-AB1CF770F2AE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5T03:46:49.341" v="300" actId="20577"/>
        <pc:sldMkLst>
          <pc:docMk/>
          <pc:sldMk cId="571448697" sldId="257"/>
        </pc:sldMkLst>
        <pc:spChg chg="del">
          <ac:chgData name="박준성[ 학부재학 / 기계공학부 ]" userId="5cfcf3ed-4c6c-44bc-8f9f-25b5636492bf" providerId="ADAL" clId="{8BC6C82D-33F5-4C7B-8BA3-4DD09CBDD080}" dt="2021-12-25T03:37:50.826" v="7" actId="478"/>
          <ac:spMkLst>
            <pc:docMk/>
            <pc:sldMk cId="571448697" sldId="257"/>
            <ac:spMk id="2" creationId="{BC698AF7-5FCA-49D9-A070-0A7AFB6534ED}"/>
          </ac:spMkLst>
        </pc:spChg>
        <pc:spChg chg="del">
          <ac:chgData name="박준성[ 학부재학 / 기계공학부 ]" userId="5cfcf3ed-4c6c-44bc-8f9f-25b5636492bf" providerId="ADAL" clId="{8BC6C82D-33F5-4C7B-8BA3-4DD09CBDD080}" dt="2021-12-25T03:37:50.826" v="7" actId="478"/>
          <ac:spMkLst>
            <pc:docMk/>
            <pc:sldMk cId="571448697" sldId="257"/>
            <ac:spMk id="3" creationId="{8319470F-7421-4D4A-BF44-7FFB829C90D6}"/>
          </ac:spMkLst>
        </pc:spChg>
        <pc:spChg chg="add mod">
          <ac:chgData name="박준성[ 학부재학 / 기계공학부 ]" userId="5cfcf3ed-4c6c-44bc-8f9f-25b5636492bf" providerId="ADAL" clId="{8BC6C82D-33F5-4C7B-8BA3-4DD09CBDD080}" dt="2021-12-25T03:46:49.341" v="300" actId="20577"/>
          <ac:spMkLst>
            <pc:docMk/>
            <pc:sldMk cId="571448697" sldId="257"/>
            <ac:spMk id="6" creationId="{F05452A8-28FB-49A0-844D-93A30BDB81A9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03:45:54.793" v="19" actId="1076"/>
          <ac:picMkLst>
            <pc:docMk/>
            <pc:sldMk cId="571448697" sldId="257"/>
            <ac:picMk id="5" creationId="{8845C5A6-E96D-47CE-972F-7A73E6D2BA46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5T03:45:49.399" v="16" actId="14100"/>
        <pc:sldMkLst>
          <pc:docMk/>
          <pc:sldMk cId="3908444554" sldId="258"/>
        </pc:sldMkLst>
        <pc:spChg chg="del">
          <ac:chgData name="박준성[ 학부재학 / 기계공학부 ]" userId="5cfcf3ed-4c6c-44bc-8f9f-25b5636492bf" providerId="ADAL" clId="{8BC6C82D-33F5-4C7B-8BA3-4DD09CBDD080}" dt="2021-12-25T03:45:47.809" v="13" actId="478"/>
          <ac:spMkLst>
            <pc:docMk/>
            <pc:sldMk cId="3908444554" sldId="258"/>
            <ac:spMk id="2" creationId="{53CE5077-31AF-464E-8817-84526679A1C6}"/>
          </ac:spMkLst>
        </pc:spChg>
        <pc:spChg chg="del">
          <ac:chgData name="박준성[ 학부재학 / 기계공학부 ]" userId="5cfcf3ed-4c6c-44bc-8f9f-25b5636492bf" providerId="ADAL" clId="{8BC6C82D-33F5-4C7B-8BA3-4DD09CBDD080}" dt="2021-12-25T03:45:47.809" v="13" actId="478"/>
          <ac:spMkLst>
            <pc:docMk/>
            <pc:sldMk cId="3908444554" sldId="258"/>
            <ac:spMk id="3" creationId="{D46D1E0D-64A6-4190-AF83-836F50AE51F7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03:45:49.399" v="16" actId="14100"/>
          <ac:picMkLst>
            <pc:docMk/>
            <pc:sldMk cId="3908444554" sldId="258"/>
            <ac:picMk id="5" creationId="{F5243525-BA57-4530-8598-DB952C467E11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5T15:09:00.736" v="652" actId="1076"/>
        <pc:sldMkLst>
          <pc:docMk/>
          <pc:sldMk cId="1776375159" sldId="259"/>
        </pc:sldMkLst>
        <pc:spChg chg="mod">
          <ac:chgData name="박준성[ 학부재학 / 기계공학부 ]" userId="5cfcf3ed-4c6c-44bc-8f9f-25b5636492bf" providerId="ADAL" clId="{8BC6C82D-33F5-4C7B-8BA3-4DD09CBDD080}" dt="2021-12-25T15:05:06.896" v="444" actId="20577"/>
          <ac:spMkLst>
            <pc:docMk/>
            <pc:sldMk cId="1776375159" sldId="259"/>
            <ac:spMk id="2" creationId="{ED67E380-259A-44C2-B79E-BA623ACD9208}"/>
          </ac:spMkLst>
        </pc:spChg>
        <pc:spChg chg="del">
          <ac:chgData name="박준성[ 학부재학 / 기계공학부 ]" userId="5cfcf3ed-4c6c-44bc-8f9f-25b5636492bf" providerId="ADAL" clId="{8BC6C82D-33F5-4C7B-8BA3-4DD09CBDD080}" dt="2021-12-25T15:04:34.448" v="318" actId="478"/>
          <ac:spMkLst>
            <pc:docMk/>
            <pc:sldMk cId="1776375159" sldId="259"/>
            <ac:spMk id="3" creationId="{422E8390-6DD9-4437-BD95-082FB9FA5071}"/>
          </ac:spMkLst>
        </pc:spChg>
        <pc:spChg chg="add mod">
          <ac:chgData name="박준성[ 학부재학 / 기계공학부 ]" userId="5cfcf3ed-4c6c-44bc-8f9f-25b5636492bf" providerId="ADAL" clId="{8BC6C82D-33F5-4C7B-8BA3-4DD09CBDD080}" dt="2021-12-25T15:09:00.736" v="652" actId="1076"/>
          <ac:spMkLst>
            <pc:docMk/>
            <pc:sldMk cId="1776375159" sldId="259"/>
            <ac:spMk id="6" creationId="{8FBD4A39-A262-4299-BBCA-BBBF0892D522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15:08:39.168" v="640" actId="1076"/>
          <ac:picMkLst>
            <pc:docMk/>
            <pc:sldMk cId="1776375159" sldId="259"/>
            <ac:picMk id="5" creationId="{937FEF9C-A6C4-4596-9A7E-1B67C2E4ADBC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5T15:15:22.323" v="869" actId="20577"/>
        <pc:sldMkLst>
          <pc:docMk/>
          <pc:sldMk cId="1504957008" sldId="260"/>
        </pc:sldMkLst>
        <pc:spChg chg="del">
          <ac:chgData name="박준성[ 학부재학 / 기계공학부 ]" userId="5cfcf3ed-4c6c-44bc-8f9f-25b5636492bf" providerId="ADAL" clId="{8BC6C82D-33F5-4C7B-8BA3-4DD09CBDD080}" dt="2021-12-25T15:06:08.777" v="446" actId="478"/>
          <ac:spMkLst>
            <pc:docMk/>
            <pc:sldMk cId="1504957008" sldId="260"/>
            <ac:spMk id="2" creationId="{BA3B44FF-0514-4882-8B10-D08CBF575F48}"/>
          </ac:spMkLst>
        </pc:spChg>
        <pc:spChg chg="del mod">
          <ac:chgData name="박준성[ 학부재학 / 기계공학부 ]" userId="5cfcf3ed-4c6c-44bc-8f9f-25b5636492bf" providerId="ADAL" clId="{8BC6C82D-33F5-4C7B-8BA3-4DD09CBDD080}" dt="2021-12-25T15:08:36.027" v="639" actId="21"/>
          <ac:spMkLst>
            <pc:docMk/>
            <pc:sldMk cId="1504957008" sldId="260"/>
            <ac:spMk id="3" creationId="{6CA7D809-1420-4C70-AA28-0907161D0629}"/>
          </ac:spMkLst>
        </pc:spChg>
        <pc:spChg chg="add mod">
          <ac:chgData name="박준성[ 학부재학 / 기계공학부 ]" userId="5cfcf3ed-4c6c-44bc-8f9f-25b5636492bf" providerId="ADAL" clId="{8BC6C82D-33F5-4C7B-8BA3-4DD09CBDD080}" dt="2021-12-25T15:15:22.323" v="869" actId="20577"/>
          <ac:spMkLst>
            <pc:docMk/>
            <pc:sldMk cId="1504957008" sldId="260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15:13:44.168" v="654" actId="1076"/>
          <ac:picMkLst>
            <pc:docMk/>
            <pc:sldMk cId="1504957008" sldId="260"/>
            <ac:picMk id="7" creationId="{9CDB3304-5F04-407B-ADB1-36F23A6104F5}"/>
          </ac:picMkLst>
        </pc:picChg>
      </pc:sldChg>
      <pc:sldChg chg="delSp modSp add mod ord">
        <pc:chgData name="박준성[ 학부재학 / 기계공학부 ]" userId="5cfcf3ed-4c6c-44bc-8f9f-25b5636492bf" providerId="ADAL" clId="{8BC6C82D-33F5-4C7B-8BA3-4DD09CBDD080}" dt="2021-12-25T15:15:55.288" v="903" actId="20577"/>
        <pc:sldMkLst>
          <pc:docMk/>
          <pc:sldMk cId="459162930" sldId="261"/>
        </pc:sldMkLst>
        <pc:spChg chg="mod">
          <ac:chgData name="박준성[ 학부재학 / 기계공학부 ]" userId="5cfcf3ed-4c6c-44bc-8f9f-25b5636492bf" providerId="ADAL" clId="{8BC6C82D-33F5-4C7B-8BA3-4DD09CBDD080}" dt="2021-12-25T15:15:55.288" v="903" actId="20577"/>
          <ac:spMkLst>
            <pc:docMk/>
            <pc:sldMk cId="459162930" sldId="261"/>
            <ac:spMk id="5" creationId="{126B733E-3354-4C17-AD44-6801FA33DA18}"/>
          </ac:spMkLst>
        </pc:spChg>
        <pc:picChg chg="del">
          <ac:chgData name="박준성[ 학부재학 / 기계공학부 ]" userId="5cfcf3ed-4c6c-44bc-8f9f-25b5636492bf" providerId="ADAL" clId="{8BC6C82D-33F5-4C7B-8BA3-4DD09CBDD080}" dt="2021-12-25T15:15:31.668" v="872" actId="478"/>
          <ac:picMkLst>
            <pc:docMk/>
            <pc:sldMk cId="459162930" sldId="261"/>
            <ac:picMk id="7" creationId="{9CDB3304-5F04-407B-ADB1-36F23A6104F5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5T15:29:55.727" v="1511" actId="20577"/>
        <pc:sldMkLst>
          <pc:docMk/>
          <pc:sldMk cId="865548500" sldId="262"/>
        </pc:sldMkLst>
        <pc:spChg chg="mod">
          <ac:chgData name="박준성[ 학부재학 / 기계공학부 ]" userId="5cfcf3ed-4c6c-44bc-8f9f-25b5636492bf" providerId="ADAL" clId="{8BC6C82D-33F5-4C7B-8BA3-4DD09CBDD080}" dt="2021-12-25T15:29:55.727" v="1511" actId="20577"/>
          <ac:spMkLst>
            <pc:docMk/>
            <pc:sldMk cId="865548500" sldId="262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15:27:51.330" v="1067" actId="1076"/>
          <ac:picMkLst>
            <pc:docMk/>
            <pc:sldMk cId="865548500" sldId="262"/>
            <ac:picMk id="3" creationId="{7BD65AB4-CA22-4751-9349-17FF3E42519F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5T15:28:01.488" v="1069" actId="1076"/>
          <ac:picMkLst>
            <pc:docMk/>
            <pc:sldMk cId="865548500" sldId="262"/>
            <ac:picMk id="6" creationId="{97115A16-B0CD-4042-B31F-2C5DADB0CFF1}"/>
          </ac:picMkLst>
        </pc:picChg>
        <pc:picChg chg="add del mod">
          <ac:chgData name="박준성[ 학부재학 / 기계공학부 ]" userId="5cfcf3ed-4c6c-44bc-8f9f-25b5636492bf" providerId="ADAL" clId="{8BC6C82D-33F5-4C7B-8BA3-4DD09CBDD080}" dt="2021-12-25T15:28:37.403" v="1074" actId="21"/>
          <ac:picMkLst>
            <pc:docMk/>
            <pc:sldMk cId="865548500" sldId="262"/>
            <ac:picMk id="8" creationId="{F9061B7D-04E4-4104-9F7A-05EE01E22522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5T15:30:10.259" v="1512" actId="14100"/>
        <pc:sldMkLst>
          <pc:docMk/>
          <pc:sldMk cId="1182830892" sldId="263"/>
        </pc:sldMkLst>
        <pc:spChg chg="mod">
          <ac:chgData name="박준성[ 학부재학 / 기계공학부 ]" userId="5cfcf3ed-4c6c-44bc-8f9f-25b5636492bf" providerId="ADAL" clId="{8BC6C82D-33F5-4C7B-8BA3-4DD09CBDD080}" dt="2021-12-25T15:28:52.728" v="1132" actId="20577"/>
          <ac:spMkLst>
            <pc:docMk/>
            <pc:sldMk cId="1182830892" sldId="263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5T15:30:10.259" v="1512" actId="14100"/>
          <ac:picMkLst>
            <pc:docMk/>
            <pc:sldMk cId="1182830892" sldId="263"/>
            <ac:picMk id="3" creationId="{78AC63B5-CF78-47E1-9889-5E9AF8B57B25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07:24:08.242" v="1977" actId="20577"/>
        <pc:sldMkLst>
          <pc:docMk/>
          <pc:sldMk cId="73758777" sldId="264"/>
        </pc:sldMkLst>
        <pc:spChg chg="mod">
          <ac:chgData name="박준성[ 학부재학 / 기계공학부 ]" userId="5cfcf3ed-4c6c-44bc-8f9f-25b5636492bf" providerId="ADAL" clId="{8BC6C82D-33F5-4C7B-8BA3-4DD09CBDD080}" dt="2021-12-26T07:24:08.242" v="1977" actId="20577"/>
          <ac:spMkLst>
            <pc:docMk/>
            <pc:sldMk cId="73758777" sldId="264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7:08:22.897" v="1514" actId="1076"/>
          <ac:picMkLst>
            <pc:docMk/>
            <pc:sldMk cId="73758777" sldId="264"/>
            <ac:picMk id="3" creationId="{4BC0D653-3050-4D56-B78F-5A17F7F811F7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7:08:31.774" v="1516" actId="1076"/>
          <ac:picMkLst>
            <pc:docMk/>
            <pc:sldMk cId="73758777" sldId="264"/>
            <ac:picMk id="6" creationId="{0E5B2AF3-F992-4629-87AB-7D95373EAD14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7:14:26.713" v="1613"/>
          <ac:picMkLst>
            <pc:docMk/>
            <pc:sldMk cId="73758777" sldId="264"/>
            <ac:picMk id="8" creationId="{68C353D2-639A-4326-BAAB-E6D37844D54A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7:16:38.884" v="1627" actId="1076"/>
          <ac:picMkLst>
            <pc:docMk/>
            <pc:sldMk cId="73758777" sldId="264"/>
            <ac:picMk id="9" creationId="{CDD9BBAC-C5F2-4EBE-917D-D6FB0474863D}"/>
          </ac:picMkLst>
        </pc:picChg>
        <pc:picChg chg="add del">
          <ac:chgData name="박준성[ 학부재학 / 기계공학부 ]" userId="5cfcf3ed-4c6c-44bc-8f9f-25b5636492bf" providerId="ADAL" clId="{8BC6C82D-33F5-4C7B-8BA3-4DD09CBDD080}" dt="2021-12-26T07:21:25.714" v="1824" actId="22"/>
          <ac:picMkLst>
            <pc:docMk/>
            <pc:sldMk cId="73758777" sldId="264"/>
            <ac:picMk id="11" creationId="{A89590A4-EE27-4C95-8173-F238263352FF}"/>
          </ac:picMkLst>
        </pc:picChg>
        <pc:picChg chg="add del mod">
          <ac:chgData name="박준성[ 학부재학 / 기계공학부 ]" userId="5cfcf3ed-4c6c-44bc-8f9f-25b5636492bf" providerId="ADAL" clId="{8BC6C82D-33F5-4C7B-8BA3-4DD09CBDD080}" dt="2021-12-26T07:14:24.008" v="1610" actId="21"/>
          <ac:picMkLst>
            <pc:docMk/>
            <pc:sldMk cId="73758777" sldId="264"/>
            <ac:picMk id="1026" creationId="{2A5EB200-E9BC-4264-B0A1-184F05D02ABB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7:23:42.653" v="1974" actId="1076"/>
          <ac:picMkLst>
            <pc:docMk/>
            <pc:sldMk cId="73758777" sldId="264"/>
            <ac:picMk id="1028" creationId="{67303260-F6D1-426E-B72D-4972D2BA1F11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6T07:25:19.241" v="2343" actId="20577"/>
        <pc:sldMkLst>
          <pc:docMk/>
          <pc:sldMk cId="3982493167" sldId="265"/>
        </pc:sldMkLst>
        <pc:spChg chg="mod">
          <ac:chgData name="박준성[ 학부재학 / 기계공학부 ]" userId="5cfcf3ed-4c6c-44bc-8f9f-25b5636492bf" providerId="ADAL" clId="{8BC6C82D-33F5-4C7B-8BA3-4DD09CBDD080}" dt="2021-12-26T07:25:19.241" v="2343" actId="20577"/>
          <ac:spMkLst>
            <pc:docMk/>
            <pc:sldMk cId="3982493167" sldId="265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7:17:27.820" v="1735" actId="1076"/>
          <ac:picMkLst>
            <pc:docMk/>
            <pc:sldMk cId="3982493167" sldId="265"/>
            <ac:picMk id="3" creationId="{EC75AB24-2CB5-4AE6-9928-60F5F392512E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6T07:44:48.094" v="3173" actId="20577"/>
        <pc:sldMkLst>
          <pc:docMk/>
          <pc:sldMk cId="711545975" sldId="266"/>
        </pc:sldMkLst>
        <pc:spChg chg="add mod">
          <ac:chgData name="박준성[ 학부재학 / 기계공학부 ]" userId="5cfcf3ed-4c6c-44bc-8f9f-25b5636492bf" providerId="ADAL" clId="{8BC6C82D-33F5-4C7B-8BA3-4DD09CBDD080}" dt="2021-12-26T07:44:48.094" v="3173" actId="20577"/>
          <ac:spMkLst>
            <pc:docMk/>
            <pc:sldMk cId="711545975" sldId="266"/>
            <ac:spMk id="3" creationId="{0C5B88DD-5494-4F8D-A2E3-51A430C91E91}"/>
          </ac:spMkLst>
        </pc:spChg>
        <pc:spChg chg="mod">
          <ac:chgData name="박준성[ 학부재학 / 기계공학부 ]" userId="5cfcf3ed-4c6c-44bc-8f9f-25b5636492bf" providerId="ADAL" clId="{8BC6C82D-33F5-4C7B-8BA3-4DD09CBDD080}" dt="2021-12-26T07:30:34.936" v="2715" actId="20577"/>
          <ac:spMkLst>
            <pc:docMk/>
            <pc:sldMk cId="711545975" sldId="266"/>
            <ac:spMk id="5" creationId="{126B733E-3354-4C17-AD44-6801FA33DA18}"/>
          </ac:spMkLst>
        </pc:spChg>
      </pc:sldChg>
      <pc:sldChg chg="addSp modSp add mod">
        <pc:chgData name="박준성[ 학부재학 / 기계공학부 ]" userId="5cfcf3ed-4c6c-44bc-8f9f-25b5636492bf" providerId="ADAL" clId="{8BC6C82D-33F5-4C7B-8BA3-4DD09CBDD080}" dt="2021-12-26T08:14:21.392" v="3720" actId="1076"/>
        <pc:sldMkLst>
          <pc:docMk/>
          <pc:sldMk cId="1753963114" sldId="267"/>
        </pc:sldMkLst>
        <pc:spChg chg="mod">
          <ac:chgData name="박준성[ 학부재학 / 기계공학부 ]" userId="5cfcf3ed-4c6c-44bc-8f9f-25b5636492bf" providerId="ADAL" clId="{8BC6C82D-33F5-4C7B-8BA3-4DD09CBDD080}" dt="2021-12-26T08:12:47.532" v="3708" actId="20577"/>
          <ac:spMkLst>
            <pc:docMk/>
            <pc:sldMk cId="1753963114" sldId="267"/>
            <ac:spMk id="5" creationId="{126B733E-3354-4C17-AD44-6801FA33DA18}"/>
          </ac:spMkLst>
        </pc:spChg>
        <pc:spChg chg="add mod">
          <ac:chgData name="박준성[ 학부재학 / 기계공학부 ]" userId="5cfcf3ed-4c6c-44bc-8f9f-25b5636492bf" providerId="ADAL" clId="{8BC6C82D-33F5-4C7B-8BA3-4DD09CBDD080}" dt="2021-12-26T08:14:21.392" v="3720" actId="1076"/>
          <ac:spMkLst>
            <pc:docMk/>
            <pc:sldMk cId="1753963114" sldId="267"/>
            <ac:spMk id="10" creationId="{2B132D41-EBFD-44CF-9D7A-17356DD15A11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7:50:01.580" v="3278" actId="1076"/>
          <ac:picMkLst>
            <pc:docMk/>
            <pc:sldMk cId="1753963114" sldId="267"/>
            <ac:picMk id="3" creationId="{7364952E-0062-4E5B-A270-98EC55747728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12:53.709" v="3710" actId="1076"/>
          <ac:picMkLst>
            <pc:docMk/>
            <pc:sldMk cId="1753963114" sldId="267"/>
            <ac:picMk id="6" creationId="{7F9ABBC4-2DF3-4FED-A67F-B0351DCD3B10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12:59.061" v="3712" actId="1076"/>
          <ac:picMkLst>
            <pc:docMk/>
            <pc:sldMk cId="1753963114" sldId="267"/>
            <ac:picMk id="8" creationId="{99617A4D-ECCA-481E-A990-CAF1A8D28EC8}"/>
          </ac:picMkLst>
        </pc:picChg>
      </pc:sldChg>
      <pc:sldChg chg="delSp modSp add mod">
        <pc:chgData name="박준성[ 학부재학 / 기계공학부 ]" userId="5cfcf3ed-4c6c-44bc-8f9f-25b5636492bf" providerId="ADAL" clId="{8BC6C82D-33F5-4C7B-8BA3-4DD09CBDD080}" dt="2021-12-26T08:14:34.372" v="3744" actId="14100"/>
        <pc:sldMkLst>
          <pc:docMk/>
          <pc:sldMk cId="1431900314" sldId="268"/>
        </pc:sldMkLst>
        <pc:spChg chg="mod">
          <ac:chgData name="박준성[ 학부재학 / 기계공학부 ]" userId="5cfcf3ed-4c6c-44bc-8f9f-25b5636492bf" providerId="ADAL" clId="{8BC6C82D-33F5-4C7B-8BA3-4DD09CBDD080}" dt="2021-12-26T08:14:34.372" v="3744" actId="14100"/>
          <ac:spMkLst>
            <pc:docMk/>
            <pc:sldMk cId="1431900314" sldId="268"/>
            <ac:spMk id="5" creationId="{126B733E-3354-4C17-AD44-6801FA33DA18}"/>
          </ac:spMkLst>
        </pc:spChg>
        <pc:picChg chg="del">
          <ac:chgData name="박준성[ 학부재학 / 기계공학부 ]" userId="5cfcf3ed-4c6c-44bc-8f9f-25b5636492bf" providerId="ADAL" clId="{8BC6C82D-33F5-4C7B-8BA3-4DD09CBDD080}" dt="2021-12-26T07:54:29.578" v="3330" actId="478"/>
          <ac:picMkLst>
            <pc:docMk/>
            <pc:sldMk cId="1431900314" sldId="268"/>
            <ac:picMk id="3" creationId="{7364952E-0062-4E5B-A270-98EC55747728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6T08:21:04.586" v="4215"/>
        <pc:sldMkLst>
          <pc:docMk/>
          <pc:sldMk cId="84694255" sldId="269"/>
        </pc:sldMkLst>
        <pc:spChg chg="add mod">
          <ac:chgData name="박준성[ 학부재학 / 기계공학부 ]" userId="5cfcf3ed-4c6c-44bc-8f9f-25b5636492bf" providerId="ADAL" clId="{8BC6C82D-33F5-4C7B-8BA3-4DD09CBDD080}" dt="2021-12-26T08:21:04.586" v="4215"/>
          <ac:spMkLst>
            <pc:docMk/>
            <pc:sldMk cId="84694255" sldId="269"/>
            <ac:spMk id="3" creationId="{58DD8E6E-3710-4515-B29E-2A71DAAF8B97}"/>
          </ac:spMkLst>
        </pc:spChg>
        <pc:spChg chg="mod">
          <ac:chgData name="박준성[ 학부재학 / 기계공학부 ]" userId="5cfcf3ed-4c6c-44bc-8f9f-25b5636492bf" providerId="ADAL" clId="{8BC6C82D-33F5-4C7B-8BA3-4DD09CBDD080}" dt="2021-12-26T08:15:52.963" v="3961" actId="5793"/>
          <ac:spMkLst>
            <pc:docMk/>
            <pc:sldMk cId="84694255" sldId="269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8:20:48.508" v="4209" actId="1076"/>
          <ac:picMkLst>
            <pc:docMk/>
            <pc:sldMk cId="84694255" sldId="269"/>
            <ac:picMk id="2050" creationId="{89533FE7-3B72-4DA3-8D11-AE34599BFA49}"/>
          </ac:picMkLst>
        </pc:picChg>
      </pc:sldChg>
      <pc:sldChg chg="add del">
        <pc:chgData name="박준성[ 학부재학 / 기계공학부 ]" userId="5cfcf3ed-4c6c-44bc-8f9f-25b5636492bf" providerId="ADAL" clId="{8BC6C82D-33F5-4C7B-8BA3-4DD09CBDD080}" dt="2021-12-26T07:54:34.360" v="3332" actId="47"/>
        <pc:sldMkLst>
          <pc:docMk/>
          <pc:sldMk cId="1285515773" sldId="269"/>
        </pc:sldMkLst>
      </pc:sldChg>
      <pc:sldChg chg="add del">
        <pc:chgData name="박준성[ 학부재학 / 기계공학부 ]" userId="5cfcf3ed-4c6c-44bc-8f9f-25b5636492bf" providerId="ADAL" clId="{8BC6C82D-33F5-4C7B-8BA3-4DD09CBDD080}" dt="2021-12-26T07:54:34.360" v="3332" actId="47"/>
        <pc:sldMkLst>
          <pc:docMk/>
          <pc:sldMk cId="2045356364" sldId="270"/>
        </pc:sldMkLst>
      </pc:sldChg>
      <pc:sldChg chg="addSp modSp add mod">
        <pc:chgData name="박준성[ 학부재학 / 기계공학부 ]" userId="5cfcf3ed-4c6c-44bc-8f9f-25b5636492bf" providerId="ADAL" clId="{8BC6C82D-33F5-4C7B-8BA3-4DD09CBDD080}" dt="2021-12-26T08:22:57.212" v="4320" actId="1076"/>
        <pc:sldMkLst>
          <pc:docMk/>
          <pc:sldMk cId="3865111487" sldId="270"/>
        </pc:sldMkLst>
        <pc:spChg chg="mod">
          <ac:chgData name="박준성[ 학부재학 / 기계공학부 ]" userId="5cfcf3ed-4c6c-44bc-8f9f-25b5636492bf" providerId="ADAL" clId="{8BC6C82D-33F5-4C7B-8BA3-4DD09CBDD080}" dt="2021-12-26T08:22:51.723" v="4318" actId="20577"/>
          <ac:spMkLst>
            <pc:docMk/>
            <pc:sldMk cId="3865111487" sldId="270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8:22:57.212" v="4320" actId="1076"/>
          <ac:picMkLst>
            <pc:docMk/>
            <pc:sldMk cId="3865111487" sldId="270"/>
            <ac:picMk id="3" creationId="{A333E77B-9598-47D8-91C5-57B610C89157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22:23.086" v="4221" actId="1076"/>
          <ac:picMkLst>
            <pc:docMk/>
            <pc:sldMk cId="3865111487" sldId="270"/>
            <ac:picMk id="6" creationId="{51C42959-0A9B-4A38-8A35-0771DF9F187B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09:44:05.210" v="4611" actId="20577"/>
        <pc:sldMkLst>
          <pc:docMk/>
          <pc:sldMk cId="481371725" sldId="271"/>
        </pc:sldMkLst>
        <pc:spChg chg="mod">
          <ac:chgData name="박준성[ 학부재학 / 기계공학부 ]" userId="5cfcf3ed-4c6c-44bc-8f9f-25b5636492bf" providerId="ADAL" clId="{8BC6C82D-33F5-4C7B-8BA3-4DD09CBDD080}" dt="2021-12-26T09:44:05.210" v="4611" actId="20577"/>
          <ac:spMkLst>
            <pc:docMk/>
            <pc:sldMk cId="481371725" sldId="271"/>
            <ac:spMk id="5" creationId="{126B733E-3354-4C17-AD44-6801FA33DA18}"/>
          </ac:spMkLst>
        </pc:spChg>
        <pc:picChg chg="add del mod">
          <ac:chgData name="박준성[ 학부재학 / 기계공학부 ]" userId="5cfcf3ed-4c6c-44bc-8f9f-25b5636492bf" providerId="ADAL" clId="{8BC6C82D-33F5-4C7B-8BA3-4DD09CBDD080}" dt="2021-12-26T08:27:17.936" v="4435" actId="478"/>
          <ac:picMkLst>
            <pc:docMk/>
            <pc:sldMk cId="481371725" sldId="271"/>
            <ac:picMk id="3" creationId="{75394D39-FCD0-4675-85DA-13B207B8CC1F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27:21.932" v="4437" actId="14100"/>
          <ac:picMkLst>
            <pc:docMk/>
            <pc:sldMk cId="481371725" sldId="271"/>
            <ac:picMk id="6" creationId="{BC33A37A-D9EC-4B40-A8A9-2AA0C786919A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8:28:24.941" v="4440" actId="14100"/>
          <ac:picMkLst>
            <pc:docMk/>
            <pc:sldMk cId="481371725" sldId="271"/>
            <ac:picMk id="8" creationId="{AC12872C-4A13-4B01-A35B-A3D0234AF846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09:49:38.438" v="4677" actId="1076"/>
        <pc:sldMkLst>
          <pc:docMk/>
          <pc:sldMk cId="3060703161" sldId="272"/>
        </pc:sldMkLst>
        <pc:spChg chg="add del mod">
          <ac:chgData name="박준성[ 학부재학 / 기계공학부 ]" userId="5cfcf3ed-4c6c-44bc-8f9f-25b5636492bf" providerId="ADAL" clId="{8BC6C82D-33F5-4C7B-8BA3-4DD09CBDD080}" dt="2021-12-26T09:46:23.854" v="4671" actId="22"/>
          <ac:spMkLst>
            <pc:docMk/>
            <pc:sldMk cId="3060703161" sldId="272"/>
            <ac:spMk id="4" creationId="{A8222888-5513-43EB-AA60-AEB954B357AE}"/>
          </ac:spMkLst>
        </pc:spChg>
        <pc:spChg chg="mod">
          <ac:chgData name="박준성[ 학부재학 / 기계공학부 ]" userId="5cfcf3ed-4c6c-44bc-8f9f-25b5636492bf" providerId="ADAL" clId="{8BC6C82D-33F5-4C7B-8BA3-4DD09CBDD080}" dt="2021-12-26T09:45:05.518" v="4667" actId="27636"/>
          <ac:spMkLst>
            <pc:docMk/>
            <pc:sldMk cId="3060703161" sldId="272"/>
            <ac:spMk id="5" creationId="{126B733E-3354-4C17-AD44-6801FA33DA18}"/>
          </ac:spMkLst>
        </pc:spChg>
        <pc:spChg chg="add del">
          <ac:chgData name="박준성[ 학부재학 / 기계공학부 ]" userId="5cfcf3ed-4c6c-44bc-8f9f-25b5636492bf" providerId="ADAL" clId="{8BC6C82D-33F5-4C7B-8BA3-4DD09CBDD080}" dt="2021-12-26T09:46:26.650" v="4673" actId="22"/>
          <ac:spMkLst>
            <pc:docMk/>
            <pc:sldMk cId="3060703161" sldId="272"/>
            <ac:spMk id="6" creationId="{6542413C-3C38-413B-B002-1C474FEE3CC7}"/>
          </ac:spMkLst>
        </pc:spChg>
        <pc:spChg chg="add mod">
          <ac:chgData name="박준성[ 학부재학 / 기계공학부 ]" userId="5cfcf3ed-4c6c-44bc-8f9f-25b5636492bf" providerId="ADAL" clId="{8BC6C82D-33F5-4C7B-8BA3-4DD09CBDD080}" dt="2021-12-26T09:46:29.783" v="4675" actId="1076"/>
          <ac:spMkLst>
            <pc:docMk/>
            <pc:sldMk cId="3060703161" sldId="272"/>
            <ac:spMk id="8" creationId="{DE9D5D3E-FAFF-4ACB-B3E8-23C5C122E923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09:49:38.438" v="4677" actId="1076"/>
          <ac:picMkLst>
            <pc:docMk/>
            <pc:sldMk cId="3060703161" sldId="272"/>
            <ac:picMk id="10" creationId="{6A22FF5B-1AA5-4285-846F-413A397E3AA8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09:54:36.570" v="4805" actId="20577"/>
        <pc:sldMkLst>
          <pc:docMk/>
          <pc:sldMk cId="3998654864" sldId="273"/>
        </pc:sldMkLst>
        <pc:spChg chg="mod">
          <ac:chgData name="박준성[ 학부재학 / 기계공학부 ]" userId="5cfcf3ed-4c6c-44bc-8f9f-25b5636492bf" providerId="ADAL" clId="{8BC6C82D-33F5-4C7B-8BA3-4DD09CBDD080}" dt="2021-12-26T09:54:36.570" v="4805" actId="20577"/>
          <ac:spMkLst>
            <pc:docMk/>
            <pc:sldMk cId="3998654864" sldId="273"/>
            <ac:spMk id="5" creationId="{126B733E-3354-4C17-AD44-6801FA33DA18}"/>
          </ac:spMkLst>
        </pc:spChg>
        <pc:picChg chg="add del">
          <ac:chgData name="박준성[ 학부재학 / 기계공학부 ]" userId="5cfcf3ed-4c6c-44bc-8f9f-25b5636492bf" providerId="ADAL" clId="{8BC6C82D-33F5-4C7B-8BA3-4DD09CBDD080}" dt="2021-12-26T09:49:44.340" v="4679" actId="478"/>
          <ac:picMkLst>
            <pc:docMk/>
            <pc:sldMk cId="3998654864" sldId="273"/>
            <ac:picMk id="3" creationId="{581B5D8A-AF81-451B-8B14-5ECEE03566D1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9:49:47.773" v="4681" actId="1076"/>
          <ac:picMkLst>
            <pc:docMk/>
            <pc:sldMk cId="3998654864" sldId="273"/>
            <ac:picMk id="6" creationId="{271548A2-5506-4827-9CA1-9414F3273CA4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09:51:09.980" v="4793" actId="1076"/>
          <ac:picMkLst>
            <pc:docMk/>
            <pc:sldMk cId="3998654864" sldId="273"/>
            <ac:picMk id="8" creationId="{F5BC12A4-F3CC-459A-A2A4-DAF9871BDFE4}"/>
          </ac:picMkLst>
        </pc:picChg>
      </pc:sldChg>
      <pc:sldChg chg="addSp delSp modSp add mod">
        <pc:chgData name="박준성[ 학부재학 / 기계공학부 ]" userId="5cfcf3ed-4c6c-44bc-8f9f-25b5636492bf" providerId="ADAL" clId="{8BC6C82D-33F5-4C7B-8BA3-4DD09CBDD080}" dt="2021-12-26T10:20:35.196" v="5196"/>
        <pc:sldMkLst>
          <pc:docMk/>
          <pc:sldMk cId="1532338280" sldId="274"/>
        </pc:sldMkLst>
        <pc:spChg chg="mod">
          <ac:chgData name="박준성[ 학부재학 / 기계공학부 ]" userId="5cfcf3ed-4c6c-44bc-8f9f-25b5636492bf" providerId="ADAL" clId="{8BC6C82D-33F5-4C7B-8BA3-4DD09CBDD080}" dt="2021-12-26T10:20:35.196" v="5196"/>
          <ac:spMkLst>
            <pc:docMk/>
            <pc:sldMk cId="1532338280" sldId="274"/>
            <ac:spMk id="5" creationId="{126B733E-3354-4C17-AD44-6801FA33DA18}"/>
          </ac:spMkLst>
        </pc:spChg>
        <pc:spChg chg="add del">
          <ac:chgData name="박준성[ 학부재학 / 기계공학부 ]" userId="5cfcf3ed-4c6c-44bc-8f9f-25b5636492bf" providerId="ADAL" clId="{8BC6C82D-33F5-4C7B-8BA3-4DD09CBDD080}" dt="2021-12-26T10:19:35.125" v="5129"/>
          <ac:spMkLst>
            <pc:docMk/>
            <pc:sldMk cId="1532338280" sldId="274"/>
            <ac:spMk id="7" creationId="{0BC77C3F-73F4-4676-AF23-05DDA88FFBA9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0:08:30.229" v="4877" actId="1076"/>
          <ac:picMkLst>
            <pc:docMk/>
            <pc:sldMk cId="1532338280" sldId="274"/>
            <ac:picMk id="3" creationId="{E848B44B-5411-44C8-974D-E7BFB5F831F3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10:13:11.303" v="4958" actId="1076"/>
          <ac:picMkLst>
            <pc:docMk/>
            <pc:sldMk cId="1532338280" sldId="274"/>
            <ac:picMk id="6" creationId="{A63C87FA-C09E-417E-95DE-C8BAAC594EEF}"/>
          </ac:picMkLst>
        </pc:picChg>
      </pc:sldChg>
      <pc:sldChg chg="addSp modSp add mod">
        <pc:chgData name="박준성[ 학부재학 / 기계공학부 ]" userId="5cfcf3ed-4c6c-44bc-8f9f-25b5636492bf" providerId="ADAL" clId="{8BC6C82D-33F5-4C7B-8BA3-4DD09CBDD080}" dt="2021-12-26T10:24:20.367" v="5284" actId="1076"/>
        <pc:sldMkLst>
          <pc:docMk/>
          <pc:sldMk cId="2775921566" sldId="275"/>
        </pc:sldMkLst>
        <pc:spChg chg="mod">
          <ac:chgData name="박준성[ 학부재학 / 기계공학부 ]" userId="5cfcf3ed-4c6c-44bc-8f9f-25b5636492bf" providerId="ADAL" clId="{8BC6C82D-33F5-4C7B-8BA3-4DD09CBDD080}" dt="2021-12-26T10:21:49.508" v="5278" actId="20577"/>
          <ac:spMkLst>
            <pc:docMk/>
            <pc:sldMk cId="2775921566" sldId="275"/>
            <ac:spMk id="5" creationId="{126B733E-3354-4C17-AD44-6801FA33DA1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0:24:07.790" v="5280" actId="1076"/>
          <ac:picMkLst>
            <pc:docMk/>
            <pc:sldMk cId="2775921566" sldId="275"/>
            <ac:picMk id="3" creationId="{676FAB5C-20AC-4F12-823B-DC8A7AFCD53C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10:24:20.367" v="5284" actId="1076"/>
          <ac:picMkLst>
            <pc:docMk/>
            <pc:sldMk cId="2775921566" sldId="275"/>
            <ac:picMk id="6" creationId="{37BFF78B-E4B6-4D2E-ACF9-8B69E51CC2B7}"/>
          </ac:picMkLst>
        </pc:picChg>
      </pc:sldChg>
      <pc:sldChg chg="modSp add mod">
        <pc:chgData name="박준성[ 학부재학 / 기계공학부 ]" userId="5cfcf3ed-4c6c-44bc-8f9f-25b5636492bf" providerId="ADAL" clId="{8BC6C82D-33F5-4C7B-8BA3-4DD09CBDD080}" dt="2021-12-26T11:22:43.371" v="5304" actId="20577"/>
        <pc:sldMkLst>
          <pc:docMk/>
          <pc:sldMk cId="3451783412" sldId="276"/>
        </pc:sldMkLst>
        <pc:spChg chg="mod">
          <ac:chgData name="박준성[ 학부재학 / 기계공학부 ]" userId="5cfcf3ed-4c6c-44bc-8f9f-25b5636492bf" providerId="ADAL" clId="{8BC6C82D-33F5-4C7B-8BA3-4DD09CBDD080}" dt="2021-12-26T11:22:43.371" v="5304" actId="20577"/>
          <ac:spMkLst>
            <pc:docMk/>
            <pc:sldMk cId="3451783412" sldId="276"/>
            <ac:spMk id="5" creationId="{126B733E-3354-4C17-AD44-6801FA33DA18}"/>
          </ac:spMkLst>
        </pc:spChg>
      </pc:sldChg>
      <pc:sldChg chg="addSp delSp modSp new mod">
        <pc:chgData name="박준성[ 학부재학 / 기계공학부 ]" userId="5cfcf3ed-4c6c-44bc-8f9f-25b5636492bf" providerId="ADAL" clId="{8BC6C82D-33F5-4C7B-8BA3-4DD09CBDD080}" dt="2021-12-26T11:32:06.305" v="6287" actId="20577"/>
        <pc:sldMkLst>
          <pc:docMk/>
          <pc:sldMk cId="2006834396" sldId="277"/>
        </pc:sldMkLst>
        <pc:spChg chg="del">
          <ac:chgData name="박준성[ 학부재학 / 기계공학부 ]" userId="5cfcf3ed-4c6c-44bc-8f9f-25b5636492bf" providerId="ADAL" clId="{8BC6C82D-33F5-4C7B-8BA3-4DD09CBDD080}" dt="2021-12-26T11:22:47.966" v="5306" actId="478"/>
          <ac:spMkLst>
            <pc:docMk/>
            <pc:sldMk cId="2006834396" sldId="277"/>
            <ac:spMk id="2" creationId="{22CB16E3-B8D1-4C7E-86AA-787F66A6717C}"/>
          </ac:spMkLst>
        </pc:spChg>
        <pc:spChg chg="del">
          <ac:chgData name="박준성[ 학부재학 / 기계공학부 ]" userId="5cfcf3ed-4c6c-44bc-8f9f-25b5636492bf" providerId="ADAL" clId="{8BC6C82D-33F5-4C7B-8BA3-4DD09CBDD080}" dt="2021-12-26T11:22:47.966" v="5306" actId="478"/>
          <ac:spMkLst>
            <pc:docMk/>
            <pc:sldMk cId="2006834396" sldId="277"/>
            <ac:spMk id="3" creationId="{36FD029E-3BA5-4830-9D52-B4CEA9D3435A}"/>
          </ac:spMkLst>
        </pc:spChg>
        <pc:spChg chg="add mod">
          <ac:chgData name="박준성[ 학부재학 / 기계공학부 ]" userId="5cfcf3ed-4c6c-44bc-8f9f-25b5636492bf" providerId="ADAL" clId="{8BC6C82D-33F5-4C7B-8BA3-4DD09CBDD080}" dt="2021-12-26T11:32:06.305" v="6287" actId="20577"/>
          <ac:spMkLst>
            <pc:docMk/>
            <pc:sldMk cId="2006834396" sldId="277"/>
            <ac:spMk id="6" creationId="{9A5D2D78-47B3-49E3-991E-014A1F012416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1:22:51.238" v="5309" actId="14100"/>
          <ac:picMkLst>
            <pc:docMk/>
            <pc:sldMk cId="2006834396" sldId="277"/>
            <ac:picMk id="5" creationId="{3E7A56E4-6E7F-4C4F-B35D-E417F5AC61C9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6T11:28:41.485" v="5880" actId="20577"/>
        <pc:sldMkLst>
          <pc:docMk/>
          <pc:sldMk cId="2892934292" sldId="278"/>
        </pc:sldMkLst>
        <pc:spChg chg="del">
          <ac:chgData name="박준성[ 학부재학 / 기계공학부 ]" userId="5cfcf3ed-4c6c-44bc-8f9f-25b5636492bf" providerId="ADAL" clId="{8BC6C82D-33F5-4C7B-8BA3-4DD09CBDD080}" dt="2021-12-26T11:23:06.281" v="5315" actId="478"/>
          <ac:spMkLst>
            <pc:docMk/>
            <pc:sldMk cId="2892934292" sldId="278"/>
            <ac:spMk id="2" creationId="{8946B337-2C23-4A77-B177-ED2718E95379}"/>
          </ac:spMkLst>
        </pc:spChg>
        <pc:spChg chg="mod">
          <ac:chgData name="박준성[ 학부재학 / 기계공학부 ]" userId="5cfcf3ed-4c6c-44bc-8f9f-25b5636492bf" providerId="ADAL" clId="{8BC6C82D-33F5-4C7B-8BA3-4DD09CBDD080}" dt="2021-12-26T11:28:41.485" v="5880" actId="20577"/>
          <ac:spMkLst>
            <pc:docMk/>
            <pc:sldMk cId="2892934292" sldId="278"/>
            <ac:spMk id="3" creationId="{FCE242A0-29B7-42BA-817E-B1828F53B2B8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1:23:04.374" v="5314" actId="14100"/>
          <ac:picMkLst>
            <pc:docMk/>
            <pc:sldMk cId="2892934292" sldId="278"/>
            <ac:picMk id="5" creationId="{A2E2AAB4-F00D-40CE-9CA0-C4C71C65626A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11:24:22.847" v="5460" actId="14100"/>
          <ac:picMkLst>
            <pc:docMk/>
            <pc:sldMk cId="2892934292" sldId="278"/>
            <ac:picMk id="6" creationId="{A4FE4FCE-87AE-4FD1-B56B-1F35027FBB9B}"/>
          </ac:picMkLst>
        </pc:picChg>
      </pc:sldChg>
      <pc:sldChg chg="addSp delSp modSp new mod">
        <pc:chgData name="박준성[ 학부재학 / 기계공학부 ]" userId="5cfcf3ed-4c6c-44bc-8f9f-25b5636492bf" providerId="ADAL" clId="{8BC6C82D-33F5-4C7B-8BA3-4DD09CBDD080}" dt="2021-12-26T11:40:00.987" v="6460" actId="20577"/>
        <pc:sldMkLst>
          <pc:docMk/>
          <pc:sldMk cId="1995975542" sldId="279"/>
        </pc:sldMkLst>
        <pc:spChg chg="del">
          <ac:chgData name="박준성[ 학부재학 / 기계공학부 ]" userId="5cfcf3ed-4c6c-44bc-8f9f-25b5636492bf" providerId="ADAL" clId="{8BC6C82D-33F5-4C7B-8BA3-4DD09CBDD080}" dt="2021-12-26T11:30:13.801" v="5885" actId="478"/>
          <ac:spMkLst>
            <pc:docMk/>
            <pc:sldMk cId="1995975542" sldId="279"/>
            <ac:spMk id="2" creationId="{D9EFAEAE-C6FF-4B9F-A13B-8F823BFD5802}"/>
          </ac:spMkLst>
        </pc:spChg>
        <pc:spChg chg="del">
          <ac:chgData name="박준성[ 학부재학 / 기계공학부 ]" userId="5cfcf3ed-4c6c-44bc-8f9f-25b5636492bf" providerId="ADAL" clId="{8BC6C82D-33F5-4C7B-8BA3-4DD09CBDD080}" dt="2021-12-26T11:30:13.801" v="5885" actId="478"/>
          <ac:spMkLst>
            <pc:docMk/>
            <pc:sldMk cId="1995975542" sldId="279"/>
            <ac:spMk id="3" creationId="{32A4C8A2-49C0-4BDA-B0BC-EE5F1D4393C2}"/>
          </ac:spMkLst>
        </pc:spChg>
        <pc:spChg chg="add mod">
          <ac:chgData name="박준성[ 학부재학 / 기계공학부 ]" userId="5cfcf3ed-4c6c-44bc-8f9f-25b5636492bf" providerId="ADAL" clId="{8BC6C82D-33F5-4C7B-8BA3-4DD09CBDD080}" dt="2021-12-26T11:40:00.987" v="6460" actId="20577"/>
          <ac:spMkLst>
            <pc:docMk/>
            <pc:sldMk cId="1995975542" sldId="279"/>
            <ac:spMk id="6" creationId="{3B1B48F6-B719-42E5-AFE3-5A9C9A4467BD}"/>
          </ac:spMkLst>
        </pc:spChg>
        <pc:picChg chg="add mod">
          <ac:chgData name="박준성[ 학부재학 / 기계공학부 ]" userId="5cfcf3ed-4c6c-44bc-8f9f-25b5636492bf" providerId="ADAL" clId="{8BC6C82D-33F5-4C7B-8BA3-4DD09CBDD080}" dt="2021-12-26T11:30:09.526" v="5884" actId="14100"/>
          <ac:picMkLst>
            <pc:docMk/>
            <pc:sldMk cId="1995975542" sldId="279"/>
            <ac:picMk id="5" creationId="{07430292-F2C4-4B16-91BD-36B4C7B191B7}"/>
          </ac:picMkLst>
        </pc:picChg>
        <pc:picChg chg="add mod">
          <ac:chgData name="박준성[ 학부재학 / 기계공학부 ]" userId="5cfcf3ed-4c6c-44bc-8f9f-25b5636492bf" providerId="ADAL" clId="{8BC6C82D-33F5-4C7B-8BA3-4DD09CBDD080}" dt="2021-12-26T11:39:51.279" v="6387" actId="14100"/>
          <ac:picMkLst>
            <pc:docMk/>
            <pc:sldMk cId="1995975542" sldId="279"/>
            <ac:picMk id="8" creationId="{0686175D-90DE-42E5-9D31-FE4A0CEE86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4D66B-DBC7-46C2-95F0-75D3AF130625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782E5-2346-48EC-97F2-F2778D274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0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3AA3D-1BFC-47DD-9E03-6AB4FB6C5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7649F-9BA1-49E5-AE0E-68D0334C0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2BFAD-21CC-478D-B40C-7447861E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F5FE-69E7-438B-8C1A-9F1FEFFE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CE1D3-5114-47B8-86C2-79A6E30E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C845D-3EAF-418E-9435-21BA7B1B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2273AC-F696-4814-8210-8DD716109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9A0C5-EAC0-4D24-A8EA-160EB5AB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6CF43-1E01-46B0-B005-05D4585A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8FD6D-911B-4BC8-8D4A-929764A9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0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F1E03B-09A5-465A-90A5-4819BBF88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C9F40-2364-4C73-8D6D-9C192693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18079-345D-4E73-A27C-4552FE76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182B3-9EC0-41CF-B6F5-5BA86D4F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DCDFE-78AB-4EF2-99B5-25C5E56B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4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151E5-6E25-4FD1-B1FF-7542C375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A232E-3251-4471-BCB5-69E6524C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3FC2B-2CFC-4A77-9A6F-DCE07640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23A58-F14E-4B48-9EA1-A48ED365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A87F-A152-48A9-9A3E-DE08C20C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DD11-F5FA-498C-A1B6-2B2D443E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71F256-9C1B-4002-ABD4-5AFDA141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CEC6B-53F5-4E62-9E63-0A3A59F8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8B6E1-1122-4865-AEDD-830BEED3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957E0-9C4C-475A-976E-3617E880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6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77D66-197D-4010-A27C-2D4C4850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66BB1-E50E-43F2-BC39-225B5467D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34980-06D8-4F55-A48C-F5E54E30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511A7-DAD6-4C92-A921-4653D136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F402B6-5195-466D-87F7-3D4718AF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04A8E-1D98-4F27-B57C-26FB4307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88D8-172F-4C8B-8EAC-7212104B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72330C-1863-412D-91F4-69CAE791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0FDA75-2F45-4578-BAA9-498054BC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D34EA-8622-4BFE-83AC-631873757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8DED85-CA03-4CE4-AD3D-7C62F2B08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5FEEE9-8366-43C9-8B4C-526479D5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DF0FE-0AD2-426D-B68F-8E4808DD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1EE532-0F7C-440C-B627-29E4B0ED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6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1F2FE-FCD1-4F4D-98C0-8A527C7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D21576-A8EA-4780-9014-D9C6B136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BFCADE-14D3-4542-B7C4-0D1861BB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5FD7AF-0D7E-46E0-A8C3-21943165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8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70C20D-ED23-4CAC-8A7E-77FE04CA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97E6DA-531D-428D-AF84-4E1DAE1D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62A49E-04E3-4A5E-A81E-B68E018B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3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C60B9-6223-4477-8938-B7509F23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B4CE4-CCD2-4242-8A7D-34CD42AB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694E1-5565-4255-B92C-D803A44A1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6514E-5901-499C-8638-4F426A9A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A037F-EB29-46F9-B000-27436A0B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25310-B6A1-4F0A-81BE-F48E5886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0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88A77-993E-40AB-8140-043BB9AD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21C408-410B-416B-ACDF-B56A159E6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4A564-B651-4BBF-85CC-2CB2865AD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45CDF-81CB-47C1-AB43-EE2562E7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BC43-95A2-4BC3-9E82-1D21D4C2078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84AA6-62B5-4A4B-9AAF-EC368DBE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B6C8A-FE78-41EB-80D7-E69B0D34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2BC6E9-3B40-44B8-BD8B-E59AA9BC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FE26D-7F33-487F-A9B4-00F97D6DA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8B0F2-D9AD-41C7-90F1-ED41C1A13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BC43-95A2-4BC3-9E82-1D21D4C2078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20EEC-5B24-4064-B0EF-4C917A249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A7DBF-A8E8-4215-B7DB-E40EF8563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2845-30DA-4EF7-982D-F3835B1F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Divide and Conquer</a:t>
            </a:r>
            <a:r>
              <a:rPr lang="ko-KR" altLang="en-US" sz="2000" dirty="0"/>
              <a:t>를 하는 원칙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Subproblem</a:t>
            </a:r>
            <a:r>
              <a:rPr lang="ko-KR" altLang="en-US" sz="2000" dirty="0"/>
              <a:t>을 만든다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Conquer via recursive calls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Combine solutions of subproblems into one : for the original problem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38092E-65EF-4709-AC92-9AAFE813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27" y="3185417"/>
            <a:ext cx="621116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6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2605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119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3973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오른 그림과 같이</a:t>
            </a:r>
            <a:r>
              <a:rPr lang="en-US" altLang="ko-KR" sz="2000" dirty="0"/>
              <a:t>, sorted list</a:t>
            </a:r>
            <a:r>
              <a:rPr lang="ko-KR" altLang="en-US" sz="2000" dirty="0"/>
              <a:t>와 주어진</a:t>
            </a:r>
            <a:r>
              <a:rPr lang="en-US" altLang="ko-KR" sz="2000" dirty="0"/>
              <a:t> list</a:t>
            </a:r>
            <a:r>
              <a:rPr lang="ko-KR" altLang="en-US" sz="2000" dirty="0"/>
              <a:t> 사이에서 </a:t>
            </a:r>
            <a:r>
              <a:rPr lang="en-US" altLang="ko-KR" sz="2000" dirty="0"/>
              <a:t>graph</a:t>
            </a:r>
            <a:r>
              <a:rPr lang="ko-KR" altLang="en-US" sz="2000" dirty="0"/>
              <a:t>를 그려서 그 사이의 교차점의 개수를 세서 답을 구할 수도 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FC95F-16DE-4C7A-8053-B7442FE2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89" y="345415"/>
            <a:ext cx="5907015" cy="308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모든 원소가 </a:t>
            </a:r>
            <a:r>
              <a:rPr lang="en-US" altLang="ko-KR" sz="2000" dirty="0"/>
              <a:t>inversed </a:t>
            </a:r>
            <a:r>
              <a:rPr lang="ko-KR" altLang="en-US" sz="2000" dirty="0"/>
              <a:t>된 상태임을 가정하면 </a:t>
            </a:r>
            <a:r>
              <a:rPr lang="en-US" altLang="ko-KR" sz="2000" dirty="0"/>
              <a:t>5+4+3+2+1=15</a:t>
            </a:r>
            <a:r>
              <a:rPr lang="ko-KR" altLang="en-US" sz="2000" dirty="0"/>
              <a:t>가 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새로운 알고리즘을 도입해서 </a:t>
            </a:r>
            <a:r>
              <a:rPr lang="en-US" altLang="ko-KR" sz="2000" dirty="0"/>
              <a:t>Divide and Conquer</a:t>
            </a:r>
            <a:r>
              <a:rPr lang="ko-KR" altLang="en-US" sz="2000" dirty="0"/>
              <a:t>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이용해서 </a:t>
            </a:r>
            <a:r>
              <a:rPr lang="en-US" altLang="ko-KR" sz="2000" dirty="0"/>
              <a:t>O(</a:t>
            </a:r>
            <a:r>
              <a:rPr lang="en-US" altLang="ko-KR" sz="2000" dirty="0" err="1"/>
              <a:t>nlogn</a:t>
            </a:r>
            <a:r>
              <a:rPr lang="en-US" altLang="ko-KR" sz="2000" dirty="0"/>
              <a:t>)</a:t>
            </a:r>
            <a:r>
              <a:rPr lang="ko-KR" altLang="en-US" sz="2000" dirty="0"/>
              <a:t>으로 만든다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이를 </a:t>
            </a:r>
            <a:r>
              <a:rPr lang="en-US" altLang="ko-KR" sz="2000" dirty="0"/>
              <a:t>pseudo code</a:t>
            </a:r>
            <a:r>
              <a:rPr lang="ko-KR" altLang="en-US" sz="2000" dirty="0"/>
              <a:t>로 만들면 다음과 같다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0A262C-7403-488D-9C1C-FAC16B42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659" y="0"/>
            <a:ext cx="4347341" cy="15851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8801DA-496A-446C-86FB-BF3C36556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622" y="1617944"/>
            <a:ext cx="6830378" cy="2172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1524F2-B273-48B0-9C7D-5B6613C33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575" y="3833356"/>
            <a:ext cx="6265425" cy="28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다른 방법으로</a:t>
            </a:r>
            <a:r>
              <a:rPr lang="en-US" altLang="ko-KR" sz="2000" dirty="0"/>
              <a:t>, inversion</a:t>
            </a:r>
            <a:r>
              <a:rPr lang="ko-KR" altLang="en-US" sz="2000" dirty="0"/>
              <a:t>을 세는 것과 동시에</a:t>
            </a:r>
            <a:r>
              <a:rPr lang="en-US" altLang="ko-KR" sz="2000" dirty="0"/>
              <a:t>, sorted</a:t>
            </a:r>
            <a:r>
              <a:rPr lang="ko-KR" altLang="en-US" sz="2000" dirty="0"/>
              <a:t> </a:t>
            </a:r>
            <a:r>
              <a:rPr lang="en-US" altLang="ko-KR" sz="2000" dirty="0"/>
              <a:t>list</a:t>
            </a:r>
            <a:r>
              <a:rPr lang="ko-KR" altLang="en-US" sz="2000" dirty="0"/>
              <a:t>를 반환하는 것도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3C2705-1AAC-4781-BA5A-376C59C6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34" y="0"/>
            <a:ext cx="5849166" cy="30103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8475CD-7ECD-452C-829D-9A604A30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685" y="3506786"/>
            <a:ext cx="725906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B,C</a:t>
            </a:r>
            <a:r>
              <a:rPr lang="ko-KR" altLang="en-US" sz="2000" dirty="0"/>
              <a:t>에서 </a:t>
            </a:r>
            <a:r>
              <a:rPr lang="en-US" altLang="ko-KR" sz="2000" dirty="0"/>
              <a:t>D</a:t>
            </a:r>
            <a:r>
              <a:rPr lang="ko-KR" altLang="en-US" sz="2000" dirty="0"/>
              <a:t>로 </a:t>
            </a:r>
            <a:r>
              <a:rPr lang="en-US" altLang="ko-KR" sz="2000" dirty="0"/>
              <a:t>Merge sort</a:t>
            </a:r>
            <a:r>
              <a:rPr lang="ko-KR" altLang="en-US" sz="2000" dirty="0"/>
              <a:t>할 때와 같은 방법으로 옮길 때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서로 다른 </a:t>
            </a:r>
            <a:r>
              <a:rPr lang="en-US" altLang="ko-KR" sz="2000" dirty="0"/>
              <a:t>split</a:t>
            </a:r>
            <a:r>
              <a:rPr lang="ko-KR" altLang="en-US" sz="2000" dirty="0"/>
              <a:t>에서 </a:t>
            </a:r>
            <a:r>
              <a:rPr lang="en-US" altLang="ko-KR" sz="2000" dirty="0"/>
              <a:t>D</a:t>
            </a:r>
            <a:r>
              <a:rPr lang="ko-KR" altLang="en-US" sz="2000" dirty="0"/>
              <a:t>로 옮겨지는 것을 보고 </a:t>
            </a:r>
            <a:r>
              <a:rPr lang="en-US" altLang="ko-KR" sz="2000" dirty="0"/>
              <a:t>inversion</a:t>
            </a:r>
            <a:r>
              <a:rPr lang="ko-KR" altLang="en-US" sz="2000" dirty="0"/>
              <a:t>을 파악할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를 옮길 때</a:t>
            </a:r>
            <a:r>
              <a:rPr lang="en-US" altLang="ko-KR" sz="2000" dirty="0"/>
              <a:t>, 3,5</a:t>
            </a:r>
            <a:r>
              <a:rPr lang="ko-KR" altLang="en-US" sz="2000" dirty="0"/>
              <a:t>보다 그 </a:t>
            </a:r>
            <a:r>
              <a:rPr lang="en-US" altLang="ko-KR" sz="2000" dirty="0"/>
              <a:t>split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index</a:t>
            </a:r>
            <a:r>
              <a:rPr lang="ko-KR" altLang="en-US" sz="2000" dirty="0"/>
              <a:t>가 작으므로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inversio</a:t>
            </a:r>
            <a:r>
              <a:rPr lang="ko-KR" altLang="en-US" sz="2000" dirty="0"/>
              <a:t>이 있다고 파악할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도 마찬가지로</a:t>
            </a:r>
            <a:r>
              <a:rPr lang="en-US" altLang="ko-KR" sz="2000" dirty="0"/>
              <a:t>, 3,5</a:t>
            </a:r>
            <a:r>
              <a:rPr lang="ko-KR" altLang="en-US" sz="2000" dirty="0"/>
              <a:t>보다 그 </a:t>
            </a:r>
            <a:r>
              <a:rPr lang="en-US" altLang="ko-KR" sz="2000" dirty="0"/>
              <a:t>split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index</a:t>
            </a:r>
            <a:r>
              <a:rPr lang="ko-KR" altLang="en-US" sz="2000" dirty="0"/>
              <a:t>가 작으므로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inversio</a:t>
            </a:r>
            <a:r>
              <a:rPr lang="ko-KR" altLang="en-US" sz="2000" dirty="0"/>
              <a:t>이 있다고 파악할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CF2217-BDBE-4612-B1FB-2D9A1FB3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727" y="983108"/>
            <a:ext cx="6973273" cy="3200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81797D-DC9E-4E5B-9F5F-6D6750089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17" b="63855"/>
          <a:stretch/>
        </p:blipFill>
        <p:spPr>
          <a:xfrm>
            <a:off x="5077816" y="352927"/>
            <a:ext cx="5907015" cy="4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3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484" y="581150"/>
            <a:ext cx="4022558" cy="56957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여기선 </a:t>
            </a:r>
            <a:r>
              <a:rPr lang="en-US" altLang="ko-KR" sz="2000" dirty="0"/>
              <a:t>x</a:t>
            </a:r>
            <a:r>
              <a:rPr lang="ko-KR" altLang="en-US" sz="2000" dirty="0"/>
              <a:t>가 왼쪽의 </a:t>
            </a:r>
            <a:r>
              <a:rPr lang="en-US" altLang="ko-KR" sz="2000" dirty="0"/>
              <a:t>B array</a:t>
            </a:r>
            <a:r>
              <a:rPr lang="ko-KR" altLang="en-US" sz="2000" dirty="0"/>
              <a:t>의 원소이고</a:t>
            </a:r>
            <a:r>
              <a:rPr lang="en-US" altLang="ko-KR" sz="2000" dirty="0"/>
              <a:t>, y</a:t>
            </a:r>
            <a:r>
              <a:rPr lang="ko-KR" altLang="en-US" sz="2000" dirty="0"/>
              <a:t>가 오른쪽의 </a:t>
            </a:r>
            <a:r>
              <a:rPr lang="en-US" altLang="ko-KR" sz="2000" dirty="0"/>
              <a:t>C array</a:t>
            </a:r>
            <a:r>
              <a:rPr lang="ko-KR" altLang="en-US" sz="2000" dirty="0"/>
              <a:t>의 원소가 되겠다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Claim</a:t>
            </a:r>
            <a:r>
              <a:rPr lang="ko-KR" altLang="en-US" sz="2000" dirty="0"/>
              <a:t>에 따르면</a:t>
            </a:r>
            <a:r>
              <a:rPr lang="en-US" altLang="ko-KR" sz="2000" dirty="0"/>
              <a:t>, inversion</a:t>
            </a:r>
            <a:r>
              <a:rPr lang="ko-KR" altLang="en-US" sz="2000" dirty="0"/>
              <a:t>의 개수는 </a:t>
            </a:r>
            <a:r>
              <a:rPr lang="en-US" altLang="ko-KR" sz="2000" dirty="0"/>
              <a:t>y</a:t>
            </a:r>
            <a:r>
              <a:rPr lang="ko-KR" altLang="en-US" sz="2000" dirty="0"/>
              <a:t>를 </a:t>
            </a:r>
            <a:r>
              <a:rPr lang="en-US" altLang="ko-KR" sz="2000" dirty="0"/>
              <a:t>D</a:t>
            </a:r>
            <a:r>
              <a:rPr lang="ko-KR" altLang="en-US" sz="2000" dirty="0"/>
              <a:t>로 옮기는 시점에서 </a:t>
            </a:r>
            <a:r>
              <a:rPr lang="en-US" altLang="ko-KR" sz="2000" dirty="0"/>
              <a:t>B</a:t>
            </a:r>
            <a:r>
              <a:rPr lang="ko-KR" altLang="en-US" sz="2000" dirty="0"/>
              <a:t>에서의 남은 </a:t>
            </a:r>
            <a:r>
              <a:rPr lang="en-US" altLang="ko-KR" sz="2000" dirty="0"/>
              <a:t>index </a:t>
            </a:r>
            <a:r>
              <a:rPr lang="ko-KR" altLang="en-US" sz="2000" dirty="0"/>
              <a:t>개수를 모든 경우를 모아 합한 것으로 친다는 것이다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E30F16-FA9F-47F2-9883-155260F0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779" y="0"/>
            <a:ext cx="731622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Big</a:t>
            </a:r>
            <a:r>
              <a:rPr lang="ko-KR" altLang="en-US" sz="2000" dirty="0"/>
              <a:t> </a:t>
            </a:r>
            <a:r>
              <a:rPr lang="en-US" altLang="ko-KR" sz="2000" dirty="0"/>
              <a:t>O</a:t>
            </a:r>
            <a:r>
              <a:rPr lang="ko-KR" altLang="en-US" sz="2000" dirty="0"/>
              <a:t> 계산에 고려되는 대상은 </a:t>
            </a:r>
            <a:r>
              <a:rPr lang="en-US" altLang="ko-KR" sz="2000" dirty="0"/>
              <a:t>merge </a:t>
            </a:r>
            <a:r>
              <a:rPr lang="ko-KR" altLang="en-US" sz="2000" dirty="0"/>
              <a:t>과정에서의 </a:t>
            </a:r>
            <a:r>
              <a:rPr lang="en-US" altLang="ko-KR" sz="2000" dirty="0"/>
              <a:t>O(n)</a:t>
            </a:r>
            <a:r>
              <a:rPr lang="ko-KR" altLang="en-US" sz="2000" dirty="0"/>
              <a:t>와</a:t>
            </a:r>
            <a:r>
              <a:rPr lang="en-US" altLang="ko-KR" sz="2000" dirty="0"/>
              <a:t>, </a:t>
            </a:r>
            <a:r>
              <a:rPr lang="ko-KR" altLang="en-US" sz="2000" dirty="0"/>
              <a:t>반복횟수를 측정하는 </a:t>
            </a:r>
            <a:r>
              <a:rPr lang="en-US" altLang="ko-KR" sz="2000" dirty="0"/>
              <a:t>O(n)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AD3100-4F4A-4D68-95F6-14DF6E63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990" y="0"/>
            <a:ext cx="724001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3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0863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B94-265F-483A-B0A6-8E259BBE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4022558" cy="5695700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5242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235</Words>
  <Application>Microsoft Office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박준성[ 학부재학 / 기계공학부 ]</dc:creator>
  <cp:lastModifiedBy>박준성[ 학부재학 / 기계공학부 ]</cp:lastModifiedBy>
  <cp:revision>25</cp:revision>
  <dcterms:created xsi:type="dcterms:W3CDTF">2021-12-25T03:35:31Z</dcterms:created>
  <dcterms:modified xsi:type="dcterms:W3CDTF">2022-01-02T15:59:42Z</dcterms:modified>
</cp:coreProperties>
</file>