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C6C82D-33F5-4C7B-8BA3-4DD09CBDD080}" v="571" dt="2021-12-26T11:40:00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준성[ 학부재학 / 기계공학부 ]" userId="5cfcf3ed-4c6c-44bc-8f9f-25b5636492bf" providerId="ADAL" clId="{8BC6C82D-33F5-4C7B-8BA3-4DD09CBDD080}"/>
    <pc:docChg chg="undo custSel addSld delSld modSld sldOrd">
      <pc:chgData name="박준성[ 학부재학 / 기계공학부 ]" userId="5cfcf3ed-4c6c-44bc-8f9f-25b5636492bf" providerId="ADAL" clId="{8BC6C82D-33F5-4C7B-8BA3-4DD09CBDD080}" dt="2021-12-26T11:40:00.987" v="6460" actId="20577"/>
      <pc:docMkLst>
        <pc:docMk/>
      </pc:docMkLst>
      <pc:sldChg chg="addSp delSp modSp new mod">
        <pc:chgData name="박준성[ 학부재학 / 기계공학부 ]" userId="5cfcf3ed-4c6c-44bc-8f9f-25b5636492bf" providerId="ADAL" clId="{8BC6C82D-33F5-4C7B-8BA3-4DD09CBDD080}" dt="2021-12-25T03:37:44.948" v="4" actId="14100"/>
        <pc:sldMkLst>
          <pc:docMk/>
          <pc:sldMk cId="3887468426" sldId="256"/>
        </pc:sldMkLst>
        <pc:spChg chg="del">
          <ac:chgData name="박준성[ 학부재학 / 기계공학부 ]" userId="5cfcf3ed-4c6c-44bc-8f9f-25b5636492bf" providerId="ADAL" clId="{8BC6C82D-33F5-4C7B-8BA3-4DD09CBDD080}" dt="2021-12-25T03:37:40.814" v="1" actId="478"/>
          <ac:spMkLst>
            <pc:docMk/>
            <pc:sldMk cId="3887468426" sldId="256"/>
            <ac:spMk id="2" creationId="{861C3E5F-11DB-464E-B6C1-CE973C1B642D}"/>
          </ac:spMkLst>
        </pc:spChg>
        <pc:spChg chg="del">
          <ac:chgData name="박준성[ 학부재학 / 기계공학부 ]" userId="5cfcf3ed-4c6c-44bc-8f9f-25b5636492bf" providerId="ADAL" clId="{8BC6C82D-33F5-4C7B-8BA3-4DD09CBDD080}" dt="2021-12-25T03:37:40.814" v="1" actId="478"/>
          <ac:spMkLst>
            <pc:docMk/>
            <pc:sldMk cId="3887468426" sldId="256"/>
            <ac:spMk id="3" creationId="{BBDB4B6F-31D2-4621-A1D2-8CA28FCFCDCD}"/>
          </ac:spMkLst>
        </pc:spChg>
        <pc:picChg chg="add mod">
          <ac:chgData name="박준성[ 학부재학 / 기계공학부 ]" userId="5cfcf3ed-4c6c-44bc-8f9f-25b5636492bf" providerId="ADAL" clId="{8BC6C82D-33F5-4C7B-8BA3-4DD09CBDD080}" dt="2021-12-25T03:37:44.948" v="4" actId="14100"/>
          <ac:picMkLst>
            <pc:docMk/>
            <pc:sldMk cId="3887468426" sldId="256"/>
            <ac:picMk id="5" creationId="{B384F1A4-9227-49B0-A37F-AB1CF770F2AE}"/>
          </ac:picMkLst>
        </pc:picChg>
      </pc:sldChg>
      <pc:sldChg chg="addSp delSp modSp new mod">
        <pc:chgData name="박준성[ 학부재학 / 기계공학부 ]" userId="5cfcf3ed-4c6c-44bc-8f9f-25b5636492bf" providerId="ADAL" clId="{8BC6C82D-33F5-4C7B-8BA3-4DD09CBDD080}" dt="2021-12-25T03:46:49.341" v="300" actId="20577"/>
        <pc:sldMkLst>
          <pc:docMk/>
          <pc:sldMk cId="571448697" sldId="257"/>
        </pc:sldMkLst>
        <pc:spChg chg="del">
          <ac:chgData name="박준성[ 학부재학 / 기계공학부 ]" userId="5cfcf3ed-4c6c-44bc-8f9f-25b5636492bf" providerId="ADAL" clId="{8BC6C82D-33F5-4C7B-8BA3-4DD09CBDD080}" dt="2021-12-25T03:37:50.826" v="7" actId="478"/>
          <ac:spMkLst>
            <pc:docMk/>
            <pc:sldMk cId="571448697" sldId="257"/>
            <ac:spMk id="2" creationId="{BC698AF7-5FCA-49D9-A070-0A7AFB6534ED}"/>
          </ac:spMkLst>
        </pc:spChg>
        <pc:spChg chg="del">
          <ac:chgData name="박준성[ 학부재학 / 기계공학부 ]" userId="5cfcf3ed-4c6c-44bc-8f9f-25b5636492bf" providerId="ADAL" clId="{8BC6C82D-33F5-4C7B-8BA3-4DD09CBDD080}" dt="2021-12-25T03:37:50.826" v="7" actId="478"/>
          <ac:spMkLst>
            <pc:docMk/>
            <pc:sldMk cId="571448697" sldId="257"/>
            <ac:spMk id="3" creationId="{8319470F-7421-4D4A-BF44-7FFB829C90D6}"/>
          </ac:spMkLst>
        </pc:spChg>
        <pc:spChg chg="add mod">
          <ac:chgData name="박준성[ 학부재학 / 기계공학부 ]" userId="5cfcf3ed-4c6c-44bc-8f9f-25b5636492bf" providerId="ADAL" clId="{8BC6C82D-33F5-4C7B-8BA3-4DD09CBDD080}" dt="2021-12-25T03:46:49.341" v="300" actId="20577"/>
          <ac:spMkLst>
            <pc:docMk/>
            <pc:sldMk cId="571448697" sldId="257"/>
            <ac:spMk id="6" creationId="{F05452A8-28FB-49A0-844D-93A30BDB81A9}"/>
          </ac:spMkLst>
        </pc:spChg>
        <pc:picChg chg="add mod">
          <ac:chgData name="박준성[ 학부재학 / 기계공학부 ]" userId="5cfcf3ed-4c6c-44bc-8f9f-25b5636492bf" providerId="ADAL" clId="{8BC6C82D-33F5-4C7B-8BA3-4DD09CBDD080}" dt="2021-12-25T03:45:54.793" v="19" actId="1076"/>
          <ac:picMkLst>
            <pc:docMk/>
            <pc:sldMk cId="571448697" sldId="257"/>
            <ac:picMk id="5" creationId="{8845C5A6-E96D-47CE-972F-7A73E6D2BA46}"/>
          </ac:picMkLst>
        </pc:picChg>
      </pc:sldChg>
      <pc:sldChg chg="addSp delSp modSp new mod">
        <pc:chgData name="박준성[ 학부재학 / 기계공학부 ]" userId="5cfcf3ed-4c6c-44bc-8f9f-25b5636492bf" providerId="ADAL" clId="{8BC6C82D-33F5-4C7B-8BA3-4DD09CBDD080}" dt="2021-12-25T03:45:49.399" v="16" actId="14100"/>
        <pc:sldMkLst>
          <pc:docMk/>
          <pc:sldMk cId="3908444554" sldId="258"/>
        </pc:sldMkLst>
        <pc:spChg chg="del">
          <ac:chgData name="박준성[ 학부재학 / 기계공학부 ]" userId="5cfcf3ed-4c6c-44bc-8f9f-25b5636492bf" providerId="ADAL" clId="{8BC6C82D-33F5-4C7B-8BA3-4DD09CBDD080}" dt="2021-12-25T03:45:47.809" v="13" actId="478"/>
          <ac:spMkLst>
            <pc:docMk/>
            <pc:sldMk cId="3908444554" sldId="258"/>
            <ac:spMk id="2" creationId="{53CE5077-31AF-464E-8817-84526679A1C6}"/>
          </ac:spMkLst>
        </pc:spChg>
        <pc:spChg chg="del">
          <ac:chgData name="박준성[ 학부재학 / 기계공학부 ]" userId="5cfcf3ed-4c6c-44bc-8f9f-25b5636492bf" providerId="ADAL" clId="{8BC6C82D-33F5-4C7B-8BA3-4DD09CBDD080}" dt="2021-12-25T03:45:47.809" v="13" actId="478"/>
          <ac:spMkLst>
            <pc:docMk/>
            <pc:sldMk cId="3908444554" sldId="258"/>
            <ac:spMk id="3" creationId="{D46D1E0D-64A6-4190-AF83-836F50AE51F7}"/>
          </ac:spMkLst>
        </pc:spChg>
        <pc:picChg chg="add mod">
          <ac:chgData name="박준성[ 학부재학 / 기계공학부 ]" userId="5cfcf3ed-4c6c-44bc-8f9f-25b5636492bf" providerId="ADAL" clId="{8BC6C82D-33F5-4C7B-8BA3-4DD09CBDD080}" dt="2021-12-25T03:45:49.399" v="16" actId="14100"/>
          <ac:picMkLst>
            <pc:docMk/>
            <pc:sldMk cId="3908444554" sldId="258"/>
            <ac:picMk id="5" creationId="{F5243525-BA57-4530-8598-DB952C467E11}"/>
          </ac:picMkLst>
        </pc:picChg>
      </pc:sldChg>
      <pc:sldChg chg="addSp delSp modSp new mod">
        <pc:chgData name="박준성[ 학부재학 / 기계공학부 ]" userId="5cfcf3ed-4c6c-44bc-8f9f-25b5636492bf" providerId="ADAL" clId="{8BC6C82D-33F5-4C7B-8BA3-4DD09CBDD080}" dt="2021-12-25T15:09:00.736" v="652" actId="1076"/>
        <pc:sldMkLst>
          <pc:docMk/>
          <pc:sldMk cId="1776375159" sldId="259"/>
        </pc:sldMkLst>
        <pc:spChg chg="mod">
          <ac:chgData name="박준성[ 학부재학 / 기계공학부 ]" userId="5cfcf3ed-4c6c-44bc-8f9f-25b5636492bf" providerId="ADAL" clId="{8BC6C82D-33F5-4C7B-8BA3-4DD09CBDD080}" dt="2021-12-25T15:05:06.896" v="444" actId="20577"/>
          <ac:spMkLst>
            <pc:docMk/>
            <pc:sldMk cId="1776375159" sldId="259"/>
            <ac:spMk id="2" creationId="{ED67E380-259A-44C2-B79E-BA623ACD9208}"/>
          </ac:spMkLst>
        </pc:spChg>
        <pc:spChg chg="del">
          <ac:chgData name="박준성[ 학부재학 / 기계공학부 ]" userId="5cfcf3ed-4c6c-44bc-8f9f-25b5636492bf" providerId="ADAL" clId="{8BC6C82D-33F5-4C7B-8BA3-4DD09CBDD080}" dt="2021-12-25T15:04:34.448" v="318" actId="478"/>
          <ac:spMkLst>
            <pc:docMk/>
            <pc:sldMk cId="1776375159" sldId="259"/>
            <ac:spMk id="3" creationId="{422E8390-6DD9-4437-BD95-082FB9FA5071}"/>
          </ac:spMkLst>
        </pc:spChg>
        <pc:spChg chg="add mod">
          <ac:chgData name="박준성[ 학부재학 / 기계공학부 ]" userId="5cfcf3ed-4c6c-44bc-8f9f-25b5636492bf" providerId="ADAL" clId="{8BC6C82D-33F5-4C7B-8BA3-4DD09CBDD080}" dt="2021-12-25T15:09:00.736" v="652" actId="1076"/>
          <ac:spMkLst>
            <pc:docMk/>
            <pc:sldMk cId="1776375159" sldId="259"/>
            <ac:spMk id="6" creationId="{8FBD4A39-A262-4299-BBCA-BBBF0892D522}"/>
          </ac:spMkLst>
        </pc:spChg>
        <pc:picChg chg="add mod">
          <ac:chgData name="박준성[ 학부재학 / 기계공학부 ]" userId="5cfcf3ed-4c6c-44bc-8f9f-25b5636492bf" providerId="ADAL" clId="{8BC6C82D-33F5-4C7B-8BA3-4DD09CBDD080}" dt="2021-12-25T15:08:39.168" v="640" actId="1076"/>
          <ac:picMkLst>
            <pc:docMk/>
            <pc:sldMk cId="1776375159" sldId="259"/>
            <ac:picMk id="5" creationId="{937FEF9C-A6C4-4596-9A7E-1B67C2E4ADBC}"/>
          </ac:picMkLst>
        </pc:picChg>
      </pc:sldChg>
      <pc:sldChg chg="addSp delSp modSp new mod">
        <pc:chgData name="박준성[ 학부재학 / 기계공학부 ]" userId="5cfcf3ed-4c6c-44bc-8f9f-25b5636492bf" providerId="ADAL" clId="{8BC6C82D-33F5-4C7B-8BA3-4DD09CBDD080}" dt="2021-12-25T15:15:22.323" v="869" actId="20577"/>
        <pc:sldMkLst>
          <pc:docMk/>
          <pc:sldMk cId="1504957008" sldId="260"/>
        </pc:sldMkLst>
        <pc:spChg chg="del">
          <ac:chgData name="박준성[ 학부재학 / 기계공학부 ]" userId="5cfcf3ed-4c6c-44bc-8f9f-25b5636492bf" providerId="ADAL" clId="{8BC6C82D-33F5-4C7B-8BA3-4DD09CBDD080}" dt="2021-12-25T15:06:08.777" v="446" actId="478"/>
          <ac:spMkLst>
            <pc:docMk/>
            <pc:sldMk cId="1504957008" sldId="260"/>
            <ac:spMk id="2" creationId="{BA3B44FF-0514-4882-8B10-D08CBF575F48}"/>
          </ac:spMkLst>
        </pc:spChg>
        <pc:spChg chg="del mod">
          <ac:chgData name="박준성[ 학부재학 / 기계공학부 ]" userId="5cfcf3ed-4c6c-44bc-8f9f-25b5636492bf" providerId="ADAL" clId="{8BC6C82D-33F5-4C7B-8BA3-4DD09CBDD080}" dt="2021-12-25T15:08:36.027" v="639" actId="21"/>
          <ac:spMkLst>
            <pc:docMk/>
            <pc:sldMk cId="1504957008" sldId="260"/>
            <ac:spMk id="3" creationId="{6CA7D809-1420-4C70-AA28-0907161D0629}"/>
          </ac:spMkLst>
        </pc:spChg>
        <pc:spChg chg="add mod">
          <ac:chgData name="박준성[ 학부재학 / 기계공학부 ]" userId="5cfcf3ed-4c6c-44bc-8f9f-25b5636492bf" providerId="ADAL" clId="{8BC6C82D-33F5-4C7B-8BA3-4DD09CBDD080}" dt="2021-12-25T15:15:22.323" v="869" actId="20577"/>
          <ac:spMkLst>
            <pc:docMk/>
            <pc:sldMk cId="1504957008" sldId="260"/>
            <ac:spMk id="5" creationId="{126B733E-3354-4C17-AD44-6801FA33DA18}"/>
          </ac:spMkLst>
        </pc:spChg>
        <pc:picChg chg="add mod">
          <ac:chgData name="박준성[ 학부재학 / 기계공학부 ]" userId="5cfcf3ed-4c6c-44bc-8f9f-25b5636492bf" providerId="ADAL" clId="{8BC6C82D-33F5-4C7B-8BA3-4DD09CBDD080}" dt="2021-12-25T15:13:44.168" v="654" actId="1076"/>
          <ac:picMkLst>
            <pc:docMk/>
            <pc:sldMk cId="1504957008" sldId="260"/>
            <ac:picMk id="7" creationId="{9CDB3304-5F04-407B-ADB1-36F23A6104F5}"/>
          </ac:picMkLst>
        </pc:picChg>
      </pc:sldChg>
      <pc:sldChg chg="delSp modSp add mod ord">
        <pc:chgData name="박준성[ 학부재학 / 기계공학부 ]" userId="5cfcf3ed-4c6c-44bc-8f9f-25b5636492bf" providerId="ADAL" clId="{8BC6C82D-33F5-4C7B-8BA3-4DD09CBDD080}" dt="2021-12-25T15:15:55.288" v="903" actId="20577"/>
        <pc:sldMkLst>
          <pc:docMk/>
          <pc:sldMk cId="459162930" sldId="261"/>
        </pc:sldMkLst>
        <pc:spChg chg="mod">
          <ac:chgData name="박준성[ 학부재학 / 기계공학부 ]" userId="5cfcf3ed-4c6c-44bc-8f9f-25b5636492bf" providerId="ADAL" clId="{8BC6C82D-33F5-4C7B-8BA3-4DD09CBDD080}" dt="2021-12-25T15:15:55.288" v="903" actId="20577"/>
          <ac:spMkLst>
            <pc:docMk/>
            <pc:sldMk cId="459162930" sldId="261"/>
            <ac:spMk id="5" creationId="{126B733E-3354-4C17-AD44-6801FA33DA18}"/>
          </ac:spMkLst>
        </pc:spChg>
        <pc:picChg chg="del">
          <ac:chgData name="박준성[ 학부재학 / 기계공학부 ]" userId="5cfcf3ed-4c6c-44bc-8f9f-25b5636492bf" providerId="ADAL" clId="{8BC6C82D-33F5-4C7B-8BA3-4DD09CBDD080}" dt="2021-12-25T15:15:31.668" v="872" actId="478"/>
          <ac:picMkLst>
            <pc:docMk/>
            <pc:sldMk cId="459162930" sldId="261"/>
            <ac:picMk id="7" creationId="{9CDB3304-5F04-407B-ADB1-36F23A6104F5}"/>
          </ac:picMkLst>
        </pc:picChg>
      </pc:sldChg>
      <pc:sldChg chg="addSp delSp modSp add mod">
        <pc:chgData name="박준성[ 학부재학 / 기계공학부 ]" userId="5cfcf3ed-4c6c-44bc-8f9f-25b5636492bf" providerId="ADAL" clId="{8BC6C82D-33F5-4C7B-8BA3-4DD09CBDD080}" dt="2021-12-25T15:29:55.727" v="1511" actId="20577"/>
        <pc:sldMkLst>
          <pc:docMk/>
          <pc:sldMk cId="865548500" sldId="262"/>
        </pc:sldMkLst>
        <pc:spChg chg="mod">
          <ac:chgData name="박준성[ 학부재학 / 기계공학부 ]" userId="5cfcf3ed-4c6c-44bc-8f9f-25b5636492bf" providerId="ADAL" clId="{8BC6C82D-33F5-4C7B-8BA3-4DD09CBDD080}" dt="2021-12-25T15:29:55.727" v="1511" actId="20577"/>
          <ac:spMkLst>
            <pc:docMk/>
            <pc:sldMk cId="865548500" sldId="262"/>
            <ac:spMk id="5" creationId="{126B733E-3354-4C17-AD44-6801FA33DA18}"/>
          </ac:spMkLst>
        </pc:spChg>
        <pc:picChg chg="add mod">
          <ac:chgData name="박준성[ 학부재학 / 기계공학부 ]" userId="5cfcf3ed-4c6c-44bc-8f9f-25b5636492bf" providerId="ADAL" clId="{8BC6C82D-33F5-4C7B-8BA3-4DD09CBDD080}" dt="2021-12-25T15:27:51.330" v="1067" actId="1076"/>
          <ac:picMkLst>
            <pc:docMk/>
            <pc:sldMk cId="865548500" sldId="262"/>
            <ac:picMk id="3" creationId="{7BD65AB4-CA22-4751-9349-17FF3E42519F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5T15:28:01.488" v="1069" actId="1076"/>
          <ac:picMkLst>
            <pc:docMk/>
            <pc:sldMk cId="865548500" sldId="262"/>
            <ac:picMk id="6" creationId="{97115A16-B0CD-4042-B31F-2C5DADB0CFF1}"/>
          </ac:picMkLst>
        </pc:picChg>
        <pc:picChg chg="add del mod">
          <ac:chgData name="박준성[ 학부재학 / 기계공학부 ]" userId="5cfcf3ed-4c6c-44bc-8f9f-25b5636492bf" providerId="ADAL" clId="{8BC6C82D-33F5-4C7B-8BA3-4DD09CBDD080}" dt="2021-12-25T15:28:37.403" v="1074" actId="21"/>
          <ac:picMkLst>
            <pc:docMk/>
            <pc:sldMk cId="865548500" sldId="262"/>
            <ac:picMk id="8" creationId="{F9061B7D-04E4-4104-9F7A-05EE01E22522}"/>
          </ac:picMkLst>
        </pc:picChg>
      </pc:sldChg>
      <pc:sldChg chg="addSp modSp add mod">
        <pc:chgData name="박준성[ 학부재학 / 기계공학부 ]" userId="5cfcf3ed-4c6c-44bc-8f9f-25b5636492bf" providerId="ADAL" clId="{8BC6C82D-33F5-4C7B-8BA3-4DD09CBDD080}" dt="2021-12-25T15:30:10.259" v="1512" actId="14100"/>
        <pc:sldMkLst>
          <pc:docMk/>
          <pc:sldMk cId="1182830892" sldId="263"/>
        </pc:sldMkLst>
        <pc:spChg chg="mod">
          <ac:chgData name="박준성[ 학부재학 / 기계공학부 ]" userId="5cfcf3ed-4c6c-44bc-8f9f-25b5636492bf" providerId="ADAL" clId="{8BC6C82D-33F5-4C7B-8BA3-4DD09CBDD080}" dt="2021-12-25T15:28:52.728" v="1132" actId="20577"/>
          <ac:spMkLst>
            <pc:docMk/>
            <pc:sldMk cId="1182830892" sldId="263"/>
            <ac:spMk id="5" creationId="{126B733E-3354-4C17-AD44-6801FA33DA18}"/>
          </ac:spMkLst>
        </pc:spChg>
        <pc:picChg chg="add mod">
          <ac:chgData name="박준성[ 학부재학 / 기계공학부 ]" userId="5cfcf3ed-4c6c-44bc-8f9f-25b5636492bf" providerId="ADAL" clId="{8BC6C82D-33F5-4C7B-8BA3-4DD09CBDD080}" dt="2021-12-25T15:30:10.259" v="1512" actId="14100"/>
          <ac:picMkLst>
            <pc:docMk/>
            <pc:sldMk cId="1182830892" sldId="263"/>
            <ac:picMk id="3" creationId="{78AC63B5-CF78-47E1-9889-5E9AF8B57B25}"/>
          </ac:picMkLst>
        </pc:picChg>
      </pc:sldChg>
      <pc:sldChg chg="addSp delSp modSp add mod">
        <pc:chgData name="박준성[ 학부재학 / 기계공학부 ]" userId="5cfcf3ed-4c6c-44bc-8f9f-25b5636492bf" providerId="ADAL" clId="{8BC6C82D-33F5-4C7B-8BA3-4DD09CBDD080}" dt="2021-12-26T07:24:08.242" v="1977" actId="20577"/>
        <pc:sldMkLst>
          <pc:docMk/>
          <pc:sldMk cId="73758777" sldId="264"/>
        </pc:sldMkLst>
        <pc:spChg chg="mod">
          <ac:chgData name="박준성[ 학부재학 / 기계공학부 ]" userId="5cfcf3ed-4c6c-44bc-8f9f-25b5636492bf" providerId="ADAL" clId="{8BC6C82D-33F5-4C7B-8BA3-4DD09CBDD080}" dt="2021-12-26T07:24:08.242" v="1977" actId="20577"/>
          <ac:spMkLst>
            <pc:docMk/>
            <pc:sldMk cId="73758777" sldId="264"/>
            <ac:spMk id="5" creationId="{126B733E-3354-4C17-AD44-6801FA33DA18}"/>
          </ac:spMkLst>
        </pc:spChg>
        <pc:picChg chg="add mod">
          <ac:chgData name="박준성[ 학부재학 / 기계공학부 ]" userId="5cfcf3ed-4c6c-44bc-8f9f-25b5636492bf" providerId="ADAL" clId="{8BC6C82D-33F5-4C7B-8BA3-4DD09CBDD080}" dt="2021-12-26T07:08:22.897" v="1514" actId="1076"/>
          <ac:picMkLst>
            <pc:docMk/>
            <pc:sldMk cId="73758777" sldId="264"/>
            <ac:picMk id="3" creationId="{4BC0D653-3050-4D56-B78F-5A17F7F811F7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07:08:31.774" v="1516" actId="1076"/>
          <ac:picMkLst>
            <pc:docMk/>
            <pc:sldMk cId="73758777" sldId="264"/>
            <ac:picMk id="6" creationId="{0E5B2AF3-F992-4629-87AB-7D95373EAD14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07:14:26.713" v="1613"/>
          <ac:picMkLst>
            <pc:docMk/>
            <pc:sldMk cId="73758777" sldId="264"/>
            <ac:picMk id="8" creationId="{68C353D2-639A-4326-BAAB-E6D37844D54A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07:16:38.884" v="1627" actId="1076"/>
          <ac:picMkLst>
            <pc:docMk/>
            <pc:sldMk cId="73758777" sldId="264"/>
            <ac:picMk id="9" creationId="{CDD9BBAC-C5F2-4EBE-917D-D6FB0474863D}"/>
          </ac:picMkLst>
        </pc:picChg>
        <pc:picChg chg="add del">
          <ac:chgData name="박준성[ 학부재학 / 기계공학부 ]" userId="5cfcf3ed-4c6c-44bc-8f9f-25b5636492bf" providerId="ADAL" clId="{8BC6C82D-33F5-4C7B-8BA3-4DD09CBDD080}" dt="2021-12-26T07:21:25.714" v="1824" actId="22"/>
          <ac:picMkLst>
            <pc:docMk/>
            <pc:sldMk cId="73758777" sldId="264"/>
            <ac:picMk id="11" creationId="{A89590A4-EE27-4C95-8173-F238263352FF}"/>
          </ac:picMkLst>
        </pc:picChg>
        <pc:picChg chg="add del mod">
          <ac:chgData name="박준성[ 학부재학 / 기계공학부 ]" userId="5cfcf3ed-4c6c-44bc-8f9f-25b5636492bf" providerId="ADAL" clId="{8BC6C82D-33F5-4C7B-8BA3-4DD09CBDD080}" dt="2021-12-26T07:14:24.008" v="1610" actId="21"/>
          <ac:picMkLst>
            <pc:docMk/>
            <pc:sldMk cId="73758777" sldId="264"/>
            <ac:picMk id="1026" creationId="{2A5EB200-E9BC-4264-B0A1-184F05D02ABB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07:23:42.653" v="1974" actId="1076"/>
          <ac:picMkLst>
            <pc:docMk/>
            <pc:sldMk cId="73758777" sldId="264"/>
            <ac:picMk id="1028" creationId="{67303260-F6D1-426E-B72D-4972D2BA1F11}"/>
          </ac:picMkLst>
        </pc:picChg>
      </pc:sldChg>
      <pc:sldChg chg="addSp modSp add mod">
        <pc:chgData name="박준성[ 학부재학 / 기계공학부 ]" userId="5cfcf3ed-4c6c-44bc-8f9f-25b5636492bf" providerId="ADAL" clId="{8BC6C82D-33F5-4C7B-8BA3-4DD09CBDD080}" dt="2021-12-26T07:25:19.241" v="2343" actId="20577"/>
        <pc:sldMkLst>
          <pc:docMk/>
          <pc:sldMk cId="3982493167" sldId="265"/>
        </pc:sldMkLst>
        <pc:spChg chg="mod">
          <ac:chgData name="박준성[ 학부재학 / 기계공학부 ]" userId="5cfcf3ed-4c6c-44bc-8f9f-25b5636492bf" providerId="ADAL" clId="{8BC6C82D-33F5-4C7B-8BA3-4DD09CBDD080}" dt="2021-12-26T07:25:19.241" v="2343" actId="20577"/>
          <ac:spMkLst>
            <pc:docMk/>
            <pc:sldMk cId="3982493167" sldId="265"/>
            <ac:spMk id="5" creationId="{126B733E-3354-4C17-AD44-6801FA33DA18}"/>
          </ac:spMkLst>
        </pc:spChg>
        <pc:picChg chg="add mod">
          <ac:chgData name="박준성[ 학부재학 / 기계공학부 ]" userId="5cfcf3ed-4c6c-44bc-8f9f-25b5636492bf" providerId="ADAL" clId="{8BC6C82D-33F5-4C7B-8BA3-4DD09CBDD080}" dt="2021-12-26T07:17:27.820" v="1735" actId="1076"/>
          <ac:picMkLst>
            <pc:docMk/>
            <pc:sldMk cId="3982493167" sldId="265"/>
            <ac:picMk id="3" creationId="{EC75AB24-2CB5-4AE6-9928-60F5F392512E}"/>
          </ac:picMkLst>
        </pc:picChg>
      </pc:sldChg>
      <pc:sldChg chg="addSp modSp add mod">
        <pc:chgData name="박준성[ 학부재학 / 기계공학부 ]" userId="5cfcf3ed-4c6c-44bc-8f9f-25b5636492bf" providerId="ADAL" clId="{8BC6C82D-33F5-4C7B-8BA3-4DD09CBDD080}" dt="2021-12-26T07:44:48.094" v="3173" actId="20577"/>
        <pc:sldMkLst>
          <pc:docMk/>
          <pc:sldMk cId="711545975" sldId="266"/>
        </pc:sldMkLst>
        <pc:spChg chg="add mod">
          <ac:chgData name="박준성[ 학부재학 / 기계공학부 ]" userId="5cfcf3ed-4c6c-44bc-8f9f-25b5636492bf" providerId="ADAL" clId="{8BC6C82D-33F5-4C7B-8BA3-4DD09CBDD080}" dt="2021-12-26T07:44:48.094" v="3173" actId="20577"/>
          <ac:spMkLst>
            <pc:docMk/>
            <pc:sldMk cId="711545975" sldId="266"/>
            <ac:spMk id="3" creationId="{0C5B88DD-5494-4F8D-A2E3-51A430C91E91}"/>
          </ac:spMkLst>
        </pc:spChg>
        <pc:spChg chg="mod">
          <ac:chgData name="박준성[ 학부재학 / 기계공학부 ]" userId="5cfcf3ed-4c6c-44bc-8f9f-25b5636492bf" providerId="ADAL" clId="{8BC6C82D-33F5-4C7B-8BA3-4DD09CBDD080}" dt="2021-12-26T07:30:34.936" v="2715" actId="20577"/>
          <ac:spMkLst>
            <pc:docMk/>
            <pc:sldMk cId="711545975" sldId="266"/>
            <ac:spMk id="5" creationId="{126B733E-3354-4C17-AD44-6801FA33DA18}"/>
          </ac:spMkLst>
        </pc:spChg>
      </pc:sldChg>
      <pc:sldChg chg="addSp modSp add mod">
        <pc:chgData name="박준성[ 학부재학 / 기계공학부 ]" userId="5cfcf3ed-4c6c-44bc-8f9f-25b5636492bf" providerId="ADAL" clId="{8BC6C82D-33F5-4C7B-8BA3-4DD09CBDD080}" dt="2021-12-26T08:14:21.392" v="3720" actId="1076"/>
        <pc:sldMkLst>
          <pc:docMk/>
          <pc:sldMk cId="1753963114" sldId="267"/>
        </pc:sldMkLst>
        <pc:spChg chg="mod">
          <ac:chgData name="박준성[ 학부재학 / 기계공학부 ]" userId="5cfcf3ed-4c6c-44bc-8f9f-25b5636492bf" providerId="ADAL" clId="{8BC6C82D-33F5-4C7B-8BA3-4DD09CBDD080}" dt="2021-12-26T08:12:47.532" v="3708" actId="20577"/>
          <ac:spMkLst>
            <pc:docMk/>
            <pc:sldMk cId="1753963114" sldId="267"/>
            <ac:spMk id="5" creationId="{126B733E-3354-4C17-AD44-6801FA33DA18}"/>
          </ac:spMkLst>
        </pc:spChg>
        <pc:spChg chg="add mod">
          <ac:chgData name="박준성[ 학부재학 / 기계공학부 ]" userId="5cfcf3ed-4c6c-44bc-8f9f-25b5636492bf" providerId="ADAL" clId="{8BC6C82D-33F5-4C7B-8BA3-4DD09CBDD080}" dt="2021-12-26T08:14:21.392" v="3720" actId="1076"/>
          <ac:spMkLst>
            <pc:docMk/>
            <pc:sldMk cId="1753963114" sldId="267"/>
            <ac:spMk id="10" creationId="{2B132D41-EBFD-44CF-9D7A-17356DD15A11}"/>
          </ac:spMkLst>
        </pc:spChg>
        <pc:picChg chg="add mod">
          <ac:chgData name="박준성[ 학부재학 / 기계공학부 ]" userId="5cfcf3ed-4c6c-44bc-8f9f-25b5636492bf" providerId="ADAL" clId="{8BC6C82D-33F5-4C7B-8BA3-4DD09CBDD080}" dt="2021-12-26T07:50:01.580" v="3278" actId="1076"/>
          <ac:picMkLst>
            <pc:docMk/>
            <pc:sldMk cId="1753963114" sldId="267"/>
            <ac:picMk id="3" creationId="{7364952E-0062-4E5B-A270-98EC55747728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08:12:53.709" v="3710" actId="1076"/>
          <ac:picMkLst>
            <pc:docMk/>
            <pc:sldMk cId="1753963114" sldId="267"/>
            <ac:picMk id="6" creationId="{7F9ABBC4-2DF3-4FED-A67F-B0351DCD3B10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08:12:59.061" v="3712" actId="1076"/>
          <ac:picMkLst>
            <pc:docMk/>
            <pc:sldMk cId="1753963114" sldId="267"/>
            <ac:picMk id="8" creationId="{99617A4D-ECCA-481E-A990-CAF1A8D28EC8}"/>
          </ac:picMkLst>
        </pc:picChg>
      </pc:sldChg>
      <pc:sldChg chg="delSp modSp add mod">
        <pc:chgData name="박준성[ 학부재학 / 기계공학부 ]" userId="5cfcf3ed-4c6c-44bc-8f9f-25b5636492bf" providerId="ADAL" clId="{8BC6C82D-33F5-4C7B-8BA3-4DD09CBDD080}" dt="2021-12-26T08:14:34.372" v="3744" actId="14100"/>
        <pc:sldMkLst>
          <pc:docMk/>
          <pc:sldMk cId="1431900314" sldId="268"/>
        </pc:sldMkLst>
        <pc:spChg chg="mod">
          <ac:chgData name="박준성[ 학부재학 / 기계공학부 ]" userId="5cfcf3ed-4c6c-44bc-8f9f-25b5636492bf" providerId="ADAL" clId="{8BC6C82D-33F5-4C7B-8BA3-4DD09CBDD080}" dt="2021-12-26T08:14:34.372" v="3744" actId="14100"/>
          <ac:spMkLst>
            <pc:docMk/>
            <pc:sldMk cId="1431900314" sldId="268"/>
            <ac:spMk id="5" creationId="{126B733E-3354-4C17-AD44-6801FA33DA18}"/>
          </ac:spMkLst>
        </pc:spChg>
        <pc:picChg chg="del">
          <ac:chgData name="박준성[ 학부재학 / 기계공학부 ]" userId="5cfcf3ed-4c6c-44bc-8f9f-25b5636492bf" providerId="ADAL" clId="{8BC6C82D-33F5-4C7B-8BA3-4DD09CBDD080}" dt="2021-12-26T07:54:29.578" v="3330" actId="478"/>
          <ac:picMkLst>
            <pc:docMk/>
            <pc:sldMk cId="1431900314" sldId="268"/>
            <ac:picMk id="3" creationId="{7364952E-0062-4E5B-A270-98EC55747728}"/>
          </ac:picMkLst>
        </pc:picChg>
      </pc:sldChg>
      <pc:sldChg chg="addSp modSp add mod">
        <pc:chgData name="박준성[ 학부재학 / 기계공학부 ]" userId="5cfcf3ed-4c6c-44bc-8f9f-25b5636492bf" providerId="ADAL" clId="{8BC6C82D-33F5-4C7B-8BA3-4DD09CBDD080}" dt="2021-12-26T08:21:04.586" v="4215"/>
        <pc:sldMkLst>
          <pc:docMk/>
          <pc:sldMk cId="84694255" sldId="269"/>
        </pc:sldMkLst>
        <pc:spChg chg="add mod">
          <ac:chgData name="박준성[ 학부재학 / 기계공학부 ]" userId="5cfcf3ed-4c6c-44bc-8f9f-25b5636492bf" providerId="ADAL" clId="{8BC6C82D-33F5-4C7B-8BA3-4DD09CBDD080}" dt="2021-12-26T08:21:04.586" v="4215"/>
          <ac:spMkLst>
            <pc:docMk/>
            <pc:sldMk cId="84694255" sldId="269"/>
            <ac:spMk id="3" creationId="{58DD8E6E-3710-4515-B29E-2A71DAAF8B97}"/>
          </ac:spMkLst>
        </pc:spChg>
        <pc:spChg chg="mod">
          <ac:chgData name="박준성[ 학부재학 / 기계공학부 ]" userId="5cfcf3ed-4c6c-44bc-8f9f-25b5636492bf" providerId="ADAL" clId="{8BC6C82D-33F5-4C7B-8BA3-4DD09CBDD080}" dt="2021-12-26T08:15:52.963" v="3961" actId="5793"/>
          <ac:spMkLst>
            <pc:docMk/>
            <pc:sldMk cId="84694255" sldId="269"/>
            <ac:spMk id="5" creationId="{126B733E-3354-4C17-AD44-6801FA33DA18}"/>
          </ac:spMkLst>
        </pc:spChg>
        <pc:picChg chg="add mod">
          <ac:chgData name="박준성[ 학부재학 / 기계공학부 ]" userId="5cfcf3ed-4c6c-44bc-8f9f-25b5636492bf" providerId="ADAL" clId="{8BC6C82D-33F5-4C7B-8BA3-4DD09CBDD080}" dt="2021-12-26T08:20:48.508" v="4209" actId="1076"/>
          <ac:picMkLst>
            <pc:docMk/>
            <pc:sldMk cId="84694255" sldId="269"/>
            <ac:picMk id="2050" creationId="{89533FE7-3B72-4DA3-8D11-AE34599BFA49}"/>
          </ac:picMkLst>
        </pc:picChg>
      </pc:sldChg>
      <pc:sldChg chg="add del">
        <pc:chgData name="박준성[ 학부재학 / 기계공학부 ]" userId="5cfcf3ed-4c6c-44bc-8f9f-25b5636492bf" providerId="ADAL" clId="{8BC6C82D-33F5-4C7B-8BA3-4DD09CBDD080}" dt="2021-12-26T07:54:34.360" v="3332" actId="47"/>
        <pc:sldMkLst>
          <pc:docMk/>
          <pc:sldMk cId="1285515773" sldId="269"/>
        </pc:sldMkLst>
      </pc:sldChg>
      <pc:sldChg chg="add del">
        <pc:chgData name="박준성[ 학부재학 / 기계공학부 ]" userId="5cfcf3ed-4c6c-44bc-8f9f-25b5636492bf" providerId="ADAL" clId="{8BC6C82D-33F5-4C7B-8BA3-4DD09CBDD080}" dt="2021-12-26T07:54:34.360" v="3332" actId="47"/>
        <pc:sldMkLst>
          <pc:docMk/>
          <pc:sldMk cId="2045356364" sldId="270"/>
        </pc:sldMkLst>
      </pc:sldChg>
      <pc:sldChg chg="addSp modSp add mod">
        <pc:chgData name="박준성[ 학부재학 / 기계공학부 ]" userId="5cfcf3ed-4c6c-44bc-8f9f-25b5636492bf" providerId="ADAL" clId="{8BC6C82D-33F5-4C7B-8BA3-4DD09CBDD080}" dt="2021-12-26T08:22:57.212" v="4320" actId="1076"/>
        <pc:sldMkLst>
          <pc:docMk/>
          <pc:sldMk cId="3865111487" sldId="270"/>
        </pc:sldMkLst>
        <pc:spChg chg="mod">
          <ac:chgData name="박준성[ 학부재학 / 기계공학부 ]" userId="5cfcf3ed-4c6c-44bc-8f9f-25b5636492bf" providerId="ADAL" clId="{8BC6C82D-33F5-4C7B-8BA3-4DD09CBDD080}" dt="2021-12-26T08:22:51.723" v="4318" actId="20577"/>
          <ac:spMkLst>
            <pc:docMk/>
            <pc:sldMk cId="3865111487" sldId="270"/>
            <ac:spMk id="5" creationId="{126B733E-3354-4C17-AD44-6801FA33DA18}"/>
          </ac:spMkLst>
        </pc:spChg>
        <pc:picChg chg="add mod">
          <ac:chgData name="박준성[ 학부재학 / 기계공학부 ]" userId="5cfcf3ed-4c6c-44bc-8f9f-25b5636492bf" providerId="ADAL" clId="{8BC6C82D-33F5-4C7B-8BA3-4DD09CBDD080}" dt="2021-12-26T08:22:57.212" v="4320" actId="1076"/>
          <ac:picMkLst>
            <pc:docMk/>
            <pc:sldMk cId="3865111487" sldId="270"/>
            <ac:picMk id="3" creationId="{A333E77B-9598-47D8-91C5-57B610C89157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08:22:23.086" v="4221" actId="1076"/>
          <ac:picMkLst>
            <pc:docMk/>
            <pc:sldMk cId="3865111487" sldId="270"/>
            <ac:picMk id="6" creationId="{51C42959-0A9B-4A38-8A35-0771DF9F187B}"/>
          </ac:picMkLst>
        </pc:picChg>
      </pc:sldChg>
      <pc:sldChg chg="addSp delSp modSp add mod">
        <pc:chgData name="박준성[ 학부재학 / 기계공학부 ]" userId="5cfcf3ed-4c6c-44bc-8f9f-25b5636492bf" providerId="ADAL" clId="{8BC6C82D-33F5-4C7B-8BA3-4DD09CBDD080}" dt="2021-12-26T09:44:05.210" v="4611" actId="20577"/>
        <pc:sldMkLst>
          <pc:docMk/>
          <pc:sldMk cId="481371725" sldId="271"/>
        </pc:sldMkLst>
        <pc:spChg chg="mod">
          <ac:chgData name="박준성[ 학부재학 / 기계공학부 ]" userId="5cfcf3ed-4c6c-44bc-8f9f-25b5636492bf" providerId="ADAL" clId="{8BC6C82D-33F5-4C7B-8BA3-4DD09CBDD080}" dt="2021-12-26T09:44:05.210" v="4611" actId="20577"/>
          <ac:spMkLst>
            <pc:docMk/>
            <pc:sldMk cId="481371725" sldId="271"/>
            <ac:spMk id="5" creationId="{126B733E-3354-4C17-AD44-6801FA33DA18}"/>
          </ac:spMkLst>
        </pc:spChg>
        <pc:picChg chg="add del mod">
          <ac:chgData name="박준성[ 학부재학 / 기계공학부 ]" userId="5cfcf3ed-4c6c-44bc-8f9f-25b5636492bf" providerId="ADAL" clId="{8BC6C82D-33F5-4C7B-8BA3-4DD09CBDD080}" dt="2021-12-26T08:27:17.936" v="4435" actId="478"/>
          <ac:picMkLst>
            <pc:docMk/>
            <pc:sldMk cId="481371725" sldId="271"/>
            <ac:picMk id="3" creationId="{75394D39-FCD0-4675-85DA-13B207B8CC1F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08:27:21.932" v="4437" actId="14100"/>
          <ac:picMkLst>
            <pc:docMk/>
            <pc:sldMk cId="481371725" sldId="271"/>
            <ac:picMk id="6" creationId="{BC33A37A-D9EC-4B40-A8A9-2AA0C786919A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08:28:24.941" v="4440" actId="14100"/>
          <ac:picMkLst>
            <pc:docMk/>
            <pc:sldMk cId="481371725" sldId="271"/>
            <ac:picMk id="8" creationId="{AC12872C-4A13-4B01-A35B-A3D0234AF846}"/>
          </ac:picMkLst>
        </pc:picChg>
      </pc:sldChg>
      <pc:sldChg chg="addSp delSp modSp add mod">
        <pc:chgData name="박준성[ 학부재학 / 기계공학부 ]" userId="5cfcf3ed-4c6c-44bc-8f9f-25b5636492bf" providerId="ADAL" clId="{8BC6C82D-33F5-4C7B-8BA3-4DD09CBDD080}" dt="2021-12-26T09:49:38.438" v="4677" actId="1076"/>
        <pc:sldMkLst>
          <pc:docMk/>
          <pc:sldMk cId="3060703161" sldId="272"/>
        </pc:sldMkLst>
        <pc:spChg chg="add del mod">
          <ac:chgData name="박준성[ 학부재학 / 기계공학부 ]" userId="5cfcf3ed-4c6c-44bc-8f9f-25b5636492bf" providerId="ADAL" clId="{8BC6C82D-33F5-4C7B-8BA3-4DD09CBDD080}" dt="2021-12-26T09:46:23.854" v="4671" actId="22"/>
          <ac:spMkLst>
            <pc:docMk/>
            <pc:sldMk cId="3060703161" sldId="272"/>
            <ac:spMk id="4" creationId="{A8222888-5513-43EB-AA60-AEB954B357AE}"/>
          </ac:spMkLst>
        </pc:spChg>
        <pc:spChg chg="mod">
          <ac:chgData name="박준성[ 학부재학 / 기계공학부 ]" userId="5cfcf3ed-4c6c-44bc-8f9f-25b5636492bf" providerId="ADAL" clId="{8BC6C82D-33F5-4C7B-8BA3-4DD09CBDD080}" dt="2021-12-26T09:45:05.518" v="4667" actId="27636"/>
          <ac:spMkLst>
            <pc:docMk/>
            <pc:sldMk cId="3060703161" sldId="272"/>
            <ac:spMk id="5" creationId="{126B733E-3354-4C17-AD44-6801FA33DA18}"/>
          </ac:spMkLst>
        </pc:spChg>
        <pc:spChg chg="add del">
          <ac:chgData name="박준성[ 학부재학 / 기계공학부 ]" userId="5cfcf3ed-4c6c-44bc-8f9f-25b5636492bf" providerId="ADAL" clId="{8BC6C82D-33F5-4C7B-8BA3-4DD09CBDD080}" dt="2021-12-26T09:46:26.650" v="4673" actId="22"/>
          <ac:spMkLst>
            <pc:docMk/>
            <pc:sldMk cId="3060703161" sldId="272"/>
            <ac:spMk id="6" creationId="{6542413C-3C38-413B-B002-1C474FEE3CC7}"/>
          </ac:spMkLst>
        </pc:spChg>
        <pc:spChg chg="add mod">
          <ac:chgData name="박준성[ 학부재학 / 기계공학부 ]" userId="5cfcf3ed-4c6c-44bc-8f9f-25b5636492bf" providerId="ADAL" clId="{8BC6C82D-33F5-4C7B-8BA3-4DD09CBDD080}" dt="2021-12-26T09:46:29.783" v="4675" actId="1076"/>
          <ac:spMkLst>
            <pc:docMk/>
            <pc:sldMk cId="3060703161" sldId="272"/>
            <ac:spMk id="8" creationId="{DE9D5D3E-FAFF-4ACB-B3E8-23C5C122E923}"/>
          </ac:spMkLst>
        </pc:spChg>
        <pc:picChg chg="add mod">
          <ac:chgData name="박준성[ 학부재학 / 기계공학부 ]" userId="5cfcf3ed-4c6c-44bc-8f9f-25b5636492bf" providerId="ADAL" clId="{8BC6C82D-33F5-4C7B-8BA3-4DD09CBDD080}" dt="2021-12-26T09:49:38.438" v="4677" actId="1076"/>
          <ac:picMkLst>
            <pc:docMk/>
            <pc:sldMk cId="3060703161" sldId="272"/>
            <ac:picMk id="10" creationId="{6A22FF5B-1AA5-4285-846F-413A397E3AA8}"/>
          </ac:picMkLst>
        </pc:picChg>
      </pc:sldChg>
      <pc:sldChg chg="addSp delSp modSp add mod">
        <pc:chgData name="박준성[ 학부재학 / 기계공학부 ]" userId="5cfcf3ed-4c6c-44bc-8f9f-25b5636492bf" providerId="ADAL" clId="{8BC6C82D-33F5-4C7B-8BA3-4DD09CBDD080}" dt="2021-12-26T09:54:36.570" v="4805" actId="20577"/>
        <pc:sldMkLst>
          <pc:docMk/>
          <pc:sldMk cId="3998654864" sldId="273"/>
        </pc:sldMkLst>
        <pc:spChg chg="mod">
          <ac:chgData name="박준성[ 학부재학 / 기계공학부 ]" userId="5cfcf3ed-4c6c-44bc-8f9f-25b5636492bf" providerId="ADAL" clId="{8BC6C82D-33F5-4C7B-8BA3-4DD09CBDD080}" dt="2021-12-26T09:54:36.570" v="4805" actId="20577"/>
          <ac:spMkLst>
            <pc:docMk/>
            <pc:sldMk cId="3998654864" sldId="273"/>
            <ac:spMk id="5" creationId="{126B733E-3354-4C17-AD44-6801FA33DA18}"/>
          </ac:spMkLst>
        </pc:spChg>
        <pc:picChg chg="add del">
          <ac:chgData name="박준성[ 학부재학 / 기계공학부 ]" userId="5cfcf3ed-4c6c-44bc-8f9f-25b5636492bf" providerId="ADAL" clId="{8BC6C82D-33F5-4C7B-8BA3-4DD09CBDD080}" dt="2021-12-26T09:49:44.340" v="4679" actId="478"/>
          <ac:picMkLst>
            <pc:docMk/>
            <pc:sldMk cId="3998654864" sldId="273"/>
            <ac:picMk id="3" creationId="{581B5D8A-AF81-451B-8B14-5ECEE03566D1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09:49:47.773" v="4681" actId="1076"/>
          <ac:picMkLst>
            <pc:docMk/>
            <pc:sldMk cId="3998654864" sldId="273"/>
            <ac:picMk id="6" creationId="{271548A2-5506-4827-9CA1-9414F3273CA4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09:51:09.980" v="4793" actId="1076"/>
          <ac:picMkLst>
            <pc:docMk/>
            <pc:sldMk cId="3998654864" sldId="273"/>
            <ac:picMk id="8" creationId="{F5BC12A4-F3CC-459A-A2A4-DAF9871BDFE4}"/>
          </ac:picMkLst>
        </pc:picChg>
      </pc:sldChg>
      <pc:sldChg chg="addSp delSp modSp add mod">
        <pc:chgData name="박준성[ 학부재학 / 기계공학부 ]" userId="5cfcf3ed-4c6c-44bc-8f9f-25b5636492bf" providerId="ADAL" clId="{8BC6C82D-33F5-4C7B-8BA3-4DD09CBDD080}" dt="2021-12-26T10:20:35.196" v="5196"/>
        <pc:sldMkLst>
          <pc:docMk/>
          <pc:sldMk cId="1532338280" sldId="274"/>
        </pc:sldMkLst>
        <pc:spChg chg="mod">
          <ac:chgData name="박준성[ 학부재학 / 기계공학부 ]" userId="5cfcf3ed-4c6c-44bc-8f9f-25b5636492bf" providerId="ADAL" clId="{8BC6C82D-33F5-4C7B-8BA3-4DD09CBDD080}" dt="2021-12-26T10:20:35.196" v="5196"/>
          <ac:spMkLst>
            <pc:docMk/>
            <pc:sldMk cId="1532338280" sldId="274"/>
            <ac:spMk id="5" creationId="{126B733E-3354-4C17-AD44-6801FA33DA18}"/>
          </ac:spMkLst>
        </pc:spChg>
        <pc:spChg chg="add del">
          <ac:chgData name="박준성[ 학부재학 / 기계공학부 ]" userId="5cfcf3ed-4c6c-44bc-8f9f-25b5636492bf" providerId="ADAL" clId="{8BC6C82D-33F5-4C7B-8BA3-4DD09CBDD080}" dt="2021-12-26T10:19:35.125" v="5129"/>
          <ac:spMkLst>
            <pc:docMk/>
            <pc:sldMk cId="1532338280" sldId="274"/>
            <ac:spMk id="7" creationId="{0BC77C3F-73F4-4676-AF23-05DDA88FFBA9}"/>
          </ac:spMkLst>
        </pc:spChg>
        <pc:picChg chg="add mod">
          <ac:chgData name="박준성[ 학부재학 / 기계공학부 ]" userId="5cfcf3ed-4c6c-44bc-8f9f-25b5636492bf" providerId="ADAL" clId="{8BC6C82D-33F5-4C7B-8BA3-4DD09CBDD080}" dt="2021-12-26T10:08:30.229" v="4877" actId="1076"/>
          <ac:picMkLst>
            <pc:docMk/>
            <pc:sldMk cId="1532338280" sldId="274"/>
            <ac:picMk id="3" creationId="{E848B44B-5411-44C8-974D-E7BFB5F831F3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10:13:11.303" v="4958" actId="1076"/>
          <ac:picMkLst>
            <pc:docMk/>
            <pc:sldMk cId="1532338280" sldId="274"/>
            <ac:picMk id="6" creationId="{A63C87FA-C09E-417E-95DE-C8BAAC594EEF}"/>
          </ac:picMkLst>
        </pc:picChg>
      </pc:sldChg>
      <pc:sldChg chg="addSp modSp add mod">
        <pc:chgData name="박준성[ 학부재학 / 기계공학부 ]" userId="5cfcf3ed-4c6c-44bc-8f9f-25b5636492bf" providerId="ADAL" clId="{8BC6C82D-33F5-4C7B-8BA3-4DD09CBDD080}" dt="2021-12-26T10:24:20.367" v="5284" actId="1076"/>
        <pc:sldMkLst>
          <pc:docMk/>
          <pc:sldMk cId="2775921566" sldId="275"/>
        </pc:sldMkLst>
        <pc:spChg chg="mod">
          <ac:chgData name="박준성[ 학부재학 / 기계공학부 ]" userId="5cfcf3ed-4c6c-44bc-8f9f-25b5636492bf" providerId="ADAL" clId="{8BC6C82D-33F5-4C7B-8BA3-4DD09CBDD080}" dt="2021-12-26T10:21:49.508" v="5278" actId="20577"/>
          <ac:spMkLst>
            <pc:docMk/>
            <pc:sldMk cId="2775921566" sldId="275"/>
            <ac:spMk id="5" creationId="{126B733E-3354-4C17-AD44-6801FA33DA18}"/>
          </ac:spMkLst>
        </pc:spChg>
        <pc:picChg chg="add mod">
          <ac:chgData name="박준성[ 학부재학 / 기계공학부 ]" userId="5cfcf3ed-4c6c-44bc-8f9f-25b5636492bf" providerId="ADAL" clId="{8BC6C82D-33F5-4C7B-8BA3-4DD09CBDD080}" dt="2021-12-26T10:24:07.790" v="5280" actId="1076"/>
          <ac:picMkLst>
            <pc:docMk/>
            <pc:sldMk cId="2775921566" sldId="275"/>
            <ac:picMk id="3" creationId="{676FAB5C-20AC-4F12-823B-DC8A7AFCD53C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10:24:20.367" v="5284" actId="1076"/>
          <ac:picMkLst>
            <pc:docMk/>
            <pc:sldMk cId="2775921566" sldId="275"/>
            <ac:picMk id="6" creationId="{37BFF78B-E4B6-4D2E-ACF9-8B69E51CC2B7}"/>
          </ac:picMkLst>
        </pc:picChg>
      </pc:sldChg>
      <pc:sldChg chg="modSp add mod">
        <pc:chgData name="박준성[ 학부재학 / 기계공학부 ]" userId="5cfcf3ed-4c6c-44bc-8f9f-25b5636492bf" providerId="ADAL" clId="{8BC6C82D-33F5-4C7B-8BA3-4DD09CBDD080}" dt="2021-12-26T11:22:43.371" v="5304" actId="20577"/>
        <pc:sldMkLst>
          <pc:docMk/>
          <pc:sldMk cId="3451783412" sldId="276"/>
        </pc:sldMkLst>
        <pc:spChg chg="mod">
          <ac:chgData name="박준성[ 학부재학 / 기계공학부 ]" userId="5cfcf3ed-4c6c-44bc-8f9f-25b5636492bf" providerId="ADAL" clId="{8BC6C82D-33F5-4C7B-8BA3-4DD09CBDD080}" dt="2021-12-26T11:22:43.371" v="5304" actId="20577"/>
          <ac:spMkLst>
            <pc:docMk/>
            <pc:sldMk cId="3451783412" sldId="276"/>
            <ac:spMk id="5" creationId="{126B733E-3354-4C17-AD44-6801FA33DA18}"/>
          </ac:spMkLst>
        </pc:spChg>
      </pc:sldChg>
      <pc:sldChg chg="addSp delSp modSp new mod">
        <pc:chgData name="박준성[ 학부재학 / 기계공학부 ]" userId="5cfcf3ed-4c6c-44bc-8f9f-25b5636492bf" providerId="ADAL" clId="{8BC6C82D-33F5-4C7B-8BA3-4DD09CBDD080}" dt="2021-12-26T11:32:06.305" v="6287" actId="20577"/>
        <pc:sldMkLst>
          <pc:docMk/>
          <pc:sldMk cId="2006834396" sldId="277"/>
        </pc:sldMkLst>
        <pc:spChg chg="del">
          <ac:chgData name="박준성[ 학부재학 / 기계공학부 ]" userId="5cfcf3ed-4c6c-44bc-8f9f-25b5636492bf" providerId="ADAL" clId="{8BC6C82D-33F5-4C7B-8BA3-4DD09CBDD080}" dt="2021-12-26T11:22:47.966" v="5306" actId="478"/>
          <ac:spMkLst>
            <pc:docMk/>
            <pc:sldMk cId="2006834396" sldId="277"/>
            <ac:spMk id="2" creationId="{22CB16E3-B8D1-4C7E-86AA-787F66A6717C}"/>
          </ac:spMkLst>
        </pc:spChg>
        <pc:spChg chg="del">
          <ac:chgData name="박준성[ 학부재학 / 기계공학부 ]" userId="5cfcf3ed-4c6c-44bc-8f9f-25b5636492bf" providerId="ADAL" clId="{8BC6C82D-33F5-4C7B-8BA3-4DD09CBDD080}" dt="2021-12-26T11:22:47.966" v="5306" actId="478"/>
          <ac:spMkLst>
            <pc:docMk/>
            <pc:sldMk cId="2006834396" sldId="277"/>
            <ac:spMk id="3" creationId="{36FD029E-3BA5-4830-9D52-B4CEA9D3435A}"/>
          </ac:spMkLst>
        </pc:spChg>
        <pc:spChg chg="add mod">
          <ac:chgData name="박준성[ 학부재학 / 기계공학부 ]" userId="5cfcf3ed-4c6c-44bc-8f9f-25b5636492bf" providerId="ADAL" clId="{8BC6C82D-33F5-4C7B-8BA3-4DD09CBDD080}" dt="2021-12-26T11:32:06.305" v="6287" actId="20577"/>
          <ac:spMkLst>
            <pc:docMk/>
            <pc:sldMk cId="2006834396" sldId="277"/>
            <ac:spMk id="6" creationId="{9A5D2D78-47B3-49E3-991E-014A1F012416}"/>
          </ac:spMkLst>
        </pc:spChg>
        <pc:picChg chg="add mod">
          <ac:chgData name="박준성[ 학부재학 / 기계공학부 ]" userId="5cfcf3ed-4c6c-44bc-8f9f-25b5636492bf" providerId="ADAL" clId="{8BC6C82D-33F5-4C7B-8BA3-4DD09CBDD080}" dt="2021-12-26T11:22:51.238" v="5309" actId="14100"/>
          <ac:picMkLst>
            <pc:docMk/>
            <pc:sldMk cId="2006834396" sldId="277"/>
            <ac:picMk id="5" creationId="{3E7A56E4-6E7F-4C4F-B35D-E417F5AC61C9}"/>
          </ac:picMkLst>
        </pc:picChg>
      </pc:sldChg>
      <pc:sldChg chg="addSp delSp modSp new mod">
        <pc:chgData name="박준성[ 학부재학 / 기계공학부 ]" userId="5cfcf3ed-4c6c-44bc-8f9f-25b5636492bf" providerId="ADAL" clId="{8BC6C82D-33F5-4C7B-8BA3-4DD09CBDD080}" dt="2021-12-26T11:28:41.485" v="5880" actId="20577"/>
        <pc:sldMkLst>
          <pc:docMk/>
          <pc:sldMk cId="2892934292" sldId="278"/>
        </pc:sldMkLst>
        <pc:spChg chg="del">
          <ac:chgData name="박준성[ 학부재학 / 기계공학부 ]" userId="5cfcf3ed-4c6c-44bc-8f9f-25b5636492bf" providerId="ADAL" clId="{8BC6C82D-33F5-4C7B-8BA3-4DD09CBDD080}" dt="2021-12-26T11:23:06.281" v="5315" actId="478"/>
          <ac:spMkLst>
            <pc:docMk/>
            <pc:sldMk cId="2892934292" sldId="278"/>
            <ac:spMk id="2" creationId="{8946B337-2C23-4A77-B177-ED2718E95379}"/>
          </ac:spMkLst>
        </pc:spChg>
        <pc:spChg chg="mod">
          <ac:chgData name="박준성[ 학부재학 / 기계공학부 ]" userId="5cfcf3ed-4c6c-44bc-8f9f-25b5636492bf" providerId="ADAL" clId="{8BC6C82D-33F5-4C7B-8BA3-4DD09CBDD080}" dt="2021-12-26T11:28:41.485" v="5880" actId="20577"/>
          <ac:spMkLst>
            <pc:docMk/>
            <pc:sldMk cId="2892934292" sldId="278"/>
            <ac:spMk id="3" creationId="{FCE242A0-29B7-42BA-817E-B1828F53B2B8}"/>
          </ac:spMkLst>
        </pc:spChg>
        <pc:picChg chg="add mod">
          <ac:chgData name="박준성[ 학부재학 / 기계공학부 ]" userId="5cfcf3ed-4c6c-44bc-8f9f-25b5636492bf" providerId="ADAL" clId="{8BC6C82D-33F5-4C7B-8BA3-4DD09CBDD080}" dt="2021-12-26T11:23:04.374" v="5314" actId="14100"/>
          <ac:picMkLst>
            <pc:docMk/>
            <pc:sldMk cId="2892934292" sldId="278"/>
            <ac:picMk id="5" creationId="{A2E2AAB4-F00D-40CE-9CA0-C4C71C65626A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11:24:22.847" v="5460" actId="14100"/>
          <ac:picMkLst>
            <pc:docMk/>
            <pc:sldMk cId="2892934292" sldId="278"/>
            <ac:picMk id="6" creationId="{A4FE4FCE-87AE-4FD1-B56B-1F35027FBB9B}"/>
          </ac:picMkLst>
        </pc:picChg>
      </pc:sldChg>
      <pc:sldChg chg="addSp delSp modSp new mod">
        <pc:chgData name="박준성[ 학부재학 / 기계공학부 ]" userId="5cfcf3ed-4c6c-44bc-8f9f-25b5636492bf" providerId="ADAL" clId="{8BC6C82D-33F5-4C7B-8BA3-4DD09CBDD080}" dt="2021-12-26T11:40:00.987" v="6460" actId="20577"/>
        <pc:sldMkLst>
          <pc:docMk/>
          <pc:sldMk cId="1995975542" sldId="279"/>
        </pc:sldMkLst>
        <pc:spChg chg="del">
          <ac:chgData name="박준성[ 학부재학 / 기계공학부 ]" userId="5cfcf3ed-4c6c-44bc-8f9f-25b5636492bf" providerId="ADAL" clId="{8BC6C82D-33F5-4C7B-8BA3-4DD09CBDD080}" dt="2021-12-26T11:30:13.801" v="5885" actId="478"/>
          <ac:spMkLst>
            <pc:docMk/>
            <pc:sldMk cId="1995975542" sldId="279"/>
            <ac:spMk id="2" creationId="{D9EFAEAE-C6FF-4B9F-A13B-8F823BFD5802}"/>
          </ac:spMkLst>
        </pc:spChg>
        <pc:spChg chg="del">
          <ac:chgData name="박준성[ 학부재학 / 기계공학부 ]" userId="5cfcf3ed-4c6c-44bc-8f9f-25b5636492bf" providerId="ADAL" clId="{8BC6C82D-33F5-4C7B-8BA3-4DD09CBDD080}" dt="2021-12-26T11:30:13.801" v="5885" actId="478"/>
          <ac:spMkLst>
            <pc:docMk/>
            <pc:sldMk cId="1995975542" sldId="279"/>
            <ac:spMk id="3" creationId="{32A4C8A2-49C0-4BDA-B0BC-EE5F1D4393C2}"/>
          </ac:spMkLst>
        </pc:spChg>
        <pc:spChg chg="add mod">
          <ac:chgData name="박준성[ 학부재학 / 기계공학부 ]" userId="5cfcf3ed-4c6c-44bc-8f9f-25b5636492bf" providerId="ADAL" clId="{8BC6C82D-33F5-4C7B-8BA3-4DD09CBDD080}" dt="2021-12-26T11:40:00.987" v="6460" actId="20577"/>
          <ac:spMkLst>
            <pc:docMk/>
            <pc:sldMk cId="1995975542" sldId="279"/>
            <ac:spMk id="6" creationId="{3B1B48F6-B719-42E5-AFE3-5A9C9A4467BD}"/>
          </ac:spMkLst>
        </pc:spChg>
        <pc:picChg chg="add mod">
          <ac:chgData name="박준성[ 학부재학 / 기계공학부 ]" userId="5cfcf3ed-4c6c-44bc-8f9f-25b5636492bf" providerId="ADAL" clId="{8BC6C82D-33F5-4C7B-8BA3-4DD09CBDD080}" dt="2021-12-26T11:30:09.526" v="5884" actId="14100"/>
          <ac:picMkLst>
            <pc:docMk/>
            <pc:sldMk cId="1995975542" sldId="279"/>
            <ac:picMk id="5" creationId="{07430292-F2C4-4B16-91BD-36B4C7B191B7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11:39:51.279" v="6387" actId="14100"/>
          <ac:picMkLst>
            <pc:docMk/>
            <pc:sldMk cId="1995975542" sldId="279"/>
            <ac:picMk id="8" creationId="{0686175D-90DE-42E5-9D31-FE4A0CEE863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4D66B-DBC7-46C2-95F0-75D3AF130625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782E5-2346-48EC-97F2-F2778D274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0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782E5-2346-48EC-97F2-F2778D2746B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713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3AA3D-1BFC-47DD-9E03-6AB4FB6C5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67649F-9BA1-49E5-AE0E-68D0334C0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2BFAD-21CC-478D-B40C-7447861E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BC43-95A2-4BC3-9E82-1D21D4C2078C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4F5FE-69E7-438B-8C1A-9F1FEFFE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5CE1D3-5114-47B8-86C2-79A6E30E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2845-30DA-4EF7-982D-F3835B1F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45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C845D-3EAF-418E-9435-21BA7B1B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2273AC-F696-4814-8210-8DD716109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9A0C5-EAC0-4D24-A8EA-160EB5AB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BC43-95A2-4BC3-9E82-1D21D4C2078C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D6CF43-1E01-46B0-B005-05D4585A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8FD6D-911B-4BC8-8D4A-929764A9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2845-30DA-4EF7-982D-F3835B1F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40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F1E03B-09A5-465A-90A5-4819BBF88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0C9F40-2364-4C73-8D6D-9C1926931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018079-345D-4E73-A27C-4552FE76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BC43-95A2-4BC3-9E82-1D21D4C2078C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182B3-9EC0-41CF-B6F5-5BA86D4F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DCDFE-78AB-4EF2-99B5-25C5E56B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2845-30DA-4EF7-982D-F3835B1F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04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151E5-6E25-4FD1-B1FF-7542C375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A232E-3251-4471-BCB5-69E6524C6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73FC2B-2CFC-4A77-9A6F-DCE07640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BC43-95A2-4BC3-9E82-1D21D4C2078C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23A58-F14E-4B48-9EA1-A48ED365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0A87F-A152-48A9-9A3E-DE08C20C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2845-30DA-4EF7-982D-F3835B1F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8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BDD11-F5FA-498C-A1B6-2B2D443E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71F256-9C1B-4002-ABD4-5AFDA1412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CCEC6B-53F5-4E62-9E63-0A3A59F8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BC43-95A2-4BC3-9E82-1D21D4C2078C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58B6E1-1122-4865-AEDD-830BEED3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957E0-9C4C-475A-976E-3617E880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2845-30DA-4EF7-982D-F3835B1F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6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77D66-197D-4010-A27C-2D4C4850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966BB1-E50E-43F2-BC39-225B5467D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A34980-06D8-4F55-A48C-F5E54E302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7511A7-DAD6-4C92-A921-4653D136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BC43-95A2-4BC3-9E82-1D21D4C2078C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F402B6-5195-466D-87F7-3D4718AF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004A8E-1D98-4F27-B57C-26FB4307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2845-30DA-4EF7-982D-F3835B1F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64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888D8-172F-4C8B-8EAC-7212104B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72330C-1863-412D-91F4-69CAE7915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0FDA75-2F45-4578-BAA9-498054BCC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5D34EA-8622-4BFE-83AC-631873757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8DED85-CA03-4CE4-AD3D-7C62F2B08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5FEEE9-8366-43C9-8B4C-526479D5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BC43-95A2-4BC3-9E82-1D21D4C2078C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CDF0FE-0AD2-426D-B68F-8E4808DD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1EE532-0F7C-440C-B627-29E4B0ED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2845-30DA-4EF7-982D-F3835B1F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56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1F2FE-FCD1-4F4D-98C0-8A527C7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D21576-A8EA-4780-9014-D9C6B136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BC43-95A2-4BC3-9E82-1D21D4C2078C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BFCADE-14D3-4542-B7C4-0D1861BBE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5FD7AF-0D7E-46E0-A8C3-21943165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2845-30DA-4EF7-982D-F3835B1F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18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70C20D-ED23-4CAC-8A7E-77FE04CA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BC43-95A2-4BC3-9E82-1D21D4C2078C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97E6DA-531D-428D-AF84-4E1DAE1D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62A49E-04E3-4A5E-A81E-B68E018B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2845-30DA-4EF7-982D-F3835B1F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63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C60B9-6223-4477-8938-B7509F23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B4CE4-CCD2-4242-8A7D-34CD42AB7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B694E1-5565-4255-B92C-D803A44A1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E6514E-5901-499C-8638-4F426A9A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BC43-95A2-4BC3-9E82-1D21D4C2078C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0A037F-EB29-46F9-B000-27436A0B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F25310-B6A1-4F0A-81BE-F48E5886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2845-30DA-4EF7-982D-F3835B1F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30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88A77-993E-40AB-8140-043BB9AD0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21C408-410B-416B-ACDF-B56A159E6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74A564-B651-4BBF-85CC-2CB2865AD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45CDF-81CB-47C1-AB43-EE2562E7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BC43-95A2-4BC3-9E82-1D21D4C2078C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84AA6-62B5-4A4B-9AAF-EC368DBE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EB6C8A-FE78-41EB-80D7-E69B0D34F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2845-30DA-4EF7-982D-F3835B1F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74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2BC6E9-3B40-44B8-BD8B-E59AA9BC3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7FE26D-7F33-487F-A9B4-00F97D6DA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8B0F2-D9AD-41C7-90F1-ED41C1A13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9BC43-95A2-4BC3-9E82-1D21D4C2078C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20EEC-5B24-4064-B0EF-4C917A249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BA7DBF-A8E8-4215-B7DB-E40EF8563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22845-30DA-4EF7-982D-F3835B1F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89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84F1A4-9227-49B0-A37F-AB1CF770F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74" y="553049"/>
            <a:ext cx="10708452" cy="575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8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26B733E-3354-4C17-AD44-6801FA33D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4772487" cy="597467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따라서 각 </a:t>
            </a:r>
            <a:r>
              <a:rPr lang="en-US" altLang="ko-KR" dirty="0"/>
              <a:t>level</a:t>
            </a:r>
            <a:r>
              <a:rPr lang="ko-KR" altLang="en-US" dirty="0"/>
              <a:t>에서의 </a:t>
            </a:r>
            <a:r>
              <a:rPr lang="en-US" altLang="ko-KR" dirty="0"/>
              <a:t>subproblem</a:t>
            </a:r>
            <a:r>
              <a:rPr lang="ko-KR" altLang="en-US" dirty="0"/>
              <a:t>과 남은 </a:t>
            </a:r>
            <a:r>
              <a:rPr lang="en-US" altLang="ko-KR" dirty="0"/>
              <a:t>array size</a:t>
            </a:r>
            <a:r>
              <a:rPr lang="ko-KR" altLang="en-US" dirty="0"/>
              <a:t>를 곱하면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en-US" altLang="ko-KR" dirty="0"/>
              <a:t>level</a:t>
            </a:r>
            <a:r>
              <a:rPr lang="ko-KR" altLang="en-US" dirty="0"/>
              <a:t>에서의 총 계산양이 나올 것이다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 결과가 바로 </a:t>
            </a:r>
            <a:r>
              <a:rPr lang="en-US" altLang="ko-KR" dirty="0"/>
              <a:t>6n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그리고 이를 나눈 횟수 </a:t>
            </a:r>
            <a:r>
              <a:rPr lang="en-US" altLang="ko-KR" dirty="0"/>
              <a:t>= level</a:t>
            </a:r>
            <a:r>
              <a:rPr lang="ko-KR" altLang="en-US" dirty="0"/>
              <a:t>의 개수를 곱하면 전체 계산양이 나온다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75AB24-2CB5-4AE6-9928-60F5F3925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886" y="337351"/>
            <a:ext cx="5915851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93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26B733E-3354-4C17-AD44-6801FA33D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4772487" cy="597467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Worst-case Analysis</a:t>
            </a:r>
          </a:p>
          <a:p>
            <a:pPr marL="0" indent="0">
              <a:buNone/>
            </a:pPr>
            <a:r>
              <a:rPr lang="ko-KR" altLang="en-US" dirty="0"/>
              <a:t>가정이 </a:t>
            </a:r>
            <a:r>
              <a:rPr lang="ko-KR" altLang="en-US" dirty="0" err="1"/>
              <a:t>필요없고</a:t>
            </a:r>
            <a:r>
              <a:rPr lang="en-US" altLang="ko-KR" dirty="0"/>
              <a:t>, </a:t>
            </a:r>
            <a:r>
              <a:rPr lang="ko-KR" altLang="en-US" dirty="0"/>
              <a:t>제일 연산이 많이</a:t>
            </a:r>
            <a:r>
              <a:rPr lang="en-US" altLang="ko-KR" dirty="0"/>
              <a:t>, </a:t>
            </a:r>
            <a:r>
              <a:rPr lang="ko-KR" altLang="en-US" dirty="0" err="1"/>
              <a:t>오래걸리는</a:t>
            </a:r>
            <a:r>
              <a:rPr lang="ko-KR" altLang="en-US" dirty="0"/>
              <a:t> </a:t>
            </a:r>
            <a:r>
              <a:rPr lang="en-US" altLang="ko-KR" dirty="0"/>
              <a:t>upper bound</a:t>
            </a:r>
            <a:r>
              <a:rPr lang="ko-KR" altLang="en-US" dirty="0"/>
              <a:t>를 찾는 분석방법이다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Average-case, benchmarks </a:t>
            </a:r>
            <a:r>
              <a:rPr lang="ko-KR" altLang="en-US" dirty="0"/>
              <a:t>방법은 해당 </a:t>
            </a:r>
            <a:r>
              <a:rPr lang="en-US" altLang="ko-KR" dirty="0"/>
              <a:t>domain</a:t>
            </a:r>
            <a:r>
              <a:rPr lang="ko-KR" altLang="en-US" dirty="0"/>
              <a:t>에 관한 지식이 있어야 주요 </a:t>
            </a:r>
            <a:r>
              <a:rPr lang="en-US" altLang="ko-KR" dirty="0"/>
              <a:t>input</a:t>
            </a:r>
            <a:r>
              <a:rPr lang="ko-KR" altLang="en-US" dirty="0"/>
              <a:t>을 정할 수 있다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0C5B88DD-5494-4F8D-A2E3-51A430C91E91}"/>
              </a:ext>
            </a:extLst>
          </p:cNvPr>
          <p:cNvSpPr txBox="1">
            <a:spLocks/>
          </p:cNvSpPr>
          <p:nvPr/>
        </p:nvSpPr>
        <p:spPr>
          <a:xfrm>
            <a:off x="6096000" y="337351"/>
            <a:ext cx="4772487" cy="5974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Constant facto</a:t>
            </a:r>
            <a:r>
              <a:rPr lang="ko-KR" altLang="en-US" dirty="0"/>
              <a:t>와 </a:t>
            </a:r>
            <a:r>
              <a:rPr lang="en-US" altLang="ko-KR" dirty="0"/>
              <a:t>lower-order term</a:t>
            </a:r>
            <a:r>
              <a:rPr lang="ko-KR" altLang="en-US" dirty="0"/>
              <a:t>은 모두 무시한다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이유</a:t>
            </a:r>
            <a:r>
              <a:rPr lang="en-US" altLang="ko-KR" dirty="0"/>
              <a:t>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/>
              <a:t>계산 용이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Machine architecture/compiler/programmer</a:t>
            </a:r>
            <a:r>
              <a:rPr lang="ko-KR" altLang="en-US" dirty="0"/>
              <a:t>의 영향 없이 </a:t>
            </a:r>
            <a:r>
              <a:rPr lang="en-US" altLang="ko-KR" dirty="0"/>
              <a:t>high level</a:t>
            </a:r>
            <a:r>
              <a:rPr lang="ko-KR" altLang="en-US" dirty="0"/>
              <a:t>에서만 계산하기 위해서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/>
              <a:t>실제로 이렇게 해도 </a:t>
            </a:r>
            <a:r>
              <a:rPr lang="ko-KR" altLang="en-US" dirty="0" err="1"/>
              <a:t>알고리즘끼리의</a:t>
            </a:r>
            <a:r>
              <a:rPr lang="ko-KR" altLang="en-US" dirty="0"/>
              <a:t> 비교에 문제가 없다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1545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26B733E-3354-4C17-AD44-6801FA33D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4772487" cy="597467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은 충분히 큰 수로 취급한다</a:t>
            </a:r>
            <a:r>
              <a:rPr lang="en-US" altLang="ko-KR" dirty="0"/>
              <a:t>. </a:t>
            </a:r>
            <a:r>
              <a:rPr lang="ko-KR" altLang="en-US" dirty="0"/>
              <a:t>거의 무한 정도로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Big Inputs are interest!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과정을 통해 </a:t>
            </a:r>
            <a:r>
              <a:rPr lang="ko-KR" altLang="en-US" dirty="0" err="1"/>
              <a:t>얻게되는</a:t>
            </a:r>
            <a:r>
              <a:rPr lang="ko-KR" altLang="en-US" dirty="0"/>
              <a:t> 알고리즘의 계산 </a:t>
            </a:r>
            <a:r>
              <a:rPr lang="ko-KR" altLang="en-US" dirty="0" err="1"/>
              <a:t>양에대한</a:t>
            </a:r>
            <a:r>
              <a:rPr lang="ko-KR" altLang="en-US" dirty="0"/>
              <a:t> 주요 식을 </a:t>
            </a:r>
            <a:r>
              <a:rPr lang="en-US" altLang="ko-KR" dirty="0"/>
              <a:t>‘sweet spot’</a:t>
            </a:r>
            <a:r>
              <a:rPr lang="ko-KR" altLang="en-US" dirty="0" err="1"/>
              <a:t>이라고한다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64952E-0062-4E5B-A270-98EC55747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171" y="337351"/>
            <a:ext cx="5912127" cy="12668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9ABBC4-2DF3-4FED-A67F-B0351DCD3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414" y="1604236"/>
            <a:ext cx="3368618" cy="1919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617A4D-ECCA-481E-A990-CAF1A8D28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414" y="3523986"/>
            <a:ext cx="3413598" cy="19197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132D41-EBFD-44CF-9D7A-17356DD15A11}"/>
              </a:ext>
            </a:extLst>
          </p:cNvPr>
          <p:cNvSpPr txBox="1"/>
          <p:nvPr/>
        </p:nvSpPr>
        <p:spPr>
          <a:xfrm>
            <a:off x="838200" y="504332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/>
              <a:t>Fast algorithm</a:t>
            </a:r>
          </a:p>
          <a:p>
            <a:pPr marL="0" indent="0">
              <a:buNone/>
            </a:pPr>
            <a:r>
              <a:rPr lang="en-US" altLang="ko-KR" dirty="0"/>
              <a:t>=</a:t>
            </a:r>
          </a:p>
          <a:p>
            <a:pPr marL="0" indent="0">
              <a:buNone/>
            </a:pPr>
            <a:r>
              <a:rPr lang="en-US" altLang="ko-KR" dirty="0"/>
              <a:t>Worst-case running</a:t>
            </a:r>
          </a:p>
          <a:p>
            <a:pPr marL="0" indent="0">
              <a:buNone/>
            </a:pPr>
            <a:r>
              <a:rPr lang="en-US" altLang="ko-KR" dirty="0"/>
              <a:t>Time grows slowly</a:t>
            </a:r>
          </a:p>
          <a:p>
            <a:pPr marL="0" indent="0">
              <a:buNone/>
            </a:pPr>
            <a:r>
              <a:rPr lang="en-US" altLang="ko-KR" dirty="0"/>
              <a:t>With input size</a:t>
            </a:r>
          </a:p>
        </p:txBody>
      </p:sp>
    </p:spTree>
    <p:extLst>
      <p:ext uri="{BB962C8B-B14F-4D97-AF65-F5344CB8AC3E}">
        <p14:creationId xmlns:p14="http://schemas.microsoft.com/office/powerpoint/2010/main" val="175396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26B733E-3354-4C17-AD44-6801FA33D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9492916" cy="105831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Asymptotic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900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26B733E-3354-4C17-AD44-6801FA33D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4772487" cy="5974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Big-O </a:t>
            </a:r>
            <a:r>
              <a:rPr lang="ko-KR" altLang="en-US" dirty="0"/>
              <a:t>표기를 배운다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High level</a:t>
            </a:r>
            <a:r>
              <a:rPr lang="ko-KR" altLang="en-US" dirty="0"/>
              <a:t>에서의 </a:t>
            </a:r>
            <a:r>
              <a:rPr lang="ko-KR" altLang="en-US" dirty="0" err="1"/>
              <a:t>계산양</a:t>
            </a:r>
            <a:endParaRPr lang="en-US" altLang="ko-KR" dirty="0"/>
          </a:p>
          <a:p>
            <a:pPr marL="0" indent="0" algn="l">
              <a:buNone/>
            </a:pPr>
            <a:r>
              <a:rPr lang="en-US" altLang="ko-KR" b="0" i="0" u="none" strike="noStrike" baseline="0" dirty="0">
                <a:latin typeface="CMSS10"/>
              </a:rPr>
              <a:t>architecture/language/compiler-dependent details</a:t>
            </a:r>
            <a:r>
              <a:rPr lang="ko-KR" altLang="en-US" b="0" i="0" u="none" strike="noStrike" baseline="0" dirty="0">
                <a:latin typeface="CMSS10"/>
              </a:rPr>
              <a:t>로 인한 계산양을 무시한다</a:t>
            </a:r>
            <a:r>
              <a:rPr lang="en-US" altLang="ko-KR" b="0" i="0" u="none" strike="noStrike" baseline="0" dirty="0">
                <a:latin typeface="CMSS10"/>
              </a:rPr>
              <a:t>.</a:t>
            </a:r>
          </a:p>
          <a:p>
            <a:pPr marL="0" indent="0" algn="l">
              <a:buNone/>
            </a:pPr>
            <a:r>
              <a:rPr lang="ko-KR" altLang="en-US" dirty="0">
                <a:latin typeface="CMSS10"/>
              </a:rPr>
              <a:t>다른 알고리즘과 비교가 </a:t>
            </a:r>
            <a:r>
              <a:rPr lang="ko-KR" altLang="en-US" dirty="0" err="1">
                <a:latin typeface="CMSS10"/>
              </a:rPr>
              <a:t>용이해진다</a:t>
            </a:r>
            <a:r>
              <a:rPr lang="en-US" altLang="ko-KR" dirty="0">
                <a:latin typeface="CMSS10"/>
              </a:rPr>
              <a:t>.</a:t>
            </a:r>
            <a:endParaRPr lang="en-US" altLang="ko-KR" dirty="0"/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58DD8E6E-3710-4515-B29E-2A71DAAF8B97}"/>
              </a:ext>
            </a:extLst>
          </p:cNvPr>
          <p:cNvSpPr txBox="1">
            <a:spLocks/>
          </p:cNvSpPr>
          <p:nvPr/>
        </p:nvSpPr>
        <p:spPr>
          <a:xfrm>
            <a:off x="6236369" y="337351"/>
            <a:ext cx="4772487" cy="5974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Suppress constant factors(machine dependent) and lower-order terms(irrelevant for large input)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800" b="0" i="0" u="none" strike="noStrike" baseline="0" dirty="0">
                <a:latin typeface="CMSS10"/>
              </a:rPr>
              <a:t>Running time is </a:t>
            </a:r>
            <a:r>
              <a:rPr lang="en-US" altLang="ko-KR" sz="2800" b="0" i="0" u="none" strike="noStrike" baseline="0" dirty="0">
                <a:latin typeface="CMSSI10"/>
              </a:rPr>
              <a:t>O</a:t>
            </a:r>
            <a:r>
              <a:rPr lang="en-US" altLang="ko-KR" sz="2800" b="0" i="0" u="none" strike="noStrike" baseline="0" dirty="0">
                <a:latin typeface="CMSS10"/>
              </a:rPr>
              <a:t>(</a:t>
            </a:r>
            <a:r>
              <a:rPr lang="en-US" altLang="ko-KR" sz="2800" b="0" i="0" u="none" strike="noStrike" baseline="0" dirty="0">
                <a:latin typeface="CMSSI10"/>
              </a:rPr>
              <a:t>n </a:t>
            </a:r>
            <a:r>
              <a:rPr lang="en-US" altLang="ko-KR" sz="2800" b="0" i="0" u="none" strike="noStrike" baseline="0" dirty="0">
                <a:latin typeface="CMSS10"/>
              </a:rPr>
              <a:t>log </a:t>
            </a:r>
            <a:r>
              <a:rPr lang="en-US" altLang="ko-KR" sz="2800" b="0" i="0" u="none" strike="noStrike" baseline="0" dirty="0">
                <a:latin typeface="CMSSI10"/>
              </a:rPr>
              <a:t>n</a:t>
            </a:r>
            <a:r>
              <a:rPr lang="en-US" altLang="ko-KR" sz="2800" b="0" i="0" u="none" strike="noStrike" baseline="0" dirty="0">
                <a:latin typeface="CMSS10"/>
              </a:rPr>
              <a:t>)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533FE7-3B72-4DA3-8D11-AE34599BF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962" y="2676525"/>
            <a:ext cx="27813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94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26B733E-3354-4C17-AD44-6801FA33D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4772487" cy="597467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One</a:t>
            </a:r>
            <a:r>
              <a:rPr lang="ko-KR" altLang="en-US" dirty="0"/>
              <a:t> </a:t>
            </a:r>
            <a:r>
              <a:rPr lang="en-US" altLang="ko-KR" dirty="0"/>
              <a:t>loop</a:t>
            </a:r>
            <a:r>
              <a:rPr lang="ko-KR" altLang="en-US" dirty="0"/>
              <a:t>의 경우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상수 계수 혹은 상수항이 붙을 수 있지만</a:t>
            </a:r>
            <a:r>
              <a:rPr lang="en-US" altLang="ko-KR" dirty="0"/>
              <a:t>, big O notation</a:t>
            </a:r>
            <a:r>
              <a:rPr lang="ko-KR" altLang="en-US" dirty="0"/>
              <a:t>에서는 이를 모두 제거한다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Two Loop</a:t>
            </a:r>
            <a:r>
              <a:rPr lang="ko-KR" altLang="en-US" dirty="0"/>
              <a:t>의 경우에도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마찬가지의 </a:t>
            </a:r>
            <a:r>
              <a:rPr lang="en-US" altLang="ko-KR" dirty="0"/>
              <a:t>big O notation</a:t>
            </a:r>
            <a:r>
              <a:rPr lang="ko-KR" altLang="en-US" dirty="0"/>
              <a:t>을 보인다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33E77B-9598-47D8-91C5-57B610C89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135" y="0"/>
            <a:ext cx="5195389" cy="32132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C42959-0A9B-4A38-8A35-0771DF9F1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315" y="3218007"/>
            <a:ext cx="5441031" cy="350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11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26B733E-3354-4C17-AD44-6801FA33D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4772487" cy="597467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이 경우 입력치의 제곱으로 </a:t>
            </a:r>
            <a:r>
              <a:rPr lang="ko-KR" altLang="en-US" dirty="0" err="1"/>
              <a:t>연산량이</a:t>
            </a:r>
            <a:r>
              <a:rPr lang="ko-KR" altLang="en-US" dirty="0"/>
              <a:t> 늘어나므로</a:t>
            </a:r>
            <a:r>
              <a:rPr lang="en-US" altLang="ko-KR" dirty="0"/>
              <a:t>,O(n^2)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결과적으로</a:t>
            </a:r>
            <a:r>
              <a:rPr lang="en-US" altLang="ko-KR" dirty="0"/>
              <a:t>, iteration</a:t>
            </a:r>
            <a:r>
              <a:rPr lang="ko-KR" altLang="en-US" dirty="0"/>
              <a:t>의 </a:t>
            </a:r>
            <a:r>
              <a:rPr lang="en-US" altLang="ko-KR" dirty="0"/>
              <a:t>nested </a:t>
            </a:r>
            <a:r>
              <a:rPr lang="ko-KR" altLang="en-US" dirty="0"/>
              <a:t>된 개수마다 </a:t>
            </a:r>
            <a:r>
              <a:rPr lang="en-US" altLang="ko-KR" dirty="0"/>
              <a:t>n</a:t>
            </a:r>
            <a:r>
              <a:rPr lang="ko-KR" altLang="en-US" dirty="0"/>
              <a:t>에 승수가 올라간다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33A37A-D9EC-4B40-A8A9-2AA0C7869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547" y="0"/>
            <a:ext cx="5887453" cy="37494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C12872C-4A13-4B01-A35B-A3D0234AF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032" y="3627092"/>
            <a:ext cx="4940968" cy="31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71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26B733E-3354-4C17-AD44-6801FA33D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4772487" cy="59746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 Big-O</a:t>
            </a:r>
            <a:r>
              <a:rPr lang="ko-KR" altLang="en-US" dirty="0"/>
              <a:t>의 수학적 정의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어떤 함수 </a:t>
            </a:r>
            <a:r>
              <a:rPr lang="en-US" altLang="ko-KR" dirty="0"/>
              <a:t>f(n)</a:t>
            </a:r>
            <a:r>
              <a:rPr lang="ko-KR" altLang="en-US" dirty="0"/>
              <a:t>의 </a:t>
            </a:r>
            <a:r>
              <a:rPr lang="en-US" altLang="ko-KR" dirty="0"/>
              <a:t>Big-O notation</a:t>
            </a:r>
            <a:r>
              <a:rPr lang="ko-KR" altLang="en-US" dirty="0"/>
              <a:t>이 </a:t>
            </a:r>
            <a:r>
              <a:rPr lang="en-US" altLang="ko-KR" dirty="0"/>
              <a:t>O(g(n))</a:t>
            </a:r>
            <a:r>
              <a:rPr lang="ko-KR" altLang="en-US" dirty="0"/>
              <a:t>라는 것은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n</a:t>
            </a:r>
            <a:r>
              <a:rPr lang="ko-KR" altLang="en-US" dirty="0"/>
              <a:t>의 값이 일정 수준이 넘어가면</a:t>
            </a:r>
            <a:r>
              <a:rPr lang="en-US" altLang="ko-KR" dirty="0"/>
              <a:t>(</a:t>
            </a:r>
            <a:r>
              <a:rPr lang="ko-KR" altLang="en-US" dirty="0"/>
              <a:t>충분히 많은 아이템을 사용한다면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그 이상의 어떤 </a:t>
            </a:r>
            <a:r>
              <a:rPr lang="en-US" altLang="ko-KR" dirty="0"/>
              <a:t>n</a:t>
            </a:r>
            <a:r>
              <a:rPr lang="ko-KR" altLang="en-US" dirty="0"/>
              <a:t>을 대입하여도 </a:t>
            </a:r>
            <a:r>
              <a:rPr lang="en-US" altLang="ko-KR" dirty="0"/>
              <a:t>c*g(n)</a:t>
            </a:r>
            <a:r>
              <a:rPr lang="ko-KR" altLang="en-US" dirty="0"/>
              <a:t>보다 결과값이 작은 상수 </a:t>
            </a:r>
            <a:r>
              <a:rPr lang="en-US" altLang="ko-KR" dirty="0"/>
              <a:t>c</a:t>
            </a:r>
            <a:r>
              <a:rPr lang="ko-KR" altLang="en-US" dirty="0"/>
              <a:t>가 존재한다는 뜻이다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어떤 함수 </a:t>
            </a:r>
            <a:r>
              <a:rPr lang="en-US" altLang="ko-KR" dirty="0"/>
              <a:t>f(n)</a:t>
            </a:r>
            <a:r>
              <a:rPr lang="ko-KR" altLang="en-US" dirty="0"/>
              <a:t>의 </a:t>
            </a:r>
            <a:r>
              <a:rPr lang="en-US" altLang="ko-KR" dirty="0"/>
              <a:t>Big-O notation</a:t>
            </a:r>
            <a:r>
              <a:rPr lang="ko-KR" altLang="en-US" dirty="0"/>
              <a:t>이 </a:t>
            </a:r>
            <a:r>
              <a:rPr lang="en-US" altLang="ko-KR" dirty="0"/>
              <a:t>O(n)</a:t>
            </a:r>
            <a:r>
              <a:rPr lang="ko-KR" altLang="en-US" dirty="0"/>
              <a:t>이라면</a:t>
            </a:r>
            <a:r>
              <a:rPr lang="en-US" altLang="ko-KR" dirty="0"/>
              <a:t>, </a:t>
            </a:r>
            <a:r>
              <a:rPr lang="ko-KR" altLang="en-US" dirty="0"/>
              <a:t>특정 값보다 커지면 무한대까지 계속 </a:t>
            </a:r>
            <a:r>
              <a:rPr lang="en-US" altLang="ko-KR" dirty="0"/>
              <a:t>f(n)</a:t>
            </a:r>
            <a:r>
              <a:rPr lang="ko-KR" altLang="en-US" dirty="0"/>
              <a:t>이 </a:t>
            </a:r>
            <a:r>
              <a:rPr lang="en-US" altLang="ko-KR" dirty="0"/>
              <a:t>c*n(c</a:t>
            </a:r>
            <a:r>
              <a:rPr lang="ko-KR" altLang="en-US" dirty="0"/>
              <a:t>는 임의의 상수</a:t>
            </a:r>
            <a:r>
              <a:rPr lang="en-US" altLang="ko-KR" dirty="0"/>
              <a:t>)</a:t>
            </a:r>
            <a:r>
              <a:rPr lang="ko-KR" altLang="en-US" dirty="0"/>
              <a:t>보다 작다는 것이다</a:t>
            </a:r>
            <a:r>
              <a:rPr lang="en-US" altLang="ko-KR" dirty="0"/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D5D3E-FAFF-4ACB-B3E8-23C5C122E923}"/>
              </a:ext>
            </a:extLst>
          </p:cNvPr>
          <p:cNvSpPr txBox="1"/>
          <p:nvPr/>
        </p:nvSpPr>
        <p:spPr>
          <a:xfrm>
            <a:off x="6096000" y="0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holika.tistory.com/entry/%EC%9E%90%EB%A3%8C%EA%B5%AC%EC%A1%B0-%EB%B9%85%EC%98%A4-%ED%91%9C%EA%B8%B0%EB%B2%95Big-O-notation%EC%9D%B4%EB%9E%80#:~:text=%EB%A7%A8%20%EC%B2%98%EC%9D%8C%EC%97%90%20%EB%A7%90%ED%96%88%EB%93%AF%20Big,%EB%9D%BC%EA%B3%A0%20%EC%83%9D%EA%B0%81%ED%95%B4%20%EB%B3%BC%20%EC%88%98%20%EC%9E%88%EB%8B%A4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22FF5B-1AA5-4285-846F-413A397E3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10961"/>
            <a:ext cx="3705742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03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126B733E-3354-4C17-AD44-6801FA33DA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7351"/>
                <a:ext cx="4772487" cy="59746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dirty="0"/>
                  <a:t>C</a:t>
                </a:r>
                <a:r>
                  <a:rPr lang="ko-KR" altLang="en-US" dirty="0"/>
                  <a:t>는 </a:t>
                </a:r>
                <a:r>
                  <a:rPr lang="ko-KR" altLang="en-US" dirty="0" err="1"/>
                  <a:t>상수곱을</a:t>
                </a:r>
                <a:r>
                  <a:rPr lang="ko-KR" altLang="en-US" dirty="0"/>
                  <a:t> 의미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이 충분히 큰 수임을 의미한다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126B733E-3354-4C17-AD44-6801FA33DA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7351"/>
                <a:ext cx="4772487" cy="5974672"/>
              </a:xfrm>
              <a:blipFill>
                <a:blip r:embed="rId2"/>
                <a:stretch>
                  <a:fillRect l="-2685" t="-1735" r="-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271548A2-5506-4827-9CA1-9414F3273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047" y="0"/>
            <a:ext cx="3705742" cy="23911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BC12A4-F3CC-459A-A2A4-DAF9871BD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047" y="2391109"/>
            <a:ext cx="2734057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54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26B733E-3354-4C17-AD44-6801FA33D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894" y="441664"/>
            <a:ext cx="4856747" cy="597467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Big O </a:t>
            </a:r>
            <a:r>
              <a:rPr lang="ko-KR" altLang="en-US" dirty="0"/>
              <a:t>표기에 대한 몇가지 정리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상수 계수 삭제</a:t>
            </a:r>
            <a:r>
              <a:rPr lang="en-US" altLang="ko-KR" dirty="0"/>
              <a:t>/</a:t>
            </a:r>
            <a:r>
              <a:rPr lang="ko-KR" altLang="en-US" dirty="0"/>
              <a:t>고차원을 제외한 다른 항의 제거 가능 증명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두번째 증명으로 인해 다항식의 다른 거듭제곱은 붕괴되지 않고</a:t>
            </a:r>
            <a:r>
              <a:rPr lang="en-US" altLang="ko-KR" dirty="0"/>
              <a:t>, </a:t>
            </a:r>
            <a:r>
              <a:rPr lang="ko-KR" altLang="en-US" dirty="0"/>
              <a:t>서로 구분된다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48B44B-5411-44C8-974D-E7BFB5F83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360" y="-2"/>
            <a:ext cx="6201640" cy="33246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3C87FA-C09E-417E-95DE-C8BAAC594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118" y="3337187"/>
            <a:ext cx="6144482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3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45C5A6-E96D-47CE-972F-7A73E6D2B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25" y="64164"/>
            <a:ext cx="8954750" cy="48298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5452A8-28FB-49A0-844D-93A30BDB81A9}"/>
              </a:ext>
            </a:extLst>
          </p:cNvPr>
          <p:cNvSpPr txBox="1"/>
          <p:nvPr/>
        </p:nvSpPr>
        <p:spPr>
          <a:xfrm>
            <a:off x="550416" y="5131293"/>
            <a:ext cx="1111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ac,bd</a:t>
            </a:r>
            <a:r>
              <a:rPr lang="ko-KR" altLang="en-US" dirty="0"/>
              <a:t>를 순환되게 계산해서 점점 작은 단위로 계산해간다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한자리 곱셈과 같은 </a:t>
            </a:r>
            <a:r>
              <a:rPr lang="en-US" altLang="ko-KR" dirty="0"/>
              <a:t>simple base case</a:t>
            </a:r>
            <a:r>
              <a:rPr lang="ko-KR" altLang="en-US" dirty="0"/>
              <a:t>는 생략하고 간단한 곱연산으로 처리한다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448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26B733E-3354-4C17-AD44-6801FA33D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4772487" cy="597467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Big O</a:t>
            </a:r>
            <a:r>
              <a:rPr lang="ko-KR" altLang="en-US" dirty="0"/>
              <a:t>와 비슷한 의미의 다른 정의들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6FAB5C-20AC-4F12-823B-DC8A7AFCD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687" y="0"/>
            <a:ext cx="6420746" cy="37343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BFF78B-E4B6-4D2E-ACF9-8B69E51CC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107" y="3734321"/>
            <a:ext cx="5031893" cy="280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21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26B733E-3354-4C17-AD44-6801FA33D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4772487" cy="597467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Problems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783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7A56E4-6E7F-4C4F-B35D-E417F5AC6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463" y="0"/>
            <a:ext cx="7443537" cy="2799659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A5D2D78-47B3-49E3-991E-014A1F012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5" y="176463"/>
            <a:ext cx="4443663" cy="638475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f(n) = 1/2n^2</a:t>
            </a:r>
          </a:p>
          <a:p>
            <a:pPr marL="0" indent="0">
              <a:buNone/>
            </a:pPr>
            <a:r>
              <a:rPr lang="ko-KR" altLang="en-US" dirty="0"/>
              <a:t>인 경우</a:t>
            </a:r>
            <a:r>
              <a:rPr lang="en-US" altLang="ko-KR" dirty="0"/>
              <a:t>, g(n) = n^2 </a:t>
            </a:r>
            <a:r>
              <a:rPr lang="ko-KR" altLang="en-US" dirty="0"/>
              <a:t>이 되는 경우를 생각해보자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Never</a:t>
            </a:r>
            <a:r>
              <a:rPr lang="ko-KR" altLang="en-US" dirty="0"/>
              <a:t>와 </a:t>
            </a:r>
            <a:r>
              <a:rPr lang="en-US" altLang="ko-KR" dirty="0"/>
              <a:t>Always</a:t>
            </a:r>
            <a:r>
              <a:rPr lang="ko-KR" altLang="en-US" dirty="0"/>
              <a:t>는 당연히 아니고</a:t>
            </a:r>
            <a:r>
              <a:rPr lang="en-US" altLang="ko-KR" dirty="0"/>
              <a:t>, </a:t>
            </a:r>
            <a:r>
              <a:rPr lang="ko-KR" altLang="en-US" dirty="0"/>
              <a:t>숫자가 커지면 충분히 들어맞으므로 마지막 선지가 맞고</a:t>
            </a:r>
            <a:r>
              <a:rPr lang="en-US" altLang="ko-KR" dirty="0"/>
              <a:t>, general</a:t>
            </a:r>
            <a:r>
              <a:rPr lang="ko-KR" altLang="en-US" dirty="0"/>
              <a:t>한 경우는 성립하지 않으므로 첫 번째 선지도 맞다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6834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242A0-29B7-42BA-817E-B1828F53B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5" y="176463"/>
            <a:ext cx="4443663" cy="638475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K * k * 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K </a:t>
            </a:r>
            <a:r>
              <a:rPr lang="ko-KR" altLang="en-US" dirty="0"/>
              <a:t>개의 </a:t>
            </a:r>
            <a:r>
              <a:rPr lang="en-US" altLang="ko-KR" dirty="0"/>
              <a:t>array-&gt;k</a:t>
            </a:r>
            <a:r>
              <a:rPr lang="ko-KR" altLang="en-US" dirty="0"/>
              <a:t>번 반복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Merge</a:t>
            </a:r>
            <a:r>
              <a:rPr lang="ko-KR" altLang="en-US" dirty="0"/>
              <a:t> 과정의 연속으로 </a:t>
            </a:r>
            <a:r>
              <a:rPr lang="en-US" altLang="ko-KR" dirty="0"/>
              <a:t>Array</a:t>
            </a:r>
            <a:r>
              <a:rPr lang="ko-KR" altLang="en-US" dirty="0"/>
              <a:t>가 커져서 </a:t>
            </a:r>
            <a:r>
              <a:rPr lang="en-US" altLang="ko-KR" dirty="0"/>
              <a:t>(k-1)n</a:t>
            </a:r>
            <a:r>
              <a:rPr lang="ko-KR" altLang="en-US" dirty="0"/>
              <a:t>과 </a:t>
            </a:r>
            <a:r>
              <a:rPr lang="en-US" altLang="ko-KR" dirty="0"/>
              <a:t>n</a:t>
            </a:r>
            <a:r>
              <a:rPr lang="ko-KR" altLang="en-US" dirty="0"/>
              <a:t>의 </a:t>
            </a:r>
            <a:r>
              <a:rPr lang="en-US" altLang="ko-KR" dirty="0"/>
              <a:t>merge</a:t>
            </a:r>
            <a:r>
              <a:rPr lang="ko-KR" altLang="en-US" dirty="0"/>
              <a:t>와 같은 </a:t>
            </a:r>
            <a:r>
              <a:rPr lang="en-US" altLang="ko-KR" dirty="0"/>
              <a:t>case</a:t>
            </a:r>
            <a:r>
              <a:rPr lang="ko-KR" altLang="en-US" dirty="0"/>
              <a:t>가 생길 수 있으므로</a:t>
            </a:r>
            <a:r>
              <a:rPr lang="en-US" altLang="ko-KR" dirty="0"/>
              <a:t>, </a:t>
            </a:r>
            <a:r>
              <a:rPr lang="en-US" altLang="ko-KR" dirty="0" err="1"/>
              <a:t>kn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E2AAB4-F00D-40CE-9CA0-C4C71C656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168" y="1"/>
            <a:ext cx="7555832" cy="35668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FE4FCE-87AE-4FD1-B56B-1F35027FB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936" y="3607224"/>
            <a:ext cx="5358063" cy="32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34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430292-F2C4-4B16-91BD-36B4C7B19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389" y="0"/>
            <a:ext cx="7090611" cy="4779648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B1B48F6-B719-42E5-AFE3-5A9C9A446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5" y="176463"/>
            <a:ext cx="4443663" cy="638475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그냥 </a:t>
            </a:r>
            <a:r>
              <a:rPr lang="en-US" altLang="ko-KR" dirty="0"/>
              <a:t>wolfram alpha</a:t>
            </a:r>
            <a:r>
              <a:rPr lang="ko-KR" altLang="en-US" dirty="0"/>
              <a:t>로 그래프 그려서 비교하는 게 더 낮다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근데 오히려 답변이 틀린 것 같다</a:t>
            </a:r>
            <a:r>
              <a:rPr lang="en-US" altLang="ko-KR" dirty="0"/>
              <a:t>. </a:t>
            </a:r>
            <a:r>
              <a:rPr lang="ko-KR" altLang="en-US" dirty="0" err="1"/>
              <a:t>왜지</a:t>
            </a:r>
            <a:r>
              <a:rPr lang="en-US" altLang="ko-KR" dirty="0"/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86175D-90DE-42E5-9D31-FE4A0CEE8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64631"/>
            <a:ext cx="5141382" cy="23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7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5243525-BA57-4530-8598-DB952C467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31" y="547284"/>
            <a:ext cx="10789139" cy="576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4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26B733E-3354-4C17-AD44-6801FA33D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10400930" cy="114522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Merge Sort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16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7E380-259A-44C2-B79E-BA623ACD9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522121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Merge</a:t>
            </a:r>
            <a:r>
              <a:rPr lang="ko-KR" altLang="en-US" sz="2000" dirty="0"/>
              <a:t> </a:t>
            </a:r>
            <a:r>
              <a:rPr lang="en-US" altLang="ko-KR" sz="2000" dirty="0"/>
              <a:t>Sort : </a:t>
            </a:r>
            <a:r>
              <a:rPr lang="ko-KR" altLang="en-US" sz="2000" dirty="0"/>
              <a:t>여러 개의 작은 단위로 나눈 후</a:t>
            </a:r>
            <a:r>
              <a:rPr lang="en-US" altLang="ko-KR" sz="2000" dirty="0"/>
              <a:t>, Recursive</a:t>
            </a:r>
            <a:r>
              <a:rPr lang="ko-KR" altLang="en-US" sz="2000" dirty="0"/>
              <a:t>하게 순서를 맞춘다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7FEF9C-A6C4-4596-9A7E-1B67C2E4A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07" y="62144"/>
            <a:ext cx="8888065" cy="5068007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FBD4A39-A262-4299-BBCA-BBBF0892D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791" y="1603682"/>
            <a:ext cx="5098022" cy="31014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Pseudo Code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Ignore base cases</a:t>
            </a:r>
          </a:p>
          <a:p>
            <a:pPr marL="0" indent="0">
              <a:buNone/>
            </a:pPr>
            <a:r>
              <a:rPr lang="en-US" altLang="ko-KR" dirty="0"/>
              <a:t>Recursively sort 1</a:t>
            </a:r>
            <a:r>
              <a:rPr lang="en-US" altLang="ko-KR" baseline="30000" dirty="0"/>
              <a:t>st</a:t>
            </a:r>
            <a:r>
              <a:rPr lang="en-US" altLang="ko-KR" dirty="0"/>
              <a:t> half of array</a:t>
            </a:r>
          </a:p>
          <a:p>
            <a:pPr marL="0" indent="0">
              <a:buNone/>
            </a:pPr>
            <a:r>
              <a:rPr lang="en-US" altLang="ko-KR" dirty="0"/>
              <a:t>Recursively sort 2</a:t>
            </a:r>
            <a:r>
              <a:rPr lang="en-US" altLang="ko-KR" baseline="30000" dirty="0"/>
              <a:t>nd</a:t>
            </a:r>
            <a:r>
              <a:rPr lang="en-US" altLang="ko-KR" dirty="0"/>
              <a:t> half of array</a:t>
            </a:r>
          </a:p>
          <a:p>
            <a:pPr marL="0" indent="0">
              <a:buNone/>
            </a:pPr>
            <a:r>
              <a:rPr lang="en-US" altLang="ko-KR" dirty="0"/>
              <a:t>Merge two sorted subarray into one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37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26B733E-3354-4C17-AD44-6801FA33D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4772487" cy="597467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A, B </a:t>
            </a:r>
            <a:r>
              <a:rPr lang="ko-KR" altLang="en-US" dirty="0"/>
              <a:t>내부에서의 순서이므로 어디가 더 작을 지 모른다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따라서 다음과 같이 하나씩 비교하면서 작은 것을 </a:t>
            </a:r>
            <a:r>
              <a:rPr lang="en-US" altLang="ko-KR" dirty="0"/>
              <a:t>merge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DB3304-5F04-407B-ADB1-36F23A610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346" y="142487"/>
            <a:ext cx="6049219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5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26B733E-3354-4C17-AD44-6801FA33D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4772487" cy="597467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얼마나 </a:t>
            </a:r>
            <a:r>
              <a:rPr lang="ko-KR" altLang="en-US" dirty="0" err="1"/>
              <a:t>오래걸리냐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디버거에서</a:t>
            </a:r>
            <a:r>
              <a:rPr lang="ko-KR" altLang="en-US" dirty="0"/>
              <a:t> </a:t>
            </a:r>
            <a:r>
              <a:rPr lang="ko-KR" altLang="en-US" dirty="0" err="1"/>
              <a:t>한줄씩</a:t>
            </a:r>
            <a:r>
              <a:rPr lang="ko-KR" altLang="en-US" dirty="0"/>
              <a:t> 실행한다고 </a:t>
            </a:r>
            <a:r>
              <a:rPr lang="ko-KR" altLang="en-US" dirty="0" err="1"/>
              <a:t>할때</a:t>
            </a:r>
            <a:r>
              <a:rPr lang="en-US" altLang="ko-KR" dirty="0"/>
              <a:t>, </a:t>
            </a:r>
            <a:r>
              <a:rPr lang="ko-KR" altLang="en-US" dirty="0"/>
              <a:t>몇 번이나 실행 버튼을 </a:t>
            </a:r>
            <a:r>
              <a:rPr lang="ko-KR" altLang="en-US" dirty="0" err="1"/>
              <a:t>눌렀냐를</a:t>
            </a:r>
            <a:r>
              <a:rPr lang="ko-KR" altLang="en-US" dirty="0"/>
              <a:t> 세면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하나의 </a:t>
            </a:r>
            <a:r>
              <a:rPr lang="en-US" altLang="ko-KR" dirty="0"/>
              <a:t>segment</a:t>
            </a:r>
            <a:r>
              <a:rPr lang="ko-KR" altLang="en-US" dirty="0"/>
              <a:t>의 순환마다 </a:t>
            </a:r>
            <a:r>
              <a:rPr lang="en-US" altLang="ko-KR" dirty="0"/>
              <a:t>6m</a:t>
            </a:r>
            <a:r>
              <a:rPr lang="ko-KR" altLang="en-US" dirty="0"/>
              <a:t>의 </a:t>
            </a:r>
            <a:r>
              <a:rPr lang="ko-KR" altLang="en-US" dirty="0" err="1"/>
              <a:t>시간복잡도를</a:t>
            </a:r>
            <a:r>
              <a:rPr lang="ko-KR" altLang="en-US" dirty="0"/>
              <a:t> 갖는다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참고로 원래 </a:t>
            </a:r>
            <a:r>
              <a:rPr lang="en-US" altLang="ko-KR" dirty="0"/>
              <a:t>4m+2</a:t>
            </a:r>
            <a:r>
              <a:rPr lang="ko-KR" altLang="en-US" dirty="0"/>
              <a:t>인데</a:t>
            </a:r>
            <a:r>
              <a:rPr lang="en-US" altLang="ko-KR" dirty="0"/>
              <a:t>, m</a:t>
            </a:r>
            <a:r>
              <a:rPr lang="ko-KR" altLang="en-US" dirty="0"/>
              <a:t>을 가장 작은 </a:t>
            </a:r>
            <a:r>
              <a:rPr lang="en-US" altLang="ko-KR" dirty="0"/>
              <a:t>1</a:t>
            </a:r>
            <a:r>
              <a:rPr lang="ko-KR" altLang="en-US" dirty="0"/>
              <a:t>로 치는 경우로 해서 </a:t>
            </a:r>
            <a:r>
              <a:rPr lang="en-US" altLang="ko-KR" dirty="0"/>
              <a:t>6m</a:t>
            </a:r>
            <a:r>
              <a:rPr lang="ko-KR" altLang="en-US" dirty="0"/>
              <a:t>으로 치고 상수를 없앴다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D65AB4-CA22-4751-9349-17FF3E425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687" y="0"/>
            <a:ext cx="6249272" cy="37914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115A16-B0CD-4042-B31F-2C5DADB0C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898" y="3960032"/>
            <a:ext cx="5992061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4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26B733E-3354-4C17-AD44-6801FA33D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4772487" cy="597467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Merge Sort</a:t>
            </a:r>
            <a:r>
              <a:rPr lang="ko-KR" altLang="en-US" dirty="0"/>
              <a:t>의 총 </a:t>
            </a:r>
            <a:r>
              <a:rPr lang="en-US" altLang="ko-KR" dirty="0"/>
              <a:t>required time	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AC63B5-CF78-47E1-9889-5E9AF8B57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875" y="337351"/>
            <a:ext cx="5491063" cy="276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3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126B733E-3354-4C17-AD44-6801FA33DA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7351"/>
                <a:ext cx="4772487" cy="59746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dirty="0"/>
                  <a:t>나누는 회수가 다음과 같다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실제로는 맨 위가 </a:t>
                </a:r>
                <a:r>
                  <a:rPr lang="en-US" altLang="ko-KR" dirty="0"/>
                  <a:t>level=0</a:t>
                </a:r>
                <a:r>
                  <a:rPr lang="ko-KR" altLang="en-US" dirty="0"/>
                  <a:t>이고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맨 아래가 </a:t>
                </a:r>
                <a:r>
                  <a:rPr lang="en-US" altLang="ko-KR" dirty="0"/>
                  <a:t>level=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므로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각 </a:t>
                </a:r>
                <a:r>
                  <a:rPr lang="en-US" altLang="ko-KR" dirty="0"/>
                  <a:t>level</a:t>
                </a:r>
                <a:r>
                  <a:rPr lang="ko-KR" altLang="en-US" dirty="0"/>
                  <a:t>에서의 </a:t>
                </a:r>
                <a:r>
                  <a:rPr lang="en-US" altLang="ko-KR" dirty="0"/>
                  <a:t>subproblem</a:t>
                </a:r>
                <a:r>
                  <a:rPr lang="ko-KR" altLang="en-US" dirty="0"/>
                  <a:t>과 그 </a:t>
                </a:r>
                <a:r>
                  <a:rPr lang="en-US" altLang="ko-KR" dirty="0" err="1"/>
                  <a:t>subprob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의 개수들</a:t>
                </a:r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126B733E-3354-4C17-AD44-6801FA33DA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7351"/>
                <a:ext cx="4772487" cy="5974672"/>
              </a:xfrm>
              <a:blipFill>
                <a:blip r:embed="rId2"/>
                <a:stretch>
                  <a:fillRect l="-2685" t="-17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4BC0D653-3050-4D56-B78F-5A17F7F81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085" y="238156"/>
            <a:ext cx="5487166" cy="30865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5B2AF3-F992-4629-87AB-7D95373EA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085" y="3429000"/>
            <a:ext cx="3915321" cy="46679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8C353D2-639A-4326-BAAB-E6D37844D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159" y="1074707"/>
            <a:ext cx="910377" cy="36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D9BBAC-C5F2-4EBE-917D-D6FB047486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8551" y="4436958"/>
            <a:ext cx="2829320" cy="38105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7303260-F6D1-426E-B72D-4972D2BA1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747" y="2815609"/>
            <a:ext cx="121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5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837</Words>
  <Application>Microsoft Office PowerPoint</Application>
  <PresentationFormat>와이드스크린</PresentationFormat>
  <Paragraphs>105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CMSS10</vt:lpstr>
      <vt:lpstr>CMSSI10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Merge Sort : 여러 개의 작은 단위로 나눈 후, Recursive하게 순서를 맞춘다.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박준성[ 학부재학 / 기계공학부 ]</dc:creator>
  <cp:lastModifiedBy>박준성[ 학부재학 / 기계공학부 ]</cp:lastModifiedBy>
  <cp:revision>1</cp:revision>
  <dcterms:created xsi:type="dcterms:W3CDTF">2021-12-25T03:35:31Z</dcterms:created>
  <dcterms:modified xsi:type="dcterms:W3CDTF">2021-12-26T11:40:02Z</dcterms:modified>
</cp:coreProperties>
</file>