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handoutMasterIdLst>
    <p:handoutMasterId r:id="rId16"/>
  </p:handoutMasterIdLst>
  <p:sldIdLst>
    <p:sldId id="449" r:id="rId2"/>
    <p:sldId id="450" r:id="rId3"/>
    <p:sldId id="1172" r:id="rId4"/>
    <p:sldId id="1002" r:id="rId5"/>
    <p:sldId id="1003" r:id="rId6"/>
    <p:sldId id="1004" r:id="rId7"/>
    <p:sldId id="1008" r:id="rId8"/>
    <p:sldId id="1013" r:id="rId9"/>
    <p:sldId id="1177" r:id="rId10"/>
    <p:sldId id="1178" r:id="rId11"/>
    <p:sldId id="1179" r:id="rId12"/>
    <p:sldId id="1180" r:id="rId13"/>
    <p:sldId id="1181" r:id="rId14"/>
  </p:sldIdLst>
  <p:sldSz cx="9144000" cy="6858000" type="screen4x3"/>
  <p:notesSz cx="6888163" cy="100187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3" pos="2880" userDrawn="1">
          <p15:clr>
            <a:srgbClr val="A4A3A4"/>
          </p15:clr>
        </p15:guide>
        <p15:guide id="4" pos="3334" userDrawn="1">
          <p15:clr>
            <a:srgbClr val="A4A3A4"/>
          </p15:clr>
        </p15:guide>
        <p15:guide id="5" pos="1156" userDrawn="1">
          <p15:clr>
            <a:srgbClr val="A4A3A4"/>
          </p15:clr>
        </p15:guide>
        <p15:guide id="6" orient="horz" pos="2115" userDrawn="1">
          <p15:clr>
            <a:srgbClr val="A4A3A4"/>
          </p15:clr>
        </p15:guide>
        <p15:guide id="8" pos="5193" userDrawn="1">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7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9FF"/>
    <a:srgbClr val="FC2F2C"/>
    <a:srgbClr val="187C18"/>
    <a:srgbClr val="E7E6E6"/>
    <a:srgbClr val="B6DB85"/>
    <a:srgbClr val="36FF27"/>
    <a:srgbClr val="F75E56"/>
    <a:srgbClr val="E47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9437" autoAdjust="0"/>
  </p:normalViewPr>
  <p:slideViewPr>
    <p:cSldViewPr>
      <p:cViewPr varScale="1">
        <p:scale>
          <a:sx n="121" d="100"/>
          <a:sy n="121" d="100"/>
        </p:scale>
        <p:origin x="1026" y="114"/>
      </p:cViewPr>
      <p:guideLst>
        <p:guide orient="horz" pos="1480"/>
        <p:guide pos="2880"/>
        <p:guide pos="3334"/>
        <p:guide pos="1156"/>
        <p:guide orient="horz" pos="2115"/>
        <p:guide pos="5193"/>
      </p:guideLst>
    </p:cSldViewPr>
  </p:slideViewPr>
  <p:notesTextViewPr>
    <p:cViewPr>
      <p:scale>
        <a:sx n="75" d="100"/>
        <a:sy n="75" d="100"/>
      </p:scale>
      <p:origin x="0" y="0"/>
    </p:cViewPr>
  </p:notesTextViewPr>
  <p:sorterViewPr>
    <p:cViewPr>
      <p:scale>
        <a:sx n="100" d="100"/>
        <a:sy n="100" d="100"/>
      </p:scale>
      <p:origin x="0" y="0"/>
    </p:cViewPr>
  </p:sorterViewPr>
  <p:notesViewPr>
    <p:cSldViewPr showGuides="1">
      <p:cViewPr varScale="1">
        <p:scale>
          <a:sx n="85" d="100"/>
          <a:sy n="85" d="100"/>
        </p:scale>
        <p:origin x="3906" y="102"/>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84978" cy="501657"/>
          </a:xfrm>
          <a:prstGeom prst="rect">
            <a:avLst/>
          </a:prstGeom>
        </p:spPr>
        <p:txBody>
          <a:bodyPr vert="horz" lIns="92501" tIns="46251" rIns="92501" bIns="46251" rtlCol="0"/>
          <a:lstStyle>
            <a:lvl1pPr algn="l">
              <a:defRPr sz="1200"/>
            </a:lvl1pPr>
          </a:lstStyle>
          <a:p>
            <a:endParaRPr lang="ko-KR" altLang="en-US"/>
          </a:p>
        </p:txBody>
      </p:sp>
      <p:sp>
        <p:nvSpPr>
          <p:cNvPr id="3" name="날짜 개체 틀 2"/>
          <p:cNvSpPr>
            <a:spLocks noGrp="1"/>
          </p:cNvSpPr>
          <p:nvPr>
            <p:ph type="dt" sz="quarter" idx="1"/>
          </p:nvPr>
        </p:nvSpPr>
        <p:spPr>
          <a:xfrm>
            <a:off x="3901574" y="1"/>
            <a:ext cx="2984978" cy="501657"/>
          </a:xfrm>
          <a:prstGeom prst="rect">
            <a:avLst/>
          </a:prstGeom>
        </p:spPr>
        <p:txBody>
          <a:bodyPr vert="horz" lIns="92501" tIns="46251" rIns="92501" bIns="46251" rtlCol="0"/>
          <a:lstStyle>
            <a:lvl1pPr algn="r">
              <a:defRPr sz="1200"/>
            </a:lvl1pPr>
          </a:lstStyle>
          <a:p>
            <a:fld id="{64E5B7B2-212A-48D2-9D65-65D6A4D63E3B}" type="datetimeFigureOut">
              <a:rPr lang="ko-KR" altLang="en-US" smtClean="0"/>
              <a:pPr/>
              <a:t>2019-08-16</a:t>
            </a:fld>
            <a:endParaRPr lang="ko-KR" altLang="en-US"/>
          </a:p>
        </p:txBody>
      </p:sp>
      <p:sp>
        <p:nvSpPr>
          <p:cNvPr id="4" name="바닥글 개체 틀 3"/>
          <p:cNvSpPr>
            <a:spLocks noGrp="1"/>
          </p:cNvSpPr>
          <p:nvPr>
            <p:ph type="ftr" sz="quarter" idx="2"/>
          </p:nvPr>
        </p:nvSpPr>
        <p:spPr>
          <a:xfrm>
            <a:off x="0" y="9515454"/>
            <a:ext cx="2984978" cy="501656"/>
          </a:xfrm>
          <a:prstGeom prst="rect">
            <a:avLst/>
          </a:prstGeom>
        </p:spPr>
        <p:txBody>
          <a:bodyPr vert="horz" lIns="92501" tIns="46251" rIns="92501" bIns="46251"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901574" y="9515454"/>
            <a:ext cx="2984978" cy="501656"/>
          </a:xfrm>
          <a:prstGeom prst="rect">
            <a:avLst/>
          </a:prstGeom>
        </p:spPr>
        <p:txBody>
          <a:bodyPr vert="horz" lIns="92501" tIns="46251" rIns="92501" bIns="46251" rtlCol="0" anchor="b"/>
          <a:lstStyle>
            <a:lvl1pPr algn="r">
              <a:defRPr sz="1200"/>
            </a:lvl1pPr>
          </a:lstStyle>
          <a:p>
            <a:fld id="{916B8D52-EE0F-4C2B-A07E-60CBFC27DEBF}" type="slidenum">
              <a:rPr lang="ko-KR" altLang="en-US" smtClean="0"/>
              <a:pPr/>
              <a:t>‹#›</a:t>
            </a:fld>
            <a:endParaRPr lang="ko-KR" altLang="en-US"/>
          </a:p>
        </p:txBody>
      </p:sp>
    </p:spTree>
    <p:extLst>
      <p:ext uri="{BB962C8B-B14F-4D97-AF65-F5344CB8AC3E}">
        <p14:creationId xmlns:p14="http://schemas.microsoft.com/office/powerpoint/2010/main" val="2177738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4871" cy="500936"/>
          </a:xfrm>
          <a:prstGeom prst="rect">
            <a:avLst/>
          </a:prstGeom>
        </p:spPr>
        <p:txBody>
          <a:bodyPr vert="horz" lIns="92501" tIns="46251" rIns="92501" bIns="46251" rtlCol="0"/>
          <a:lstStyle>
            <a:lvl1pPr algn="l">
              <a:defRPr sz="1200"/>
            </a:lvl1pPr>
          </a:lstStyle>
          <a:p>
            <a:endParaRPr lang="ko-KR" altLang="en-US"/>
          </a:p>
        </p:txBody>
      </p:sp>
      <p:sp>
        <p:nvSpPr>
          <p:cNvPr id="3" name="Date Placeholder 2"/>
          <p:cNvSpPr>
            <a:spLocks noGrp="1"/>
          </p:cNvSpPr>
          <p:nvPr>
            <p:ph type="dt" idx="1"/>
          </p:nvPr>
        </p:nvSpPr>
        <p:spPr>
          <a:xfrm>
            <a:off x="3901698" y="1"/>
            <a:ext cx="2984871" cy="500936"/>
          </a:xfrm>
          <a:prstGeom prst="rect">
            <a:avLst/>
          </a:prstGeom>
        </p:spPr>
        <p:txBody>
          <a:bodyPr vert="horz" lIns="92501" tIns="46251" rIns="92501" bIns="46251" rtlCol="0"/>
          <a:lstStyle>
            <a:lvl1pPr algn="r">
              <a:defRPr sz="1200"/>
            </a:lvl1pPr>
          </a:lstStyle>
          <a:p>
            <a:fld id="{56C64B7D-C83C-48C6-890A-F3F347C5C550}" type="datetimeFigureOut">
              <a:rPr lang="ko-KR" altLang="en-US" smtClean="0"/>
              <a:pPr/>
              <a:t>2019-08-16</a:t>
            </a:fld>
            <a:endParaRPr lang="ko-KR" altLang="en-US"/>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501" tIns="46251" rIns="92501" bIns="46251" rtlCol="0" anchor="ctr"/>
          <a:lstStyle/>
          <a:p>
            <a:endParaRPr lang="ko-KR" altLang="en-US"/>
          </a:p>
        </p:txBody>
      </p:sp>
      <p:sp>
        <p:nvSpPr>
          <p:cNvPr id="5" name="Notes Placeholder 4"/>
          <p:cNvSpPr>
            <a:spLocks noGrp="1"/>
          </p:cNvSpPr>
          <p:nvPr>
            <p:ph type="body" sz="quarter" idx="3"/>
          </p:nvPr>
        </p:nvSpPr>
        <p:spPr>
          <a:xfrm>
            <a:off x="688817" y="4758889"/>
            <a:ext cx="5510530" cy="4508420"/>
          </a:xfrm>
          <a:prstGeom prst="rect">
            <a:avLst/>
          </a:prstGeom>
        </p:spPr>
        <p:txBody>
          <a:bodyPr vert="horz" lIns="92501" tIns="46251" rIns="92501" bIns="46251"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9516039"/>
            <a:ext cx="2984871" cy="500936"/>
          </a:xfrm>
          <a:prstGeom prst="rect">
            <a:avLst/>
          </a:prstGeom>
        </p:spPr>
        <p:txBody>
          <a:bodyPr vert="horz" lIns="92501" tIns="46251" rIns="92501" bIns="46251"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901698" y="9516039"/>
            <a:ext cx="2984871" cy="500936"/>
          </a:xfrm>
          <a:prstGeom prst="rect">
            <a:avLst/>
          </a:prstGeom>
        </p:spPr>
        <p:txBody>
          <a:bodyPr vert="horz" lIns="92501" tIns="46251" rIns="92501" bIns="46251" rtlCol="0" anchor="b"/>
          <a:lstStyle>
            <a:lvl1pPr algn="r">
              <a:defRPr sz="1200"/>
            </a:lvl1pPr>
          </a:lstStyle>
          <a:p>
            <a:fld id="{652E4A2F-89AF-428E-9EAB-2363F75F2D84}" type="slidenum">
              <a:rPr lang="ko-KR" altLang="en-US" smtClean="0"/>
              <a:pPr/>
              <a:t>‹#›</a:t>
            </a:fld>
            <a:endParaRPr lang="ko-KR" altLang="en-US"/>
          </a:p>
        </p:txBody>
      </p:sp>
    </p:spTree>
    <p:extLst>
      <p:ext uri="{BB962C8B-B14F-4D97-AF65-F5344CB8AC3E}">
        <p14:creationId xmlns:p14="http://schemas.microsoft.com/office/powerpoint/2010/main" val="224255418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endParaRPr lang="ko-KR" altLang="ko-KR" dirty="0"/>
          </a:p>
        </p:txBody>
      </p:sp>
      <p:sp>
        <p:nvSpPr>
          <p:cNvPr id="4" name="슬라이드 번호 개체 틀 3"/>
          <p:cNvSpPr>
            <a:spLocks noGrp="1"/>
          </p:cNvSpPr>
          <p:nvPr>
            <p:ph type="sldNum" sz="quarter" idx="10"/>
          </p:nvPr>
        </p:nvSpPr>
        <p:spPr/>
        <p:txBody>
          <a:bodyPr/>
          <a:lstStyle/>
          <a:p>
            <a:fld id="{652E4A2F-89AF-428E-9EAB-2363F75F2D84}" type="slidenum">
              <a:rPr lang="ko-KR" altLang="en-US" smtClean="0"/>
              <a:pPr/>
              <a:t>1</a:t>
            </a:fld>
            <a:endParaRPr lang="ko-KR" altLang="en-US" dirty="0"/>
          </a:p>
        </p:txBody>
      </p:sp>
    </p:spTree>
    <p:extLst>
      <p:ext uri="{BB962C8B-B14F-4D97-AF65-F5344CB8AC3E}">
        <p14:creationId xmlns:p14="http://schemas.microsoft.com/office/powerpoint/2010/main" val="154385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We’ve seen this slide before.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We’ve already learned this in the lecture on Python.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gist of the slide is a reference structure.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you look here, you will find a well-defined list, 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list x is allocated to the 1</a:t>
            </a:r>
            <a:r>
              <a:rPr lang="en-US" altLang="ko-KR" sz="1200" kern="1200" baseline="30000" dirty="0">
                <a:solidFill>
                  <a:schemeClr val="tx1"/>
                </a:solidFill>
                <a:effectLst/>
                <a:latin typeface="+mn-lt"/>
                <a:ea typeface="+mn-ea"/>
                <a:cs typeface="+mn-cs"/>
              </a:rPr>
              <a:t>st</a:t>
            </a:r>
            <a:r>
              <a:rPr lang="en-US" altLang="ko-KR" sz="1200" kern="1200" dirty="0">
                <a:solidFill>
                  <a:schemeClr val="tx1"/>
                </a:solidFill>
                <a:effectLst/>
                <a:latin typeface="+mn-lt"/>
                <a:ea typeface="+mn-ea"/>
                <a:cs typeface="+mn-cs"/>
              </a:rPr>
              <a:t> place of z and the 2</a:t>
            </a:r>
            <a:r>
              <a:rPr lang="en-US" altLang="ko-KR" sz="1200" kern="1200" baseline="30000" dirty="0">
                <a:solidFill>
                  <a:schemeClr val="tx1"/>
                </a:solidFill>
                <a:effectLst/>
                <a:latin typeface="+mn-lt"/>
                <a:ea typeface="+mn-ea"/>
                <a:cs typeface="+mn-cs"/>
              </a:rPr>
              <a:t>nd</a:t>
            </a:r>
            <a:r>
              <a:rPr lang="en-US" altLang="ko-KR" sz="1200" kern="1200" dirty="0">
                <a:solidFill>
                  <a:schemeClr val="tx1"/>
                </a:solidFill>
                <a:effectLst/>
                <a:latin typeface="+mn-lt"/>
                <a:ea typeface="+mn-ea"/>
                <a:cs typeface="+mn-cs"/>
              </a:rPr>
              <a:t> place of 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x can be stored in the 2</a:t>
            </a:r>
            <a:r>
              <a:rPr lang="en-US" altLang="ko-KR" sz="1200" kern="1200" baseline="30000" dirty="0">
                <a:solidFill>
                  <a:schemeClr val="tx1"/>
                </a:solidFill>
                <a:effectLst/>
                <a:latin typeface="+mn-lt"/>
                <a:ea typeface="+mn-ea"/>
                <a:cs typeface="+mn-cs"/>
              </a:rPr>
              <a:t>nd</a:t>
            </a:r>
            <a:r>
              <a:rPr lang="en-US" altLang="ko-KR" sz="1200" kern="1200" dirty="0">
                <a:solidFill>
                  <a:schemeClr val="tx1"/>
                </a:solidFill>
                <a:effectLst/>
                <a:latin typeface="+mn-lt"/>
                <a:ea typeface="+mn-ea"/>
                <a:cs typeface="+mn-cs"/>
              </a:rPr>
              <a:t> place of 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Y is designed to pinpoint where x is stored.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z does not just accept the value of x. It’s made to indicate the location of 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That’s where the reference pointing to x is stored.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Therefore, when x is printed, it will print 1, 2, 3. When y is printed, it will print 100. Whatever pointed out x will call the value of x to be printed, which is 120.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Suppose the value of x is changed to another value.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assume x[1] will be replaced by 1717.</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the 2</a:t>
            </a:r>
            <a:r>
              <a:rPr lang="en-US" altLang="ko-KR" sz="1200" kern="1200" baseline="30000" dirty="0">
                <a:solidFill>
                  <a:schemeClr val="tx1"/>
                </a:solidFill>
                <a:effectLst/>
                <a:latin typeface="+mn-lt"/>
                <a:ea typeface="+mn-ea"/>
                <a:cs typeface="+mn-cs"/>
              </a:rPr>
              <a:t>nd</a:t>
            </a:r>
            <a:r>
              <a:rPr lang="en-US" altLang="ko-KR" sz="1200" kern="1200" dirty="0">
                <a:solidFill>
                  <a:schemeClr val="tx1"/>
                </a:solidFill>
                <a:effectLst/>
                <a:latin typeface="+mn-lt"/>
                <a:ea typeface="+mn-ea"/>
                <a:cs typeface="+mn-cs"/>
              </a:rPr>
              <a:t> element of x is not 2 but 1717.</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we print out y, we will get [100, [1, 1717, 3], 120].</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Although we did not modify anything in y, since y references x and x was changed, the print out of y will reflect the modified value of x. That’s how a reference structure works.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how can we see if we’re dealing with a reference structure?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have to be able to discern between a case when something is equal in value or a reference.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x2 stores these values: 1, 2, and 3.</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Here, the values of x2 and x are identical.</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the value is equivalent.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they are not stored in the same place.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other words, we have to understand that having the same values differs from being stored in the same place.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slide shows that if the value of the stored place is modified, the other values pointing to that same place will also be changed, accordingly.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To be able to implement a linked list, you need to understand this first.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3</a:t>
            </a:fld>
            <a:endParaRPr lang="ko-KR" altLang="en-US"/>
          </a:p>
        </p:txBody>
      </p:sp>
    </p:spTree>
    <p:extLst>
      <p:ext uri="{BB962C8B-B14F-4D97-AF65-F5344CB8AC3E}">
        <p14:creationId xmlns:p14="http://schemas.microsoft.com/office/powerpoint/2010/main" val="305242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let’s carry out a search operation in a linked list, too.</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Like before, we are going to locate “d” and “c” and assume that a linked list is defined as such.</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Suppose that the head and tail are incorporated as member variables in the class called list. the next of the head to the previous of the tail are connected like this.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You’ll need to understand how to put data into the node.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we will start by assuming that they are inserted like this.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Just like an array, we have to navigate from the start to end by comparing every element.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 comparison process is done in a row, it does not make any difference in terms of a search.</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What’s different here is that we are no longer able to use an index.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we will use the next of a node instead of an index.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Originally, the node has its own object. A string called “a” is referenced with a member variable next so that the next node is referenced. As it is omitted, however, we will represent the next with an arrow and directly write down the objects.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first find out “c”.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off, we will access a head to find its next.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first check if the next is the tail or not.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We’ve got to locate the head in the list, and then the next node of the head.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the next node is the tail, stop the search with “break”.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it is not a tail, find the object value of the node to see whether or not it is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it is “d”, we can stop here. Otherwise, we have to find the next node of the node.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After completing the iteration in this manner, determine if it matches to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For instance, let’s find out “c”.</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found the next in the head, but it was not the tail.</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 object value of the node is not “c”, we will bring the next one.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next is not the tail and its object value is other than “c”.</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keep on repeating the process until we find the object of the node is c or the tail node.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eventually reach the tail and confirmed that “c” is not present inside.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have to conduct five retrievals to confirm “c” is not in the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we have to conduct N retrievals to confirm its presence or absence.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say that we are searching for “d”.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it will bring the head before obtaining the next, which is not a tail.</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 object value of the next is not “d”, we need to get the next again.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Once again, the next is neither the tail nor d, so it will fetch the next again.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Although the next is not the tail but “d”, the process will terminate.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So, the process requires the maximum N for searches.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is necessary to check out all the elements to find a specific element.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is how a search is conducted in a linked list.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4</a:t>
            </a:fld>
            <a:endParaRPr lang="ko-KR" altLang="en-US"/>
          </a:p>
        </p:txBody>
      </p:sp>
    </p:spTree>
    <p:extLst>
      <p:ext uri="{BB962C8B-B14F-4D97-AF65-F5344CB8AC3E}">
        <p14:creationId xmlns:p14="http://schemas.microsoft.com/office/powerpoint/2010/main" val="106037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we are going to explore how to insert data in a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You may notice that the insertion process differs from that of an array.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shows the power of the linked list in the insertion process.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we inserted an element in an array, we needed to make a new large array to place the value and copy it.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 linked list does not require a cumbersome process like this.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To do so, we just need three operations.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To that aim, let’s assume the following.</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we have to identify which place to assign.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we should secure the location of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assume that we already know that we would like to place c after b.</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also know the cell where we want to insert the element in the array.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Suppose that we know where to place the element behind which node instead of the index.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Originally,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has a reference structure in a dot line.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After node b, we suppose that the node named “d” is referenced.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can then recognize them as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right away.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For the next node to store data, we would have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that makes a new node by means of instantiation.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new node to be inserted would already contain some values.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the next for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is not yet determined.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have to assign a proper value to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Ideally, it should be corrected in a way so that the original node flow would pass through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we should store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then override the value over the next of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set the next of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to point to the newly introduced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there is no “next” for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we should make to produce the following result: </a:t>
            </a:r>
            <a:r>
              <a:rPr lang="en-US" altLang="ko-KR" sz="1200" kern="1200" dirty="0" err="1">
                <a:solidFill>
                  <a:schemeClr val="tx1"/>
                </a:solidFill>
                <a:effectLst/>
                <a:latin typeface="+mn-lt"/>
                <a:ea typeface="+mn-ea"/>
                <a:cs typeface="+mn-cs"/>
              </a:rPr>
              <a:t>nodePrev.next</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Then the next of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will be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We should apply “</a:t>
            </a:r>
            <a:r>
              <a:rPr lang="en-US" altLang="ko-KR" sz="1200" kern="1200" dirty="0" err="1">
                <a:solidFill>
                  <a:schemeClr val="tx1"/>
                </a:solidFill>
                <a:effectLst/>
                <a:latin typeface="+mn-lt"/>
                <a:ea typeface="+mn-ea"/>
                <a:cs typeface="+mn-cs"/>
              </a:rPr>
              <a:t>NodeNew.next</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to make the next of the currently empty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so that it’s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it will generate the reference structure where this next will be advanced to the other next.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a result, the link will be disconnected in the linked list structure.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connection is broken as the next of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that pointed to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is overridden by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Then, the b or the next of the </a:t>
            </a:r>
            <a:r>
              <a:rPr lang="en-US" altLang="ko-KR" sz="1200" kern="1200" dirty="0" err="1">
                <a:solidFill>
                  <a:schemeClr val="tx1"/>
                </a:solidFill>
                <a:effectLst/>
                <a:latin typeface="+mn-lt"/>
                <a:ea typeface="+mn-ea"/>
                <a:cs typeface="+mn-cs"/>
              </a:rPr>
              <a:t>next_prev</a:t>
            </a:r>
            <a:r>
              <a:rPr lang="en-US" altLang="ko-KR" sz="1200" kern="1200" dirty="0">
                <a:solidFill>
                  <a:schemeClr val="tx1"/>
                </a:solidFill>
                <a:effectLst/>
                <a:latin typeface="+mn-lt"/>
                <a:ea typeface="+mn-ea"/>
                <a:cs typeface="+mn-cs"/>
              </a:rPr>
              <a:t> will point to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c, while the next of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will indicate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other words, the reference structure of the next node including a’s reference structure and d will not be changed.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only change found includes the reference structures of b and c.</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Therefore, it obviates the needs for modifying other nodes.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can create a new space for the new value, just by modifying the structure of a reference.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5</a:t>
            </a:fld>
            <a:endParaRPr lang="ko-KR" altLang="en-US"/>
          </a:p>
        </p:txBody>
      </p:sp>
    </p:spTree>
    <p:extLst>
      <p:ext uri="{BB962C8B-B14F-4D97-AF65-F5344CB8AC3E}">
        <p14:creationId xmlns:p14="http://schemas.microsoft.com/office/powerpoint/2010/main" val="424224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we’ve figured out how to insert an element into a linked list, let’s look at how we can delete elements.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we consider deletion in a linked list, we’ll see the power of using a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the case of an array, we had to undergo the process of searching N times and copying and overriding elements that are not deleted.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problem was the cumbersome process of handling and copying all the elements. I will show you that a linked list requires much fewer operations than using an array.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let’s remove “d”.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Likewise, suppose that we know which element is to be eliminated.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is already known.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While an insertion involves a new node instantiation for introducing a new element, this task does not require any instantiation.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say the next in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is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The name of the next of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is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this case, we should know about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in advance.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store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NodePrev.Next</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NodePrev.Next.Next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Previously, when we moved to the next in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we would get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Now, we have to sever the link since we have to remove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we should not merely cut it off. It needs to point out what we want after the next—</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next of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should not point to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It should point to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by means of overriding.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Overriding the value makes it no longer point to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Previously, the flow went on like this. When the next from the head points to a, a to b with the next, b to c with the next, and c to d. But now, the next from the c indicates e, thereby eliminating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fact, d references e, but there is nothing that points to d. Now that there is no way to find out d, this has the same effect of removing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While d is not removed from computer memory, Python will remove this inaccessible structure with a garbage collector.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Throughout the entire process, we’ve only dealt with three nodes: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did not tinker with the nodes in the tail or head. The deletion process occurs in a quite restricted area.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Unlike an array, it is easy for a linked list to perform a “delete” operation.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6</a:t>
            </a:fld>
            <a:endParaRPr lang="ko-KR" altLang="en-US"/>
          </a:p>
        </p:txBody>
      </p:sp>
    </p:spTree>
    <p:extLst>
      <p:ext uri="{BB962C8B-B14F-4D97-AF65-F5344CB8AC3E}">
        <p14:creationId xmlns:p14="http://schemas.microsoft.com/office/powerpoint/2010/main" val="216099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structure of a stack is like this.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Just like a linked list, a stack is linear.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other words, it is connected in a linear way.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 stack can be seen as the modification of a singly linked list.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Other data structures allow taking data in and out of the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 stack, however, doesn’t work like this.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a stack is intentionally defined, it means that it would not intervene with anything in the middle or the ends of the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It will put data in or out via the first node only.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call the 1</a:t>
            </a:r>
            <a:r>
              <a:rPr lang="en-US" altLang="ko-KR" sz="1200" kern="1200" baseline="30000" dirty="0">
                <a:solidFill>
                  <a:schemeClr val="tx1"/>
                </a:solidFill>
                <a:effectLst/>
                <a:latin typeface="+mn-lt"/>
                <a:ea typeface="+mn-ea"/>
                <a:cs typeface="+mn-cs"/>
              </a:rPr>
              <a:t>st</a:t>
            </a:r>
            <a:r>
              <a:rPr lang="en-US" altLang="ko-KR" sz="1200" kern="1200" dirty="0">
                <a:solidFill>
                  <a:schemeClr val="tx1"/>
                </a:solidFill>
                <a:effectLst/>
                <a:latin typeface="+mn-lt"/>
                <a:ea typeface="+mn-ea"/>
                <a:cs typeface="+mn-cs"/>
              </a:rPr>
              <a:t> node the “top”.</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“top” is the only way to insert or delete the data.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1</a:t>
            </a:r>
            <a:r>
              <a:rPr lang="en-US" altLang="ko-KR" sz="1200" kern="1200" baseline="30000" dirty="0">
                <a:solidFill>
                  <a:schemeClr val="tx1"/>
                </a:solidFill>
                <a:effectLst/>
                <a:latin typeface="+mn-lt"/>
                <a:ea typeface="+mn-ea"/>
                <a:cs typeface="+mn-cs"/>
              </a:rPr>
              <a:t>st</a:t>
            </a:r>
            <a:r>
              <a:rPr lang="en-US" altLang="ko-KR" sz="1200" kern="1200" dirty="0">
                <a:solidFill>
                  <a:schemeClr val="tx1"/>
                </a:solidFill>
                <a:effectLst/>
                <a:latin typeface="+mn-lt"/>
                <a:ea typeface="+mn-ea"/>
                <a:cs typeface="+mn-cs"/>
              </a:rPr>
              <a:t> instance is called the top of the stack.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Only insert and remove is called via top. This mechanism is called Last-In-First-Out or LIFO.</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take a look at object 6 in the stack.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Obviously, object 6 should be entered through the top of this stack.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object 6 was the first item to come.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stack structure was completed by inserting from object 6 to object 1 in sequence.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first item to come will leave last. So, in this case, object 1 at the top will leave the stack first.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7</a:t>
            </a:fld>
            <a:endParaRPr lang="ko-KR" altLang="en-US"/>
          </a:p>
        </p:txBody>
      </p:sp>
    </p:spTree>
    <p:extLst>
      <p:ext uri="{BB962C8B-B14F-4D97-AF65-F5344CB8AC3E}">
        <p14:creationId xmlns:p14="http://schemas.microsoft.com/office/powerpoint/2010/main" val="78477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probe into the structure of a queue.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some respects, a queue can be seen as the modified version of a singly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It differs from the singly linked list in that it abandons any access to the middle. It only allows entry and exit at the rear and front.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Entrance can only be done at the front, and exit can only be done at the rear.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such, the first instance can only exit via the last instance.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mechanism is called FIFO.</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Product 1 gets in at this part, and it’s followed by others in a sequence.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they come out in order, Product 2 only becomes available after the exit of Product 1.</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8</a:t>
            </a:fld>
            <a:endParaRPr lang="ko-KR" altLang="en-US"/>
          </a:p>
        </p:txBody>
      </p:sp>
    </p:spTree>
    <p:extLst>
      <p:ext uri="{BB962C8B-B14F-4D97-AF65-F5344CB8AC3E}">
        <p14:creationId xmlns:p14="http://schemas.microsoft.com/office/powerpoint/2010/main" val="3956140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21024"/>
            <a:ext cx="7543800" cy="1668016"/>
          </a:xfrm>
          <a:prstGeom prst="rect">
            <a:avLst/>
          </a:prstGeom>
        </p:spPr>
        <p:txBody>
          <a:bodyPr anchor="b"/>
          <a:lstStyle>
            <a:lvl1pPr>
              <a:defRPr sz="4800">
                <a:ln>
                  <a:noFill/>
                </a:ln>
                <a:solidFill>
                  <a:schemeClr val="tx2"/>
                </a:solidFill>
                <a:latin typeface="+mj-lt"/>
              </a:defRPr>
            </a:lvl1pPr>
          </a:lstStyle>
          <a:p>
            <a:r>
              <a:rPr lang="ko-KR" altLang="en-US"/>
              <a:t>마스터 제목 스타일 편집</a:t>
            </a:r>
            <a:endParaRPr lang="en-US" dirty="0"/>
          </a:p>
        </p:txBody>
      </p:sp>
      <p:sp>
        <p:nvSpPr>
          <p:cNvPr id="3" name="Subtitle 2"/>
          <p:cNvSpPr>
            <a:spLocks noGrp="1"/>
          </p:cNvSpPr>
          <p:nvPr>
            <p:ph type="subTitle" idx="1"/>
          </p:nvPr>
        </p:nvSpPr>
        <p:spPr>
          <a:xfrm>
            <a:off x="685800" y="4572000"/>
            <a:ext cx="7558608"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318177" y="6597351"/>
            <a:ext cx="1070247" cy="275443"/>
          </a:xfrm>
        </p:spPr>
        <p:txBody>
          <a:bodyPr/>
          <a:lstStyle>
            <a:lvl1pPr algn="ctr">
              <a:defRPr/>
            </a:lvl1pPr>
          </a:lstStyle>
          <a:p>
            <a:fld id="{569420C4-B5F8-40A2-8D07-D67ED96F3935}" type="datetime1">
              <a:rPr lang="ko-KR" altLang="en-US" smtClean="0"/>
              <a:pP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dirty="0"/>
          </a:p>
        </p:txBody>
      </p:sp>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7" y="30904"/>
            <a:ext cx="9144000" cy="8336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pPr algn="ctr"/>
            <a:fld id="{F4D5CA30-F14F-451B-BD34-54B04A58DDBE}" type="datetime1">
              <a:rPr lang="ko-KR" altLang="en-US" smtClean="0"/>
              <a:pPr algn="ct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0272" y="274638"/>
            <a:ext cx="1752600" cy="6178698"/>
          </a:xfrm>
          <a:prstGeom prst="rect">
            <a:avLst/>
          </a:prstGeom>
        </p:spPr>
        <p:txBody>
          <a:bodyPr vert="eaVert" anchor="b" anchorCtr="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57200" y="274638"/>
            <a:ext cx="6419056" cy="617869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lgn="ctr">
              <a:defRPr/>
            </a:lvl1pPr>
          </a:lstStyle>
          <a:p>
            <a:fld id="{4E406684-86E0-4BA5-A96C-303F3123856C}" type="datetime1">
              <a:rPr lang="ko-KR" altLang="en-US" smtClean="0"/>
              <a:pP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lgn="ctr">
              <a:defRPr/>
            </a:lvl1pPr>
          </a:lstStyle>
          <a:p>
            <a:fld id="{189C7B92-BC08-449D-9FDC-C63C9DB54362}" type="datetime1">
              <a:rPr lang="ko-KR" altLang="en-US" smtClean="0"/>
              <a:pP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dirty="0"/>
          </a:p>
        </p:txBody>
      </p:sp>
      <p:grpSp>
        <p:nvGrpSpPr>
          <p:cNvPr id="7" name="Group 65"/>
          <p:cNvGrpSpPr>
            <a:grpSpLocks/>
          </p:cNvGrpSpPr>
          <p:nvPr userDrawn="1"/>
        </p:nvGrpSpPr>
        <p:grpSpPr bwMode="auto">
          <a:xfrm>
            <a:off x="0" y="620695"/>
            <a:ext cx="9144000" cy="76201"/>
            <a:chOff x="0" y="720"/>
            <a:chExt cx="5760" cy="48"/>
          </a:xfrm>
        </p:grpSpPr>
        <p:sp>
          <p:nvSpPr>
            <p:cNvPr id="8" name="Rectangle 66"/>
            <p:cNvSpPr>
              <a:spLocks noChangeArrowheads="1"/>
            </p:cNvSpPr>
            <p:nvPr/>
          </p:nvSpPr>
          <p:spPr bwMode="auto">
            <a:xfrm flipV="1">
              <a:off x="995" y="720"/>
              <a:ext cx="4765" cy="47"/>
            </a:xfrm>
            <a:prstGeom prst="rect">
              <a:avLst/>
            </a:prstGeom>
            <a:solidFill>
              <a:srgbClr val="ABABAB"/>
            </a:solidFill>
            <a:ln w="9525">
              <a:noFill/>
              <a:miter lim="800000"/>
              <a:headEnd/>
              <a:tailEnd/>
            </a:ln>
            <a:effectLst/>
          </p:spPr>
          <p:txBody>
            <a:bodyPr wrap="none" anchor="ctr"/>
            <a:lstStyle/>
            <a:p>
              <a:pPr>
                <a:defRPr/>
              </a:pPr>
              <a:endParaRPr lang="ko-KR" altLang="en-US" dirty="0">
                <a:latin typeface="Helvetica" panose="020B0604020202030204" pitchFamily="34" charset="0"/>
              </a:endParaRPr>
            </a:p>
          </p:txBody>
        </p:sp>
        <p:sp>
          <p:nvSpPr>
            <p:cNvPr id="9" name="Rectangle 67"/>
            <p:cNvSpPr>
              <a:spLocks noChangeArrowheads="1"/>
            </p:cNvSpPr>
            <p:nvPr/>
          </p:nvSpPr>
          <p:spPr bwMode="auto">
            <a:xfrm flipV="1">
              <a:off x="0" y="720"/>
              <a:ext cx="995" cy="48"/>
            </a:xfrm>
            <a:prstGeom prst="rect">
              <a:avLst/>
            </a:prstGeom>
            <a:solidFill>
              <a:schemeClr val="accent1">
                <a:lumMod val="50000"/>
              </a:schemeClr>
            </a:solidFill>
            <a:ln w="9525">
              <a:noFill/>
              <a:miter lim="800000"/>
              <a:headEnd/>
              <a:tailEnd/>
            </a:ln>
            <a:effectLst/>
          </p:spPr>
          <p:txBody>
            <a:bodyPr wrap="none" anchor="ctr"/>
            <a:lstStyle/>
            <a:p>
              <a:pPr>
                <a:defRPr/>
              </a:pPr>
              <a:endParaRPr lang="ko-KR" altLang="en-US" dirty="0">
                <a:latin typeface="Helvetica" panose="020B0604020202030204" pitchFamily="34" charset="0"/>
              </a:endParaRPr>
            </a:p>
          </p:txBody>
        </p:sp>
      </p:grpSp>
      <p:sp>
        <p:nvSpPr>
          <p:cNvPr id="12" name="텍스트 개체 틀 11"/>
          <p:cNvSpPr>
            <a:spLocks noGrp="1"/>
          </p:cNvSpPr>
          <p:nvPr>
            <p:ph type="body" sz="quarter" idx="13"/>
          </p:nvPr>
        </p:nvSpPr>
        <p:spPr>
          <a:xfrm>
            <a:off x="-3856" y="44624"/>
            <a:ext cx="8713788" cy="508000"/>
          </a:xfrm>
        </p:spPr>
        <p:txBody>
          <a:bodyPr>
            <a:noAutofit/>
          </a:bodyPr>
          <a:lstStyle>
            <a:lvl1pPr marL="114300" indent="0">
              <a:buNone/>
              <a:defRPr sz="3200" b="1">
                <a:solidFill>
                  <a:schemeClr val="tx2"/>
                </a:solidFill>
                <a:latin typeface="Helvetica" panose="020B0604020202030204" pitchFamily="34" charset="0"/>
                <a:ea typeface="+mj-ea"/>
              </a:defRPr>
            </a:lvl1pPr>
          </a:lstStyle>
          <a:p>
            <a:pPr lvl="0"/>
            <a:r>
              <a:rPr lang="ko-KR" altLang="en-US"/>
              <a:t>마스터 텍스트 스타일 편집</a:t>
            </a:r>
          </a:p>
        </p:txBody>
      </p:sp>
      <p:sp>
        <p:nvSpPr>
          <p:cNvPr id="10" name="내용 개체 틀 9"/>
          <p:cNvSpPr>
            <a:spLocks noGrp="1"/>
          </p:cNvSpPr>
          <p:nvPr>
            <p:ph sz="quarter" idx="14"/>
          </p:nvPr>
        </p:nvSpPr>
        <p:spPr>
          <a:xfrm>
            <a:off x="107950" y="765175"/>
            <a:ext cx="8928100" cy="5688013"/>
          </a:xfrm>
        </p:spPr>
        <p:txBody>
          <a:bodyPr/>
          <a:lstStyle>
            <a:lvl1pPr>
              <a:defRPr>
                <a:latin typeface="Helvetica" panose="020B0604020202030204" pitchFamily="34" charset="0"/>
              </a:defRPr>
            </a:lvl1pPr>
            <a:lvl2pPr>
              <a:defRPr>
                <a:latin typeface="Helvetica" panose="020B0604020202030204" pitchFamily="34" charset="0"/>
              </a:defRPr>
            </a:lvl2pPr>
            <a:lvl3pPr>
              <a:defRPr>
                <a:latin typeface="Helvetica" panose="020B0604020202030204" pitchFamily="34" charset="0"/>
              </a:defRPr>
            </a:lvl3pPr>
            <a:lvl4pPr>
              <a:defRPr>
                <a:latin typeface="Helvetica" panose="020B0604020202030204" pitchFamily="34" charset="0"/>
              </a:defRPr>
            </a:lvl4pPr>
            <a:lvl5pPr>
              <a:defRPr>
                <a:latin typeface="Helvetica" panose="020B0604020202030204" pitchFamily="34" charset="0"/>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pic>
        <p:nvPicPr>
          <p:cNvPr id="11" name="그림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368" y="794"/>
            <a:ext cx="1259632" cy="63909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13" y="5206553"/>
            <a:ext cx="7659687" cy="1168400"/>
          </a:xfrm>
          <a:prstGeom prst="rect">
            <a:avLst/>
          </a:prstGeom>
        </p:spPr>
        <p:txBody>
          <a:bodyPr anchor="t"/>
          <a:lstStyle>
            <a:lvl1pPr algn="l">
              <a:defRPr sz="3600" b="0" cap="all"/>
            </a:lvl1pPr>
          </a:lstStyle>
          <a:p>
            <a:r>
              <a:rPr lang="ko-KR" altLang="en-US"/>
              <a:t>마스터 제목 스타일 편집</a:t>
            </a:r>
            <a:endParaRPr lang="en-US" dirty="0"/>
          </a:p>
        </p:txBody>
      </p:sp>
      <p:sp>
        <p:nvSpPr>
          <p:cNvPr id="3" name="Text Placeholder 2"/>
          <p:cNvSpPr>
            <a:spLocks noGrp="1"/>
          </p:cNvSpPr>
          <p:nvPr>
            <p:ph type="body" idx="1"/>
          </p:nvPr>
        </p:nvSpPr>
        <p:spPr>
          <a:xfrm>
            <a:off x="722313" y="3573016"/>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lvl1pPr algn="ctr">
              <a:defRPr/>
            </a:lvl1pPr>
          </a:lstStyle>
          <a:p>
            <a:fld id="{C6D382DE-DCFA-440C-A245-CF51EA0FB16C}" type="datetime1">
              <a:rPr lang="ko-KR" altLang="en-US" smtClean="0"/>
              <a:pPr/>
              <a:t>2019-08-16</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755656"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lvl1pPr algn="ctr">
              <a:defRPr/>
            </a:lvl1pPr>
          </a:lstStyle>
          <a:p>
            <a:fld id="{1338082D-1B87-412A-8775-D2A34F7BEC21}" type="datetime1">
              <a:rPr lang="ko-KR" altLang="en-US" smtClean="0"/>
              <a:pPr/>
              <a:t>2019-08-16</a:t>
            </a:fld>
            <a:endParaRPr lang="ko-KR" altLang="en-US" dirty="0"/>
          </a:p>
        </p:txBody>
      </p:sp>
      <p:sp>
        <p:nvSpPr>
          <p:cNvPr id="7" name="Slide Number Placeholder 6"/>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a:xfrm>
            <a:off x="45720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45720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75248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75248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lvl1pPr algn="ctr">
              <a:defRPr/>
            </a:lvl1pPr>
          </a:lstStyle>
          <a:p>
            <a:fld id="{71F4A409-C614-4816-A8B7-E2D23D1930F2}" type="datetime1">
              <a:rPr lang="ko-KR" altLang="en-US" smtClean="0"/>
              <a:pPr/>
              <a:t>2019-08-16</a:t>
            </a:fld>
            <a:endParaRPr lang="ko-KR" altLang="en-US" dirty="0"/>
          </a:p>
        </p:txBody>
      </p:sp>
      <p:sp>
        <p:nvSpPr>
          <p:cNvPr id="9" name="Slide Number Placeholder 8"/>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lvl1pPr algn="ctr">
              <a:defRPr/>
            </a:lvl1pPr>
          </a:lstStyle>
          <a:p>
            <a:fld id="{E0C45EFF-5051-4459-8A6B-36B5FC3DD388}" type="datetime1">
              <a:rPr lang="ko-KR" altLang="en-US" smtClean="0"/>
              <a:pPr/>
              <a:t>2019-08-16</a:t>
            </a:fld>
            <a:endParaRPr lang="ko-KR" altLang="en-US" dirty="0"/>
          </a:p>
        </p:txBody>
      </p:sp>
      <p:sp>
        <p:nvSpPr>
          <p:cNvPr id="5" name="Slide Number Placeholder 4"/>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7DEBAD35-5905-47C8-A135-3AB42848C740}" type="datetime1">
              <a:rPr lang="ko-KR" altLang="en-US" smtClean="0"/>
              <a:pPr/>
              <a:t>2019-08-16</a:t>
            </a:fld>
            <a:endParaRPr lang="ko-KR" altLang="en-US" dirty="0"/>
          </a:p>
        </p:txBody>
      </p:sp>
      <p:sp>
        <p:nvSpPr>
          <p:cNvPr id="4" name="Slide Number Placeholder 3"/>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04800" y="5301208"/>
            <a:ext cx="8443663" cy="594360"/>
          </a:xfrm>
          <a:prstGeom prst="rect">
            <a:avLst/>
          </a:prstGeom>
        </p:spPr>
        <p:txBody>
          <a:bodyPr anchor="b"/>
          <a:lstStyle>
            <a:lvl1pPr algn="ctr">
              <a:defRPr sz="2200" b="1"/>
            </a:lvl1pPr>
          </a:lstStyle>
          <a:p>
            <a:r>
              <a:rPr lang="ko-KR" altLang="en-US"/>
              <a:t>마스터 제목 스타일 편집</a:t>
            </a:r>
            <a:endParaRPr lang="en-US" dirty="0"/>
          </a:p>
        </p:txBody>
      </p:sp>
      <p:sp>
        <p:nvSpPr>
          <p:cNvPr id="4" name="Text Placeholder 3"/>
          <p:cNvSpPr>
            <a:spLocks noGrp="1"/>
          </p:cNvSpPr>
          <p:nvPr>
            <p:ph type="body" sz="half" idx="2"/>
          </p:nvPr>
        </p:nvSpPr>
        <p:spPr>
          <a:xfrm>
            <a:off x="304799" y="5901664"/>
            <a:ext cx="8443665"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lvl1pPr algn="ctr">
              <a:defRPr/>
            </a:lvl1pPr>
          </a:lstStyle>
          <a:p>
            <a:fld id="{689B0AD5-934F-4522-BAA3-958FC069B93E}" type="datetime1">
              <a:rPr lang="ko-KR" altLang="en-US" smtClean="0"/>
              <a:pPr/>
              <a:t>2019-08-16</a:t>
            </a:fld>
            <a:endParaRPr lang="ko-KR" altLang="en-US" dirty="0"/>
          </a:p>
        </p:txBody>
      </p:sp>
      <p:sp>
        <p:nvSpPr>
          <p:cNvPr id="7" name="Slide Number Placeholder 6"/>
          <p:cNvSpPr>
            <a:spLocks noGrp="1"/>
          </p:cNvSpPr>
          <p:nvPr>
            <p:ph type="sldNum" sz="quarter" idx="12"/>
          </p:nvPr>
        </p:nvSpPr>
        <p:spPr/>
        <p:txBody>
          <a:bodyPr/>
          <a:lstStyle/>
          <a:p>
            <a:fld id="{E4E48515-694B-44C7-A9EB-D2CB2C6423BC}" type="slidenum">
              <a:rPr lang="ko-KR" altLang="en-US" smtClean="0"/>
              <a:pPr/>
              <a:t>‹#›</a:t>
            </a:fld>
            <a:endParaRPr lang="ko-KR" altLang="en-US"/>
          </a:p>
        </p:txBody>
      </p:sp>
      <p:sp>
        <p:nvSpPr>
          <p:cNvPr id="9" name="Content Placeholder 8"/>
          <p:cNvSpPr>
            <a:spLocks noGrp="1"/>
          </p:cNvSpPr>
          <p:nvPr>
            <p:ph sz="quarter" idx="13"/>
          </p:nvPr>
        </p:nvSpPr>
        <p:spPr>
          <a:xfrm>
            <a:off x="304800" y="381000"/>
            <a:ext cx="8443664" cy="477619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9144000" cy="594626"/>
          </a:xfrm>
          <a:prstGeom prst="rect">
            <a:avLst/>
          </a:prstGeom>
        </p:spPr>
        <p:txBody>
          <a:bodyPr anchor="b"/>
          <a:lstStyle>
            <a:lvl1pPr algn="ctr">
              <a:defRPr sz="2200" b="1">
                <a:ln>
                  <a:noFill/>
                </a:ln>
                <a:solidFill>
                  <a:schemeClr val="tx2"/>
                </a:solidFill>
              </a:defRPr>
            </a:lvl1pPr>
          </a:lstStyle>
          <a:p>
            <a:r>
              <a:rPr lang="ko-KR" altLang="en-US"/>
              <a:t>마스터 제목 스타일 편집</a:t>
            </a:r>
            <a:endParaRPr lang="en-US" dirty="0"/>
          </a:p>
        </p:txBody>
      </p:sp>
      <p:sp>
        <p:nvSpPr>
          <p:cNvPr id="3" name="Picture Placeholder 2"/>
          <p:cNvSpPr>
            <a:spLocks noGrp="1"/>
          </p:cNvSpPr>
          <p:nvPr>
            <p:ph type="pic" idx="1"/>
          </p:nvPr>
        </p:nvSpPr>
        <p:spPr>
          <a:xfrm>
            <a:off x="0" y="0"/>
            <a:ext cx="9144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0" y="6096000"/>
            <a:ext cx="9144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8" name="Date Placeholder 7"/>
          <p:cNvSpPr>
            <a:spLocks noGrp="1"/>
          </p:cNvSpPr>
          <p:nvPr>
            <p:ph type="dt" sz="half" idx="10"/>
          </p:nvPr>
        </p:nvSpPr>
        <p:spPr/>
        <p:txBody>
          <a:bodyPr/>
          <a:lstStyle>
            <a:lvl1pPr algn="ctr">
              <a:defRPr/>
            </a:lvl1pPr>
          </a:lstStyle>
          <a:p>
            <a:fld id="{8C95DC3C-8E0C-4F5A-9EDD-6D5C4CF728AE}" type="datetime1">
              <a:rPr lang="ko-KR" altLang="en-US" smtClean="0"/>
              <a:pPr/>
              <a:t>2019-08-16</a:t>
            </a:fld>
            <a:endParaRPr lang="ko-KR" altLang="en-US" dirty="0"/>
          </a:p>
        </p:txBody>
      </p:sp>
      <p:sp>
        <p:nvSpPr>
          <p:cNvPr id="9" name="Slide Number Placeholder 8"/>
          <p:cNvSpPr>
            <a:spLocks noGrp="1"/>
          </p:cNvSpPr>
          <p:nvPr>
            <p:ph type="sldNum" sz="quarter" idx="11"/>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4439133" y="2151868"/>
            <a:ext cx="268982" cy="91599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9" name="Picture 2" descr="ci"/>
          <p:cNvPicPr>
            <a:picLocks noChangeAspect="1" noChangeArrowheads="1"/>
          </p:cNvPicPr>
          <p:nvPr/>
        </p:nvPicPr>
        <p:blipFill>
          <a:blip r:embed="rId13"/>
          <a:srcRect/>
          <a:stretch>
            <a:fillRect/>
          </a:stretch>
        </p:blipFill>
        <p:spPr bwMode="auto">
          <a:xfrm>
            <a:off x="-8093" y="6590376"/>
            <a:ext cx="577502" cy="277200"/>
          </a:xfrm>
          <a:prstGeom prst="rect">
            <a:avLst/>
          </a:prstGeom>
          <a:noFill/>
        </p:spPr>
      </p:pic>
      <p:sp>
        <p:nvSpPr>
          <p:cNvPr id="3" name="Text Placeholder 2"/>
          <p:cNvSpPr>
            <a:spLocks noGrp="1"/>
          </p:cNvSpPr>
          <p:nvPr>
            <p:ph type="body" idx="1"/>
          </p:nvPr>
        </p:nvSpPr>
        <p:spPr>
          <a:xfrm>
            <a:off x="457200" y="1412776"/>
            <a:ext cx="8435280" cy="5112568"/>
          </a:xfrm>
          <a:prstGeom prst="rect">
            <a:avLst/>
          </a:prstGeom>
        </p:spPr>
        <p:txBody>
          <a:bodyPr vert="horz" lIns="91440" tIns="45720" rIns="91440" bIns="45720" rtlCol="0">
            <a:normAutofit/>
          </a:bodyPr>
          <a:lstStyle/>
          <a:p>
            <a:pPr lvl="0"/>
            <a:r>
              <a:rPr lang="en-US" altLang="ko-KR" dirty="0"/>
              <a:t>Click to edit Master text styles </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
        <p:nvSpPr>
          <p:cNvPr id="8" name="Rectangle 7"/>
          <p:cNvSpPr/>
          <p:nvPr/>
        </p:nvSpPr>
        <p:spPr>
          <a:xfrm>
            <a:off x="8388424" y="6597351"/>
            <a:ext cx="765175"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6" name="Slide Number Placeholder 5"/>
          <p:cNvSpPr>
            <a:spLocks noGrp="1"/>
          </p:cNvSpPr>
          <p:nvPr>
            <p:ph type="sldNum" sz="quarter" idx="4"/>
          </p:nvPr>
        </p:nvSpPr>
        <p:spPr>
          <a:xfrm>
            <a:off x="8460432" y="6620808"/>
            <a:ext cx="621159" cy="216024"/>
          </a:xfrm>
          <a:prstGeom prst="bracketPair">
            <a:avLst>
              <a:gd name="adj" fmla="val 17949"/>
            </a:avLst>
          </a:prstGeom>
          <a:ln w="19050">
            <a:solidFill>
              <a:srgbClr val="FFFFFF"/>
            </a:solidFill>
          </a:ln>
        </p:spPr>
        <p:txBody>
          <a:bodyPr vert="horz" lIns="0" tIns="0" rIns="0" bIns="0" rtlCol="0" anchor="ctr"/>
          <a:lstStyle>
            <a:lvl1pPr algn="ctr">
              <a:lnSpc>
                <a:spcPct val="100000"/>
              </a:lnSpc>
              <a:defRPr sz="1200">
                <a:solidFill>
                  <a:srgbClr val="FFFFFF"/>
                </a:solidFill>
              </a:defRPr>
            </a:lvl1pPr>
          </a:lstStyle>
          <a:p>
            <a:fld id="{E4E48515-694B-44C7-A9EB-D2CB2C6423BC}" type="slidenum">
              <a:rPr lang="ko-KR" altLang="en-US" smtClean="0"/>
              <a:pPr/>
              <a:t>‹#›</a:t>
            </a:fld>
            <a:endParaRPr lang="ko-KR" altLang="en-US" dirty="0"/>
          </a:p>
        </p:txBody>
      </p:sp>
      <p:sp>
        <p:nvSpPr>
          <p:cNvPr id="4" name="Date Placeholder 3"/>
          <p:cNvSpPr>
            <a:spLocks noGrp="1"/>
          </p:cNvSpPr>
          <p:nvPr>
            <p:ph type="dt" sz="half" idx="2"/>
          </p:nvPr>
        </p:nvSpPr>
        <p:spPr>
          <a:xfrm>
            <a:off x="7318177" y="6597351"/>
            <a:ext cx="1070247" cy="275443"/>
          </a:xfrm>
          <a:prstGeom prst="rect">
            <a:avLst/>
          </a:prstGeom>
        </p:spPr>
        <p:txBody>
          <a:bodyPr vert="horz" lIns="91440" tIns="45720" rIns="91440" bIns="45720" rtlCol="0" anchor="ctr"/>
          <a:lstStyle>
            <a:lvl1pPr algn="l">
              <a:lnSpc>
                <a:spcPct val="100000"/>
              </a:lnSpc>
              <a:defRPr sz="1200">
                <a:solidFill>
                  <a:schemeClr val="bg2"/>
                </a:solidFill>
              </a:defRPr>
            </a:lvl1pPr>
          </a:lstStyle>
          <a:p>
            <a:pPr algn="ctr"/>
            <a:fld id="{720E2013-C669-4996-9600-B18F5E9ABF1C}" type="datetime1">
              <a:rPr lang="ko-KR" altLang="en-US" smtClean="0"/>
              <a:pPr algn="ctr"/>
              <a:t>2019-08-16</a:t>
            </a:fld>
            <a:endParaRPr lang="ko-KR" altLang="en-US" dirty="0"/>
          </a:p>
        </p:txBody>
      </p:sp>
      <p:sp>
        <p:nvSpPr>
          <p:cNvPr id="10" name="TextBox 9"/>
          <p:cNvSpPr txBox="1"/>
          <p:nvPr/>
        </p:nvSpPr>
        <p:spPr>
          <a:xfrm>
            <a:off x="1513782" y="6589335"/>
            <a:ext cx="6322115" cy="276999"/>
          </a:xfrm>
          <a:prstGeom prst="rect">
            <a:avLst/>
          </a:prstGeom>
          <a:noFill/>
        </p:spPr>
        <p:txBody>
          <a:bodyPr wrap="none" rtlCol="0">
            <a:spAutoFit/>
          </a:bodyPr>
          <a:lstStyle/>
          <a:p>
            <a:pPr>
              <a:lnSpc>
                <a:spcPct val="100000"/>
              </a:lnSpc>
            </a:pPr>
            <a:r>
              <a:rPr lang="en-US" altLang="ko-KR" sz="1200" dirty="0">
                <a:solidFill>
                  <a:schemeClr val="bg1"/>
                </a:solidFill>
              </a:rPr>
              <a:t>Copyright © 2019 by Il-</a:t>
            </a:r>
            <a:r>
              <a:rPr lang="en-US" altLang="ko-KR" sz="1200" dirty="0" err="1">
                <a:solidFill>
                  <a:schemeClr val="bg1"/>
                </a:solidFill>
              </a:rPr>
              <a:t>Chul</a:t>
            </a:r>
            <a:r>
              <a:rPr lang="en-US" altLang="ko-KR" sz="1200" dirty="0">
                <a:solidFill>
                  <a:schemeClr val="bg1"/>
                </a:solidFill>
              </a:rPr>
              <a:t> Moon, </a:t>
            </a:r>
            <a:r>
              <a:rPr lang="en-US" altLang="ko-KR" sz="1200" dirty="0" err="1">
                <a:solidFill>
                  <a:schemeClr val="bg1"/>
                </a:solidFill>
              </a:rPr>
              <a:t>AAILab</a:t>
            </a:r>
            <a:r>
              <a:rPr lang="en-US" altLang="ko-KR" sz="1200" dirty="0">
                <a:solidFill>
                  <a:schemeClr val="bg1"/>
                </a:solidFill>
              </a:rPr>
              <a:t>, Dept. of Industrial and Systems Engineering, KAIST</a:t>
            </a:r>
            <a:endParaRPr lang="ko-KR" altLang="en-US" sz="1200" dirty="0">
              <a:solidFill>
                <a:schemeClr val="bg1"/>
              </a:solidFill>
            </a:endParaRPr>
          </a:p>
        </p:txBody>
      </p:sp>
      <p:sp>
        <p:nvSpPr>
          <p:cNvPr id="14" name="Rectangle 76"/>
          <p:cNvSpPr>
            <a:spLocks noGrp="1" noChangeArrowheads="1"/>
          </p:cNvSpPr>
          <p:nvPr>
            <p:ph type="title"/>
          </p:nvPr>
        </p:nvSpPr>
        <p:spPr bwMode="auto">
          <a:xfrm>
            <a:off x="167054" y="85725"/>
            <a:ext cx="77724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dirty="0"/>
              <a:t>제목란 </a:t>
            </a:r>
            <a:r>
              <a:rPr lang="en-US" altLang="ko-KR" dirty="0"/>
              <a:t>: </a:t>
            </a:r>
            <a:r>
              <a:rPr lang="ko-KR" altLang="en-US" dirty="0"/>
              <a:t>굴림체 </a:t>
            </a:r>
            <a:r>
              <a:rPr lang="en-US" altLang="ko-KR" dirty="0"/>
              <a:t>Arial 20 Bold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1" hangingPunct="1">
        <a:lnSpc>
          <a:spcPct val="100000"/>
        </a:lnSpc>
        <a:spcBef>
          <a:spcPct val="0"/>
        </a:spcBef>
        <a:buNone/>
        <a:defRPr sz="4600" kern="1200" cap="none" spc="-100" baseline="0">
          <a:ln>
            <a:noFill/>
          </a:ln>
          <a:solidFill>
            <a:schemeClr val="tx2"/>
          </a:solidFill>
          <a:effectLst/>
          <a:latin typeface="+mj-ea"/>
          <a:ea typeface="+mj-ea"/>
          <a:cs typeface="+mj-cs"/>
        </a:defRPr>
      </a:lvl1pPr>
    </p:titleStyle>
    <p:bodyStyle>
      <a:lvl1pPr marL="342900" indent="-228600" algn="l" defTabSz="914400" rtl="0" eaLnBrk="1" latinLnBrk="1" hangingPunct="1">
        <a:lnSpc>
          <a:spcPct val="100000"/>
        </a:lnSpc>
        <a:spcBef>
          <a:spcPct val="20000"/>
        </a:spcBef>
        <a:buClr>
          <a:schemeClr val="accent1"/>
        </a:buClr>
        <a:buFont typeface="Arial" pitchFamily="34" charset="0"/>
        <a:buChar char="•"/>
        <a:defRPr sz="2200" kern="1200">
          <a:solidFill>
            <a:schemeClr val="tx1"/>
          </a:solidFill>
          <a:latin typeface="+mj-lt"/>
          <a:ea typeface="+mn-ea"/>
          <a:cs typeface="+mn-cs"/>
        </a:defRPr>
      </a:lvl1pPr>
      <a:lvl2pPr marL="640080" indent="-228600" algn="l" defTabSz="914400" rtl="0" eaLnBrk="1" latinLnBrk="1" hangingPunct="1">
        <a:lnSpc>
          <a:spcPct val="100000"/>
        </a:lnSpc>
        <a:spcBef>
          <a:spcPct val="20000"/>
        </a:spcBef>
        <a:buClr>
          <a:schemeClr val="accent2"/>
        </a:buClr>
        <a:buFont typeface="Arial" pitchFamily="34" charset="0"/>
        <a:buChar char="•"/>
        <a:defRPr sz="2000" kern="1200">
          <a:solidFill>
            <a:schemeClr val="tx1"/>
          </a:solidFill>
          <a:latin typeface="+mj-lt"/>
          <a:ea typeface="+mn-ea"/>
          <a:cs typeface="+mn-cs"/>
        </a:defRPr>
      </a:lvl2pPr>
      <a:lvl3pPr marL="1005840" indent="-228600" algn="l" defTabSz="914400" rtl="0" eaLnBrk="1" latinLnBrk="1" hangingPunct="1">
        <a:lnSpc>
          <a:spcPct val="100000"/>
        </a:lnSpc>
        <a:spcBef>
          <a:spcPct val="20000"/>
        </a:spcBef>
        <a:buClr>
          <a:schemeClr val="accent3"/>
        </a:buClr>
        <a:buFont typeface="Arial" pitchFamily="34" charset="0"/>
        <a:buChar char="•"/>
        <a:defRPr sz="1800" kern="1200">
          <a:solidFill>
            <a:schemeClr val="tx1"/>
          </a:solidFill>
          <a:latin typeface="+mj-lt"/>
          <a:ea typeface="+mn-ea"/>
          <a:cs typeface="+mn-cs"/>
        </a:defRPr>
      </a:lvl3pPr>
      <a:lvl4pPr marL="1280160" indent="-228600" algn="l" defTabSz="914400" rtl="0" eaLnBrk="1" latinLnBrk="1" hangingPunct="1">
        <a:lnSpc>
          <a:spcPct val="100000"/>
        </a:lnSpc>
        <a:spcBef>
          <a:spcPct val="20000"/>
        </a:spcBef>
        <a:buClr>
          <a:schemeClr val="accent4"/>
        </a:buClr>
        <a:buFont typeface="Arial" pitchFamily="34" charset="0"/>
        <a:buChar char="•"/>
        <a:defRPr sz="1600" kern="1200">
          <a:solidFill>
            <a:schemeClr val="tx1"/>
          </a:solidFill>
          <a:latin typeface="+mj-lt"/>
          <a:ea typeface="+mn-ea"/>
          <a:cs typeface="+mn-cs"/>
        </a:defRPr>
      </a:lvl4pPr>
      <a:lvl5pPr marL="1554480" indent="-228600" algn="l" defTabSz="914400" rtl="0" eaLnBrk="1" latinLnBrk="1" hangingPunct="1">
        <a:lnSpc>
          <a:spcPct val="100000"/>
        </a:lnSpc>
        <a:spcBef>
          <a:spcPct val="20000"/>
        </a:spcBef>
        <a:buClr>
          <a:schemeClr val="accent5"/>
        </a:buClr>
        <a:buFont typeface="Arial" pitchFamily="34" charset="0"/>
        <a:buChar char="•"/>
        <a:defRPr sz="1400" kern="1200" baseline="0">
          <a:solidFill>
            <a:schemeClr val="tx1"/>
          </a:solidFill>
          <a:latin typeface="+mj-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51520" y="4797152"/>
            <a:ext cx="8640960" cy="1584176"/>
          </a:xfrm>
        </p:spPr>
        <p:txBody>
          <a:bodyPr>
            <a:normAutofit/>
          </a:bodyPr>
          <a:lstStyle/>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Il-</a:t>
            </a:r>
            <a:r>
              <a:rPr lang="en-US" altLang="ko-KR" dirty="0" err="1">
                <a:solidFill>
                  <a:schemeClr val="bg1">
                    <a:lumMod val="50000"/>
                  </a:schemeClr>
                </a:solidFill>
                <a:latin typeface="Helvetica" panose="020B0604020202030204" pitchFamily="34" charset="0"/>
                <a:ea typeface="나눔고딕 ExtraBold" panose="020D0904000000000000" pitchFamily="50" charset="-127"/>
              </a:rPr>
              <a:t>Chul</a:t>
            </a:r>
            <a:r>
              <a:rPr lang="en-US" altLang="ko-KR" dirty="0">
                <a:solidFill>
                  <a:schemeClr val="bg1">
                    <a:lumMod val="50000"/>
                  </a:schemeClr>
                </a:solidFill>
                <a:latin typeface="Helvetica" panose="020B0604020202030204" pitchFamily="34" charset="0"/>
                <a:ea typeface="나눔고딕 ExtraBold" panose="020D0904000000000000" pitchFamily="50" charset="-127"/>
              </a:rPr>
              <a:t> Moon</a:t>
            </a:r>
          </a:p>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Department of Industrial and Systems Engineering</a:t>
            </a:r>
          </a:p>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KAIST</a:t>
            </a:r>
          </a:p>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icmoon@kaist.ac.kr</a:t>
            </a:r>
          </a:p>
        </p:txBody>
      </p:sp>
      <p:sp>
        <p:nvSpPr>
          <p:cNvPr id="5" name="슬라이드 번호 개체 틀 4"/>
          <p:cNvSpPr>
            <a:spLocks noGrp="1"/>
          </p:cNvSpPr>
          <p:nvPr>
            <p:ph type="sldNum" sz="quarter" idx="12"/>
          </p:nvPr>
        </p:nvSpPr>
        <p:spPr/>
        <p:txBody>
          <a:bodyPr/>
          <a:lstStyle/>
          <a:p>
            <a:fld id="{E4E48515-694B-44C7-A9EB-D2CB2C6423BC}" type="slidenum">
              <a:rPr lang="ko-KR" altLang="en-US" smtClean="0"/>
              <a:pPr/>
              <a:t>1</a:t>
            </a:fld>
            <a:endParaRPr lang="ko-KR" altLang="en-US" dirty="0"/>
          </a:p>
        </p:txBody>
      </p:sp>
      <p:sp>
        <p:nvSpPr>
          <p:cNvPr id="4" name="제목 3"/>
          <p:cNvSpPr>
            <a:spLocks noGrp="1"/>
          </p:cNvSpPr>
          <p:nvPr>
            <p:ph type="ctrTitle"/>
          </p:nvPr>
        </p:nvSpPr>
        <p:spPr>
          <a:xfrm>
            <a:off x="251520" y="2265040"/>
            <a:ext cx="8640960" cy="1668016"/>
          </a:xfrm>
        </p:spPr>
        <p:txBody>
          <a:bodyPr anchor="ctr"/>
          <a:lstStyle/>
          <a:p>
            <a:pPr algn="ctr" fontAlgn="base"/>
            <a:r>
              <a:rPr lang="en-US" altLang="ko-KR" sz="4400" b="1" dirty="0">
                <a:latin typeface="Helvetica" panose="020B0604020202030204" pitchFamily="34" charset="0"/>
                <a:ea typeface="나눔고딕 ExtraBold" panose="020D0904000000000000" pitchFamily="50" charset="-127"/>
              </a:rPr>
              <a:t>IE260 Lecture 3:</a:t>
            </a:r>
            <a:br>
              <a:rPr lang="en-US" altLang="ko-KR" sz="4400" b="1" dirty="0">
                <a:latin typeface="Helvetica" panose="020B0604020202030204" pitchFamily="34" charset="0"/>
                <a:ea typeface="나눔고딕 ExtraBold" panose="020D0904000000000000" pitchFamily="50" charset="-127"/>
              </a:rPr>
            </a:br>
            <a:r>
              <a:rPr lang="en-US" altLang="ko-KR" sz="4400" b="1" dirty="0">
                <a:latin typeface="Helvetica" panose="020B0604020202030204" pitchFamily="34" charset="0"/>
                <a:ea typeface="나눔고딕 ExtraBold" panose="020D0904000000000000" pitchFamily="50" charset="-127"/>
              </a:rPr>
              <a:t>Linked List, Stack and Queue</a:t>
            </a:r>
            <a:endParaRPr lang="en-US" altLang="ko-KR" sz="1600" b="1" dirty="0">
              <a:solidFill>
                <a:schemeClr val="tx2">
                  <a:lumMod val="60000"/>
                  <a:lumOff val="40000"/>
                </a:schemeClr>
              </a:solidFill>
              <a:latin typeface="Helvetica" panose="020B0604020202030204" pitchFamily="34" charset="0"/>
              <a:ea typeface="+mn-ea"/>
            </a:endParaRPr>
          </a:p>
        </p:txBody>
      </p:sp>
    </p:spTree>
    <p:extLst>
      <p:ext uri="{BB962C8B-B14F-4D97-AF65-F5344CB8AC3E}">
        <p14:creationId xmlns:p14="http://schemas.microsoft.com/office/powerpoint/2010/main" val="653766366"/>
      </p:ext>
    </p:extLst>
  </p:cSld>
  <p:clrMapOvr>
    <a:masterClrMapping/>
  </p:clrMapOvr>
  <mc:AlternateContent xmlns:mc="http://schemas.openxmlformats.org/markup-compatibility/2006" xmlns:p14="http://schemas.microsoft.com/office/powerpoint/2010/main">
    <mc:Choice Requires="p14">
      <p:transition spd="slow" p14:dur="2000" advTm="16755"/>
    </mc:Choice>
    <mc:Fallback xmlns="">
      <p:transition spd="slow" advTm="167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A210B38-2B33-46B4-B921-F16BE8AD5BF8}"/>
              </a:ext>
            </a:extLst>
          </p:cNvPr>
          <p:cNvSpPr>
            <a:spLocks noGrp="1"/>
          </p:cNvSpPr>
          <p:nvPr>
            <p:ph type="sldNum" sz="quarter" idx="12"/>
          </p:nvPr>
        </p:nvSpPr>
        <p:spPr/>
        <p:txBody>
          <a:bodyPr/>
          <a:lstStyle/>
          <a:p>
            <a:fld id="{E4E48515-694B-44C7-A9EB-D2CB2C6423BC}" type="slidenum">
              <a:rPr lang="ko-KR" altLang="en-US" smtClean="0"/>
              <a:pPr/>
              <a:t>10</a:t>
            </a:fld>
            <a:endParaRPr lang="ko-KR" altLang="en-US"/>
          </a:p>
        </p:txBody>
      </p:sp>
      <p:sp>
        <p:nvSpPr>
          <p:cNvPr id="5" name="텍스트 개체 틀 4">
            <a:extLst>
              <a:ext uri="{FF2B5EF4-FFF2-40B4-BE49-F238E27FC236}">
                <a16:creationId xmlns:a16="http://schemas.microsoft.com/office/drawing/2014/main" id="{C5B9F112-2161-41C8-A43B-3F986B7E3361}"/>
              </a:ext>
            </a:extLst>
          </p:cNvPr>
          <p:cNvSpPr>
            <a:spLocks noGrp="1"/>
          </p:cNvSpPr>
          <p:nvPr>
            <p:ph type="body" sz="quarter" idx="13"/>
          </p:nvPr>
        </p:nvSpPr>
        <p:spPr/>
        <p:txBody>
          <a:bodyPr/>
          <a:lstStyle/>
          <a:p>
            <a:r>
              <a:rPr lang="en-US" altLang="ko-KR" dirty="0"/>
              <a:t>Production Planning Management</a:t>
            </a:r>
            <a:endParaRPr lang="ko-KR" altLang="en-US" dirty="0"/>
          </a:p>
        </p:txBody>
      </p:sp>
      <p:sp>
        <p:nvSpPr>
          <p:cNvPr id="6" name="내용 개체 틀 5">
            <a:extLst>
              <a:ext uri="{FF2B5EF4-FFF2-40B4-BE49-F238E27FC236}">
                <a16:creationId xmlns:a16="http://schemas.microsoft.com/office/drawing/2014/main" id="{E24CAED2-C331-4503-971F-502C0513CF4D}"/>
              </a:ext>
            </a:extLst>
          </p:cNvPr>
          <p:cNvSpPr>
            <a:spLocks noGrp="1"/>
          </p:cNvSpPr>
          <p:nvPr>
            <p:ph sz="quarter" idx="14"/>
          </p:nvPr>
        </p:nvSpPr>
        <p:spPr/>
        <p:txBody>
          <a:bodyPr/>
          <a:lstStyle/>
          <a:p>
            <a:r>
              <a:rPr lang="en-US" altLang="ko-KR" dirty="0"/>
              <a:t>Excavator producers in Korea</a:t>
            </a:r>
          </a:p>
          <a:p>
            <a:pPr lvl="1"/>
            <a:r>
              <a:rPr lang="en-US" altLang="ko-KR" dirty="0"/>
              <a:t>Hyundai, Doosan…</a:t>
            </a:r>
          </a:p>
          <a:p>
            <a:r>
              <a:rPr lang="en-US" altLang="ko-KR" dirty="0"/>
              <a:t>Excavators are pretty expensive</a:t>
            </a:r>
          </a:p>
          <a:p>
            <a:pPr lvl="1"/>
            <a:r>
              <a:rPr lang="en-US" altLang="ko-KR" dirty="0"/>
              <a:t>Start production when orders come in</a:t>
            </a:r>
          </a:p>
          <a:p>
            <a:r>
              <a:rPr lang="en-US" altLang="ko-KR" dirty="0"/>
              <a:t>Any problem?</a:t>
            </a:r>
          </a:p>
          <a:p>
            <a:pPr lvl="1"/>
            <a:r>
              <a:rPr lang="en-US" altLang="ko-KR" dirty="0"/>
              <a:t>Orders always change</a:t>
            </a:r>
          </a:p>
          <a:p>
            <a:pPr lvl="2"/>
            <a:r>
              <a:rPr lang="en-US" altLang="ko-KR" dirty="0"/>
              <a:t>Cancelling</a:t>
            </a:r>
          </a:p>
          <a:p>
            <a:pPr lvl="2"/>
            <a:r>
              <a:rPr lang="en-US" altLang="ko-KR" dirty="0"/>
              <a:t>Changing the delivery date</a:t>
            </a:r>
          </a:p>
          <a:p>
            <a:pPr lvl="2"/>
            <a:r>
              <a:rPr lang="en-US" altLang="ko-KR" dirty="0"/>
              <a:t>Changing the specification</a:t>
            </a:r>
          </a:p>
          <a:p>
            <a:pPr lvl="1"/>
            <a:r>
              <a:rPr lang="en-US" altLang="ko-KR" dirty="0"/>
              <a:t>Changes get more difficult to handle when they are aggregated for a month-long production list</a:t>
            </a:r>
          </a:p>
          <a:p>
            <a:r>
              <a:rPr lang="en-US" altLang="ko-KR" dirty="0"/>
              <a:t>How to store and manage the production data?</a:t>
            </a:r>
          </a:p>
        </p:txBody>
      </p:sp>
      <p:pic>
        <p:nvPicPr>
          <p:cNvPr id="7" name="Picture 6" descr="Excavator Hyundai R320LC-7">
            <a:extLst>
              <a:ext uri="{FF2B5EF4-FFF2-40B4-BE49-F238E27FC236}">
                <a16:creationId xmlns:a16="http://schemas.microsoft.com/office/drawing/2014/main" id="{DDA51205-47BF-432A-8E06-9DE86FAE6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90872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32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A86E484-2255-4E1A-9572-8EDD5E4BFBCC}"/>
              </a:ext>
            </a:extLst>
          </p:cNvPr>
          <p:cNvSpPr>
            <a:spLocks noGrp="1"/>
          </p:cNvSpPr>
          <p:nvPr>
            <p:ph type="sldNum" sz="quarter" idx="12"/>
          </p:nvPr>
        </p:nvSpPr>
        <p:spPr/>
        <p:txBody>
          <a:bodyPr/>
          <a:lstStyle/>
          <a:p>
            <a:fld id="{E4E48515-694B-44C7-A9EB-D2CB2C6423BC}" type="slidenum">
              <a:rPr lang="ko-KR" altLang="en-US" smtClean="0"/>
              <a:pPr/>
              <a:t>11</a:t>
            </a:fld>
            <a:endParaRPr lang="ko-KR" altLang="en-US" dirty="0"/>
          </a:p>
        </p:txBody>
      </p:sp>
      <p:sp>
        <p:nvSpPr>
          <p:cNvPr id="3" name="텍스트 개체 틀 2">
            <a:extLst>
              <a:ext uri="{FF2B5EF4-FFF2-40B4-BE49-F238E27FC236}">
                <a16:creationId xmlns:a16="http://schemas.microsoft.com/office/drawing/2014/main" id="{98087A4B-FD49-4476-A1A3-11683BA9E8C5}"/>
              </a:ext>
            </a:extLst>
          </p:cNvPr>
          <p:cNvSpPr>
            <a:spLocks noGrp="1"/>
          </p:cNvSpPr>
          <p:nvPr>
            <p:ph type="body" sz="quarter" idx="13"/>
          </p:nvPr>
        </p:nvSpPr>
        <p:spPr/>
        <p:txBody>
          <a:bodyPr/>
          <a:lstStyle/>
          <a:p>
            <a:r>
              <a:rPr lang="en-US" altLang="ko-KR" dirty="0"/>
              <a:t>Dataset</a:t>
            </a:r>
            <a:endParaRPr lang="ko-KR" altLang="en-US" dirty="0"/>
          </a:p>
        </p:txBody>
      </p:sp>
      <p:sp>
        <p:nvSpPr>
          <p:cNvPr id="4" name="내용 개체 틀 3">
            <a:extLst>
              <a:ext uri="{FF2B5EF4-FFF2-40B4-BE49-F238E27FC236}">
                <a16:creationId xmlns:a16="http://schemas.microsoft.com/office/drawing/2014/main" id="{04FE83A2-822B-43A6-B5CA-5FA032BC5890}"/>
              </a:ext>
            </a:extLst>
          </p:cNvPr>
          <p:cNvSpPr>
            <a:spLocks noGrp="1"/>
          </p:cNvSpPr>
          <p:nvPr>
            <p:ph sz="quarter" idx="14"/>
          </p:nvPr>
        </p:nvSpPr>
        <p:spPr/>
        <p:txBody>
          <a:bodyPr>
            <a:normAutofit fontScale="92500" lnSpcReduction="10000"/>
          </a:bodyPr>
          <a:lstStyle/>
          <a:p>
            <a:r>
              <a:rPr lang="en-US" altLang="ko-KR" dirty="0"/>
              <a:t>You are given four </a:t>
            </a:r>
            <a:br>
              <a:rPr lang="en-US" altLang="ko-KR" dirty="0"/>
            </a:br>
            <a:r>
              <a:rPr lang="en-US" altLang="ko-KR" dirty="0"/>
              <a:t>production plans of </a:t>
            </a:r>
            <a:br>
              <a:rPr lang="en-US" altLang="ko-KR" dirty="0"/>
            </a:br>
            <a:r>
              <a:rPr lang="en-US" altLang="ko-KR" dirty="0"/>
              <a:t>excavator production</a:t>
            </a:r>
          </a:p>
          <a:p>
            <a:pPr lvl="1"/>
            <a:r>
              <a:rPr lang="en-US" altLang="ko-KR" dirty="0"/>
              <a:t>Plan on Dec 17, 2012</a:t>
            </a:r>
          </a:p>
          <a:p>
            <a:pPr lvl="2"/>
            <a:r>
              <a:rPr lang="en-US" altLang="ko-KR" dirty="0"/>
              <a:t>This week, we are </a:t>
            </a:r>
            <a:br>
              <a:rPr lang="en-US" altLang="ko-KR" dirty="0"/>
            </a:br>
            <a:r>
              <a:rPr lang="en-US" altLang="ko-KR" dirty="0"/>
              <a:t>going to use only this data</a:t>
            </a:r>
          </a:p>
          <a:p>
            <a:pPr lvl="1"/>
            <a:r>
              <a:rPr lang="en-US" altLang="ko-KR" dirty="0"/>
              <a:t>Plan on Dec 24, 2012</a:t>
            </a:r>
          </a:p>
          <a:p>
            <a:pPr lvl="1"/>
            <a:r>
              <a:rPr lang="en-US" altLang="ko-KR" dirty="0"/>
              <a:t>Plan on Jan 10, 2013</a:t>
            </a:r>
          </a:p>
          <a:p>
            <a:pPr lvl="1"/>
            <a:r>
              <a:rPr lang="en-US" altLang="ko-KR" dirty="0"/>
              <a:t>Plan on Jan 11, 2013</a:t>
            </a:r>
          </a:p>
          <a:p>
            <a:r>
              <a:rPr lang="en-US" altLang="ko-KR" dirty="0"/>
              <a:t>Four columns</a:t>
            </a:r>
          </a:p>
          <a:p>
            <a:pPr lvl="1"/>
            <a:r>
              <a:rPr lang="en-US" altLang="ko-KR" dirty="0"/>
              <a:t>No: just a number on the row</a:t>
            </a:r>
          </a:p>
          <a:p>
            <a:pPr lvl="1"/>
            <a:r>
              <a:rPr lang="en-US" altLang="ko-KR" dirty="0"/>
              <a:t>Serial Number: Unique identifier of an order</a:t>
            </a:r>
          </a:p>
          <a:p>
            <a:pPr lvl="1"/>
            <a:r>
              <a:rPr lang="en-US" altLang="ko-KR" dirty="0"/>
              <a:t>Model: Model name of the excavator</a:t>
            </a:r>
          </a:p>
          <a:p>
            <a:pPr lvl="1"/>
            <a:r>
              <a:rPr lang="en-US" altLang="ko-KR" dirty="0"/>
              <a:t>Model Number: The unique number of the product in the model line</a:t>
            </a:r>
          </a:p>
          <a:p>
            <a:pPr lvl="1"/>
            <a:r>
              <a:rPr lang="en-US" altLang="ko-KR" dirty="0"/>
              <a:t>Start Date: Production start date</a:t>
            </a:r>
          </a:p>
          <a:p>
            <a:pPr lvl="1"/>
            <a:r>
              <a:rPr lang="en-US" altLang="ko-KR" dirty="0"/>
              <a:t>Assembly Order: Production order</a:t>
            </a:r>
          </a:p>
          <a:p>
            <a:pPr lvl="1"/>
            <a:r>
              <a:rPr lang="en-US" altLang="ko-KR" dirty="0"/>
              <a:t>End Date: Production end date</a:t>
            </a:r>
          </a:p>
          <a:p>
            <a:pPr lvl="1"/>
            <a:r>
              <a:rPr lang="en-US" altLang="ko-KR" dirty="0"/>
              <a:t>Country: Order origination</a:t>
            </a:r>
          </a:p>
        </p:txBody>
      </p:sp>
      <p:pic>
        <p:nvPicPr>
          <p:cNvPr id="5" name="Picture 5">
            <a:extLst>
              <a:ext uri="{FF2B5EF4-FFF2-40B4-BE49-F238E27FC236}">
                <a16:creationId xmlns:a16="http://schemas.microsoft.com/office/drawing/2014/main" id="{49C65B7F-362F-4A63-AF39-0A36B9B49953}"/>
              </a:ext>
            </a:extLst>
          </p:cNvPr>
          <p:cNvPicPr>
            <a:picLocks noChangeAspect="1"/>
          </p:cNvPicPr>
          <p:nvPr/>
        </p:nvPicPr>
        <p:blipFill>
          <a:blip r:embed="rId2"/>
          <a:stretch>
            <a:fillRect/>
          </a:stretch>
        </p:blipFill>
        <p:spPr>
          <a:xfrm>
            <a:off x="3969023" y="720244"/>
            <a:ext cx="5112568" cy="2033883"/>
          </a:xfrm>
          <a:prstGeom prst="rect">
            <a:avLst/>
          </a:prstGeom>
        </p:spPr>
      </p:pic>
    </p:spTree>
    <p:extLst>
      <p:ext uri="{BB962C8B-B14F-4D97-AF65-F5344CB8AC3E}">
        <p14:creationId xmlns:p14="http://schemas.microsoft.com/office/powerpoint/2010/main" val="352779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A86E484-2255-4E1A-9572-8EDD5E4BFBCC}"/>
              </a:ext>
            </a:extLst>
          </p:cNvPr>
          <p:cNvSpPr>
            <a:spLocks noGrp="1"/>
          </p:cNvSpPr>
          <p:nvPr>
            <p:ph type="sldNum" sz="quarter" idx="12"/>
          </p:nvPr>
        </p:nvSpPr>
        <p:spPr/>
        <p:txBody>
          <a:bodyPr/>
          <a:lstStyle/>
          <a:p>
            <a:fld id="{E4E48515-694B-44C7-A9EB-D2CB2C6423BC}" type="slidenum">
              <a:rPr lang="ko-KR" altLang="en-US" smtClean="0"/>
              <a:pPr/>
              <a:t>12</a:t>
            </a:fld>
            <a:endParaRPr lang="ko-KR" altLang="en-US" dirty="0"/>
          </a:p>
        </p:txBody>
      </p:sp>
      <p:sp>
        <p:nvSpPr>
          <p:cNvPr id="3" name="텍스트 개체 틀 2">
            <a:extLst>
              <a:ext uri="{FF2B5EF4-FFF2-40B4-BE49-F238E27FC236}">
                <a16:creationId xmlns:a16="http://schemas.microsoft.com/office/drawing/2014/main" id="{98087A4B-FD49-4476-A1A3-11683BA9E8C5}"/>
              </a:ext>
            </a:extLst>
          </p:cNvPr>
          <p:cNvSpPr>
            <a:spLocks noGrp="1"/>
          </p:cNvSpPr>
          <p:nvPr>
            <p:ph type="body" sz="quarter" idx="13"/>
          </p:nvPr>
        </p:nvSpPr>
        <p:spPr/>
        <p:txBody>
          <a:bodyPr/>
          <a:lstStyle/>
          <a:p>
            <a:r>
              <a:rPr lang="en-US" altLang="ko-KR" dirty="0"/>
              <a:t>Manufacturing Execution System</a:t>
            </a:r>
            <a:endParaRPr lang="ko-KR" altLang="en-US" dirty="0"/>
          </a:p>
        </p:txBody>
      </p:sp>
      <p:sp>
        <p:nvSpPr>
          <p:cNvPr id="4" name="내용 개체 틀 3">
            <a:extLst>
              <a:ext uri="{FF2B5EF4-FFF2-40B4-BE49-F238E27FC236}">
                <a16:creationId xmlns:a16="http://schemas.microsoft.com/office/drawing/2014/main" id="{04FE83A2-822B-43A6-B5CA-5FA032BC5890}"/>
              </a:ext>
            </a:extLst>
          </p:cNvPr>
          <p:cNvSpPr>
            <a:spLocks noGrp="1"/>
          </p:cNvSpPr>
          <p:nvPr>
            <p:ph sz="quarter" idx="14"/>
          </p:nvPr>
        </p:nvSpPr>
        <p:spPr>
          <a:xfrm>
            <a:off x="107950" y="3016948"/>
            <a:ext cx="8928100" cy="3436239"/>
          </a:xfrm>
        </p:spPr>
        <p:txBody>
          <a:bodyPr>
            <a:normAutofit fontScale="85000" lnSpcReduction="20000"/>
          </a:bodyPr>
          <a:lstStyle/>
          <a:p>
            <a:r>
              <a:rPr lang="en-US" altLang="ko-KR" dirty="0"/>
              <a:t>Objective</a:t>
            </a:r>
          </a:p>
          <a:p>
            <a:pPr lvl="1"/>
            <a:r>
              <a:rPr lang="en-US" altLang="ko-KR" dirty="0"/>
              <a:t>Show the production plan</a:t>
            </a:r>
          </a:p>
          <a:p>
            <a:pPr lvl="2"/>
            <a:r>
              <a:rPr lang="en-US" altLang="ko-KR" dirty="0"/>
              <a:t>1) Number of orders by dates and 2) Number of orders by models</a:t>
            </a:r>
          </a:p>
          <a:p>
            <a:pPr lvl="1"/>
            <a:r>
              <a:rPr lang="en-US" altLang="ko-KR" dirty="0"/>
              <a:t>Use the linked list</a:t>
            </a:r>
          </a:p>
          <a:p>
            <a:r>
              <a:rPr lang="en-US" altLang="ko-KR" dirty="0"/>
              <a:t>Problem 1. Complete PlanNode.py</a:t>
            </a:r>
          </a:p>
          <a:p>
            <a:pPr lvl="1"/>
            <a:r>
              <a:rPr lang="en-US" altLang="ko-KR" dirty="0"/>
              <a:t>Complete the set/get methods</a:t>
            </a:r>
          </a:p>
          <a:p>
            <a:r>
              <a:rPr lang="en-US" altLang="ko-KR" dirty="0"/>
              <a:t>Problem 2. Initialize LinkedList</a:t>
            </a:r>
          </a:p>
          <a:p>
            <a:pPr lvl="1"/>
            <a:r>
              <a:rPr lang="en-US" altLang="ko-KR" dirty="0"/>
              <a:t>Set the head and the tail relation in the constructor of ProductionList.py</a:t>
            </a:r>
          </a:p>
          <a:p>
            <a:r>
              <a:rPr lang="en-US" altLang="ko-KR" dirty="0"/>
              <a:t>Problem 3. Add a node to the list</a:t>
            </a:r>
          </a:p>
          <a:p>
            <a:pPr lvl="1"/>
            <a:r>
              <a:rPr lang="en-US" altLang="ko-KR" dirty="0"/>
              <a:t>Complete a code to add a </a:t>
            </a:r>
            <a:r>
              <a:rPr lang="en-US" altLang="ko-KR" dirty="0" err="1"/>
              <a:t>PlanNode</a:t>
            </a:r>
            <a:r>
              <a:rPr lang="en-US" altLang="ko-KR" dirty="0"/>
              <a:t> instance to the list at the end</a:t>
            </a:r>
          </a:p>
          <a:p>
            <a:r>
              <a:rPr lang="en-US" altLang="ko-KR" dirty="0"/>
              <a:t>Problem 4. Iterate the list</a:t>
            </a:r>
          </a:p>
          <a:p>
            <a:pPr lvl="1"/>
            <a:r>
              <a:rPr lang="en-US" altLang="ko-KR" dirty="0"/>
              <a:t>Collect the data from the nodes in the list for charting</a:t>
            </a:r>
            <a:endParaRPr lang="ko-KR" altLang="en-US" dirty="0"/>
          </a:p>
        </p:txBody>
      </p:sp>
      <p:cxnSp>
        <p:nvCxnSpPr>
          <p:cNvPr id="5" name="Straight Arrow Connector 7">
            <a:extLst>
              <a:ext uri="{FF2B5EF4-FFF2-40B4-BE49-F238E27FC236}">
                <a16:creationId xmlns:a16="http://schemas.microsoft.com/office/drawing/2014/main" id="{7212E1B3-1C2A-4A97-976F-2E7581A21434}"/>
              </a:ext>
            </a:extLst>
          </p:cNvPr>
          <p:cNvCxnSpPr/>
          <p:nvPr/>
        </p:nvCxnSpPr>
        <p:spPr>
          <a:xfrm>
            <a:off x="2483768" y="1688932"/>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8">
            <a:extLst>
              <a:ext uri="{FF2B5EF4-FFF2-40B4-BE49-F238E27FC236}">
                <a16:creationId xmlns:a16="http://schemas.microsoft.com/office/drawing/2014/main" id="{CE8B5684-A4FC-48C5-8560-01CB19F1D938}"/>
              </a:ext>
            </a:extLst>
          </p:cNvPr>
          <p:cNvCxnSpPr/>
          <p:nvPr/>
        </p:nvCxnSpPr>
        <p:spPr>
          <a:xfrm>
            <a:off x="4283968" y="1689519"/>
            <a:ext cx="436313" cy="171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9">
            <a:extLst>
              <a:ext uri="{FF2B5EF4-FFF2-40B4-BE49-F238E27FC236}">
                <a16:creationId xmlns:a16="http://schemas.microsoft.com/office/drawing/2014/main" id="{932BA580-2DCE-4180-A1F1-7CB8557700BE}"/>
              </a:ext>
            </a:extLst>
          </p:cNvPr>
          <p:cNvCxnSpPr/>
          <p:nvPr/>
        </p:nvCxnSpPr>
        <p:spPr>
          <a:xfrm>
            <a:off x="6088433" y="1691821"/>
            <a:ext cx="425023" cy="54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F19758-35E8-4624-BAF1-7B7B1DD0313B}"/>
              </a:ext>
            </a:extLst>
          </p:cNvPr>
          <p:cNvSpPr txBox="1"/>
          <p:nvPr/>
        </p:nvSpPr>
        <p:spPr>
          <a:xfrm>
            <a:off x="1432444" y="2080478"/>
            <a:ext cx="748923" cy="369332"/>
          </a:xfrm>
          <a:prstGeom prst="rect">
            <a:avLst/>
          </a:prstGeom>
          <a:noFill/>
          <a:ln>
            <a:noFill/>
          </a:ln>
        </p:spPr>
        <p:txBody>
          <a:bodyPr wrap="none" rtlCol="0">
            <a:spAutoFit/>
          </a:bodyPr>
          <a:lstStyle/>
          <a:p>
            <a:r>
              <a:rPr lang="en-US" altLang="ko-KR" b="1" dirty="0">
                <a:latin typeface="Helvetica" panose="020B0604020202020204" pitchFamily="34" charset="0"/>
                <a:cs typeface="Helvetica" panose="020B0604020202020204" pitchFamily="34" charset="0"/>
              </a:rPr>
              <a:t>Head</a:t>
            </a:r>
            <a:endParaRPr lang="ko-KR" altLang="en-US" b="1"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B2AEE79D-769E-4FE2-98FE-299343255809}"/>
              </a:ext>
            </a:extLst>
          </p:cNvPr>
          <p:cNvSpPr txBox="1"/>
          <p:nvPr/>
        </p:nvSpPr>
        <p:spPr>
          <a:xfrm>
            <a:off x="6910180" y="2080478"/>
            <a:ext cx="580223" cy="369332"/>
          </a:xfrm>
          <a:prstGeom prst="rect">
            <a:avLst/>
          </a:prstGeom>
          <a:noFill/>
          <a:ln>
            <a:noFill/>
          </a:ln>
        </p:spPr>
        <p:txBody>
          <a:bodyPr wrap="none" rtlCol="0">
            <a:spAutoFit/>
          </a:bodyPr>
          <a:lstStyle/>
          <a:p>
            <a:r>
              <a:rPr lang="en-US" altLang="ko-KR" b="1" dirty="0">
                <a:latin typeface="Helvetica" panose="020B0604020202020204" pitchFamily="34" charset="0"/>
                <a:cs typeface="Helvetica" panose="020B0604020202020204" pitchFamily="34" charset="0"/>
              </a:rPr>
              <a:t>Tail</a:t>
            </a:r>
            <a:endParaRPr lang="ko-KR" altLang="en-US" b="1" dirty="0">
              <a:latin typeface="Helvetica" panose="020B0604020202020204" pitchFamily="34" charset="0"/>
              <a:cs typeface="Helvetica" panose="020B0604020202020204" pitchFamily="34" charset="0"/>
            </a:endParaRPr>
          </a:p>
        </p:txBody>
      </p:sp>
      <p:grpSp>
        <p:nvGrpSpPr>
          <p:cNvPr id="10" name="Group 12">
            <a:extLst>
              <a:ext uri="{FF2B5EF4-FFF2-40B4-BE49-F238E27FC236}">
                <a16:creationId xmlns:a16="http://schemas.microsoft.com/office/drawing/2014/main" id="{44961731-6CD0-4412-89B7-CD1A5C400CF0}"/>
              </a:ext>
            </a:extLst>
          </p:cNvPr>
          <p:cNvGrpSpPr/>
          <p:nvPr/>
        </p:nvGrpSpPr>
        <p:grpSpPr>
          <a:xfrm>
            <a:off x="1115616" y="1503827"/>
            <a:ext cx="1368152" cy="576651"/>
            <a:chOff x="1259632" y="4603708"/>
            <a:chExt cx="1368152" cy="576651"/>
          </a:xfrm>
          <a:noFill/>
        </p:grpSpPr>
        <p:grpSp>
          <p:nvGrpSpPr>
            <p:cNvPr id="11" name="Group 13">
              <a:extLst>
                <a:ext uri="{FF2B5EF4-FFF2-40B4-BE49-F238E27FC236}">
                  <a16:creationId xmlns:a16="http://schemas.microsoft.com/office/drawing/2014/main" id="{C5EEBB9B-7496-4170-BF3D-F3D7D479FFEE}"/>
                </a:ext>
              </a:extLst>
            </p:cNvPr>
            <p:cNvGrpSpPr/>
            <p:nvPr/>
          </p:nvGrpSpPr>
          <p:grpSpPr>
            <a:xfrm>
              <a:off x="1259632" y="4604295"/>
              <a:ext cx="1368152" cy="576064"/>
              <a:chOff x="1259632" y="3933056"/>
              <a:chExt cx="1368152" cy="576064"/>
            </a:xfrm>
            <a:grpFill/>
          </p:grpSpPr>
          <p:sp>
            <p:nvSpPr>
              <p:cNvPr id="13" name="Rectangle 15">
                <a:extLst>
                  <a:ext uri="{FF2B5EF4-FFF2-40B4-BE49-F238E27FC236}">
                    <a16:creationId xmlns:a16="http://schemas.microsoft.com/office/drawing/2014/main" id="{53E117D5-BF61-4E3E-B268-6D2807DA032A}"/>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Helvetica" panose="020B0604020202020204" pitchFamily="34" charset="0"/>
                  <a:cs typeface="Helvetica" panose="020B0604020202020204" pitchFamily="34" charset="0"/>
                </a:endParaRPr>
              </a:p>
            </p:txBody>
          </p:sp>
          <p:sp>
            <p:nvSpPr>
              <p:cNvPr id="14" name="Rectangle 16">
                <a:extLst>
                  <a:ext uri="{FF2B5EF4-FFF2-40B4-BE49-F238E27FC236}">
                    <a16:creationId xmlns:a16="http://schemas.microsoft.com/office/drawing/2014/main" id="{A0B88BBD-DF85-486F-B401-1FE63EDE74B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Helvetica" panose="020B0604020202020204" pitchFamily="34" charset="0"/>
                    <a:cs typeface="Helvetica" panose="020B0604020202020204" pitchFamily="34" charset="0"/>
                  </a:rPr>
                  <a:t>N</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e</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x</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t</a:t>
                </a:r>
                <a:endParaRPr lang="ko-KR" altLang="en-US" sz="800" b="1" dirty="0">
                  <a:solidFill>
                    <a:schemeClr val="tx1"/>
                  </a:solidFill>
                  <a:latin typeface="Helvetica" panose="020B0604020202020204" pitchFamily="34" charset="0"/>
                  <a:cs typeface="Helvetica" panose="020B0604020202020204" pitchFamily="34" charset="0"/>
                </a:endParaRPr>
              </a:p>
            </p:txBody>
          </p:sp>
          <p:sp>
            <p:nvSpPr>
              <p:cNvPr id="15" name="Rectangle 17">
                <a:extLst>
                  <a:ext uri="{FF2B5EF4-FFF2-40B4-BE49-F238E27FC236}">
                    <a16:creationId xmlns:a16="http://schemas.microsoft.com/office/drawing/2014/main" id="{5B4FCC6B-1561-4134-8364-059E51B1B46B}"/>
                  </a:ext>
                </a:extLst>
              </p:cNvPr>
              <p:cNvSpPr/>
              <p:nvPr/>
            </p:nvSpPr>
            <p:spPr>
              <a:xfrm>
                <a:off x="1619672" y="3933056"/>
                <a:ext cx="64807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i="1" dirty="0">
                    <a:solidFill>
                      <a:schemeClr val="tx1"/>
                    </a:solidFill>
                    <a:latin typeface="Helvetica" panose="020B0604020202020204" pitchFamily="34" charset="0"/>
                    <a:cs typeface="Helvetica" panose="020B0604020202020204" pitchFamily="34" charset="0"/>
                  </a:rPr>
                  <a:t>head</a:t>
                </a:r>
                <a:endParaRPr lang="ko-KR" altLang="en-US" sz="1200" b="1" i="1" dirty="0">
                  <a:solidFill>
                    <a:schemeClr val="tx1"/>
                  </a:solidFill>
                  <a:latin typeface="Helvetica" panose="020B0604020202020204" pitchFamily="34" charset="0"/>
                  <a:cs typeface="Helvetica" panose="020B0604020202020204" pitchFamily="34" charset="0"/>
                </a:endParaRPr>
              </a:p>
            </p:txBody>
          </p:sp>
        </p:grpSp>
        <p:sp>
          <p:nvSpPr>
            <p:cNvPr id="12" name="Rectangle 14">
              <a:extLst>
                <a:ext uri="{FF2B5EF4-FFF2-40B4-BE49-F238E27FC236}">
                  <a16:creationId xmlns:a16="http://schemas.microsoft.com/office/drawing/2014/main" id="{5731B196-5C96-4CF9-8334-9EFC7FB17DA4}"/>
                </a:ext>
              </a:extLst>
            </p:cNvPr>
            <p:cNvSpPr/>
            <p:nvPr/>
          </p:nvSpPr>
          <p:spPr>
            <a:xfrm>
              <a:off x="1259632" y="4603708"/>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Helvetica" panose="020B0604020202020204" pitchFamily="34" charset="0"/>
                  <a:cs typeface="Helvetica" panose="020B0604020202020204" pitchFamily="34" charset="0"/>
                </a:rPr>
                <a:t>P</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r</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e</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v</a:t>
              </a:r>
              <a:endParaRPr lang="ko-KR" altLang="en-US" sz="800" b="1" dirty="0">
                <a:solidFill>
                  <a:schemeClr val="tx1"/>
                </a:solidFill>
                <a:latin typeface="Helvetica" panose="020B0604020202020204" pitchFamily="34" charset="0"/>
                <a:cs typeface="Helvetica" panose="020B0604020202020204" pitchFamily="34" charset="0"/>
              </a:endParaRPr>
            </a:p>
          </p:txBody>
        </p:sp>
      </p:grpSp>
      <p:grpSp>
        <p:nvGrpSpPr>
          <p:cNvPr id="16" name="Group 18">
            <a:extLst>
              <a:ext uri="{FF2B5EF4-FFF2-40B4-BE49-F238E27FC236}">
                <a16:creationId xmlns:a16="http://schemas.microsoft.com/office/drawing/2014/main" id="{2035AA5E-D08E-4002-B03D-647119E6AFC6}"/>
              </a:ext>
            </a:extLst>
          </p:cNvPr>
          <p:cNvGrpSpPr/>
          <p:nvPr/>
        </p:nvGrpSpPr>
        <p:grpSpPr>
          <a:xfrm>
            <a:off x="2915816" y="1504414"/>
            <a:ext cx="1368152" cy="576651"/>
            <a:chOff x="1259632" y="4603708"/>
            <a:chExt cx="1368152" cy="576651"/>
          </a:xfrm>
          <a:noFill/>
        </p:grpSpPr>
        <p:grpSp>
          <p:nvGrpSpPr>
            <p:cNvPr id="17" name="Group 19">
              <a:extLst>
                <a:ext uri="{FF2B5EF4-FFF2-40B4-BE49-F238E27FC236}">
                  <a16:creationId xmlns:a16="http://schemas.microsoft.com/office/drawing/2014/main" id="{D3941F17-77DA-46D0-952E-677450E6A375}"/>
                </a:ext>
              </a:extLst>
            </p:cNvPr>
            <p:cNvGrpSpPr/>
            <p:nvPr/>
          </p:nvGrpSpPr>
          <p:grpSpPr>
            <a:xfrm>
              <a:off x="1259632" y="4604295"/>
              <a:ext cx="1368152" cy="576064"/>
              <a:chOff x="1259632" y="3933056"/>
              <a:chExt cx="1368152" cy="576064"/>
            </a:xfrm>
            <a:grpFill/>
          </p:grpSpPr>
          <p:sp>
            <p:nvSpPr>
              <p:cNvPr id="19" name="Rectangle 21">
                <a:extLst>
                  <a:ext uri="{FF2B5EF4-FFF2-40B4-BE49-F238E27FC236}">
                    <a16:creationId xmlns:a16="http://schemas.microsoft.com/office/drawing/2014/main" id="{829FF3E9-4039-46E4-BE4C-DC1F09748CAA}"/>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Helvetica" panose="020B0604020202020204" pitchFamily="34" charset="0"/>
                  <a:cs typeface="Helvetica" panose="020B0604020202020204" pitchFamily="34" charset="0"/>
                </a:endParaRPr>
              </a:p>
            </p:txBody>
          </p:sp>
          <p:sp>
            <p:nvSpPr>
              <p:cNvPr id="20" name="Rectangle 22">
                <a:extLst>
                  <a:ext uri="{FF2B5EF4-FFF2-40B4-BE49-F238E27FC236}">
                    <a16:creationId xmlns:a16="http://schemas.microsoft.com/office/drawing/2014/main" id="{C0ADB0A0-C9B5-4C3F-BA31-5639938F31AC}"/>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Helvetica" panose="020B0604020202020204" pitchFamily="34" charset="0"/>
                    <a:cs typeface="Helvetica" panose="020B0604020202020204" pitchFamily="34" charset="0"/>
                  </a:rPr>
                  <a:t>N</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e</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x</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t</a:t>
                </a:r>
                <a:endParaRPr lang="ko-KR" altLang="en-US" sz="800" b="1" dirty="0">
                  <a:solidFill>
                    <a:schemeClr val="tx1"/>
                  </a:solidFill>
                  <a:latin typeface="Helvetica" panose="020B0604020202020204" pitchFamily="34" charset="0"/>
                  <a:cs typeface="Helvetica" panose="020B0604020202020204" pitchFamily="34" charset="0"/>
                </a:endParaRPr>
              </a:p>
            </p:txBody>
          </p:sp>
          <p:sp>
            <p:nvSpPr>
              <p:cNvPr id="21" name="Rectangle 23">
                <a:extLst>
                  <a:ext uri="{FF2B5EF4-FFF2-40B4-BE49-F238E27FC236}">
                    <a16:creationId xmlns:a16="http://schemas.microsoft.com/office/drawing/2014/main" id="{16863166-1A56-4805-B90E-842C7CC9AAFF}"/>
                  </a:ext>
                </a:extLst>
              </p:cNvPr>
              <p:cNvSpPr/>
              <p:nvPr/>
            </p:nvSpPr>
            <p:spPr>
              <a:xfrm>
                <a:off x="1619672" y="3933056"/>
                <a:ext cx="64807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Helvetica" panose="020B0604020202020204" pitchFamily="34" charset="0"/>
                    <a:cs typeface="Helvetica" panose="020B0604020202020204" pitchFamily="34" charset="0"/>
                  </a:rPr>
                  <a:t>‘a’</a:t>
                </a:r>
                <a:endParaRPr lang="ko-KR" altLang="en-US" sz="1200" b="1" dirty="0">
                  <a:solidFill>
                    <a:schemeClr val="tx1"/>
                  </a:solidFill>
                  <a:latin typeface="Helvetica" panose="020B0604020202020204" pitchFamily="34" charset="0"/>
                  <a:cs typeface="Helvetica" panose="020B0604020202020204" pitchFamily="34" charset="0"/>
                </a:endParaRPr>
              </a:p>
            </p:txBody>
          </p:sp>
        </p:grpSp>
        <p:sp>
          <p:nvSpPr>
            <p:cNvPr id="18" name="Rectangle 20">
              <a:extLst>
                <a:ext uri="{FF2B5EF4-FFF2-40B4-BE49-F238E27FC236}">
                  <a16:creationId xmlns:a16="http://schemas.microsoft.com/office/drawing/2014/main" id="{5558C257-A431-446D-991C-31A73BE4DB29}"/>
                </a:ext>
              </a:extLst>
            </p:cNvPr>
            <p:cNvSpPr/>
            <p:nvPr/>
          </p:nvSpPr>
          <p:spPr>
            <a:xfrm>
              <a:off x="1259632" y="4603708"/>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Helvetica" panose="020B0604020202020204" pitchFamily="34" charset="0"/>
                  <a:cs typeface="Helvetica" panose="020B0604020202020204" pitchFamily="34" charset="0"/>
                </a:rPr>
                <a:t>P</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r</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e</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v</a:t>
              </a:r>
              <a:endParaRPr lang="ko-KR" altLang="en-US" sz="800" b="1" dirty="0">
                <a:solidFill>
                  <a:schemeClr val="tx1"/>
                </a:solidFill>
                <a:latin typeface="Helvetica" panose="020B0604020202020204" pitchFamily="34" charset="0"/>
                <a:cs typeface="Helvetica" panose="020B0604020202020204" pitchFamily="34" charset="0"/>
              </a:endParaRPr>
            </a:p>
          </p:txBody>
        </p:sp>
      </p:grpSp>
      <p:grpSp>
        <p:nvGrpSpPr>
          <p:cNvPr id="22" name="Group 24">
            <a:extLst>
              <a:ext uri="{FF2B5EF4-FFF2-40B4-BE49-F238E27FC236}">
                <a16:creationId xmlns:a16="http://schemas.microsoft.com/office/drawing/2014/main" id="{9FFE944E-881E-4974-9D75-0D0C425D98CF}"/>
              </a:ext>
            </a:extLst>
          </p:cNvPr>
          <p:cNvGrpSpPr/>
          <p:nvPr/>
        </p:nvGrpSpPr>
        <p:grpSpPr>
          <a:xfrm>
            <a:off x="4720281" y="1506716"/>
            <a:ext cx="1368152" cy="576651"/>
            <a:chOff x="1259632" y="4603708"/>
            <a:chExt cx="1368152" cy="576651"/>
          </a:xfrm>
          <a:noFill/>
        </p:grpSpPr>
        <p:grpSp>
          <p:nvGrpSpPr>
            <p:cNvPr id="23" name="Group 25">
              <a:extLst>
                <a:ext uri="{FF2B5EF4-FFF2-40B4-BE49-F238E27FC236}">
                  <a16:creationId xmlns:a16="http://schemas.microsoft.com/office/drawing/2014/main" id="{5627F6DB-AE94-4F5A-BE25-B96534BD4058}"/>
                </a:ext>
              </a:extLst>
            </p:cNvPr>
            <p:cNvGrpSpPr/>
            <p:nvPr/>
          </p:nvGrpSpPr>
          <p:grpSpPr>
            <a:xfrm>
              <a:off x="1259632" y="4604295"/>
              <a:ext cx="1368152" cy="576064"/>
              <a:chOff x="1259632" y="3933056"/>
              <a:chExt cx="1368152" cy="576064"/>
            </a:xfrm>
            <a:grpFill/>
          </p:grpSpPr>
          <p:sp>
            <p:nvSpPr>
              <p:cNvPr id="25" name="Rectangle 27">
                <a:extLst>
                  <a:ext uri="{FF2B5EF4-FFF2-40B4-BE49-F238E27FC236}">
                    <a16:creationId xmlns:a16="http://schemas.microsoft.com/office/drawing/2014/main" id="{E158496C-CF35-4233-AD2F-82EFAB3584DB}"/>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Helvetica" panose="020B0604020202020204" pitchFamily="34" charset="0"/>
                  <a:cs typeface="Helvetica" panose="020B0604020202020204" pitchFamily="34" charset="0"/>
                </a:endParaRPr>
              </a:p>
            </p:txBody>
          </p:sp>
          <p:sp>
            <p:nvSpPr>
              <p:cNvPr id="26" name="Rectangle 28">
                <a:extLst>
                  <a:ext uri="{FF2B5EF4-FFF2-40B4-BE49-F238E27FC236}">
                    <a16:creationId xmlns:a16="http://schemas.microsoft.com/office/drawing/2014/main" id="{6314B113-5E62-4C3C-8FFD-D01AFA12A08D}"/>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Helvetica" panose="020B0604020202020204" pitchFamily="34" charset="0"/>
                    <a:cs typeface="Helvetica" panose="020B0604020202020204" pitchFamily="34" charset="0"/>
                  </a:rPr>
                  <a:t>N</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e</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x</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t</a:t>
                </a:r>
                <a:endParaRPr lang="ko-KR" altLang="en-US" sz="800" b="1" dirty="0">
                  <a:solidFill>
                    <a:schemeClr val="tx1"/>
                  </a:solidFill>
                  <a:latin typeface="Helvetica" panose="020B0604020202020204" pitchFamily="34" charset="0"/>
                  <a:cs typeface="Helvetica" panose="020B0604020202020204" pitchFamily="34" charset="0"/>
                </a:endParaRPr>
              </a:p>
            </p:txBody>
          </p:sp>
          <p:sp>
            <p:nvSpPr>
              <p:cNvPr id="27" name="Rectangle 29">
                <a:extLst>
                  <a:ext uri="{FF2B5EF4-FFF2-40B4-BE49-F238E27FC236}">
                    <a16:creationId xmlns:a16="http://schemas.microsoft.com/office/drawing/2014/main" id="{C0AF92F4-1643-40AF-A585-EF8061E11F90}"/>
                  </a:ext>
                </a:extLst>
              </p:cNvPr>
              <p:cNvSpPr/>
              <p:nvPr/>
            </p:nvSpPr>
            <p:spPr>
              <a:xfrm>
                <a:off x="1619672" y="3933056"/>
                <a:ext cx="64807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Helvetica" panose="020B0604020202020204" pitchFamily="34" charset="0"/>
                    <a:cs typeface="Helvetica" panose="020B0604020202020204" pitchFamily="34" charset="0"/>
                  </a:rPr>
                  <a:t>‘b’</a:t>
                </a:r>
                <a:endParaRPr lang="ko-KR" altLang="en-US" sz="1200" b="1" dirty="0">
                  <a:solidFill>
                    <a:schemeClr val="tx1"/>
                  </a:solidFill>
                  <a:latin typeface="Helvetica" panose="020B0604020202020204" pitchFamily="34" charset="0"/>
                  <a:cs typeface="Helvetica" panose="020B0604020202020204" pitchFamily="34" charset="0"/>
                </a:endParaRPr>
              </a:p>
            </p:txBody>
          </p:sp>
        </p:grpSp>
        <p:sp>
          <p:nvSpPr>
            <p:cNvPr id="24" name="Rectangle 26">
              <a:extLst>
                <a:ext uri="{FF2B5EF4-FFF2-40B4-BE49-F238E27FC236}">
                  <a16:creationId xmlns:a16="http://schemas.microsoft.com/office/drawing/2014/main" id="{2E75BBDA-3F79-4722-92FF-A01DBAE766D3}"/>
                </a:ext>
              </a:extLst>
            </p:cNvPr>
            <p:cNvSpPr/>
            <p:nvPr/>
          </p:nvSpPr>
          <p:spPr>
            <a:xfrm>
              <a:off x="1259632" y="4603708"/>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Helvetica" panose="020B0604020202020204" pitchFamily="34" charset="0"/>
                  <a:cs typeface="Helvetica" panose="020B0604020202020204" pitchFamily="34" charset="0"/>
                </a:rPr>
                <a:t>P</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r</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e</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v</a:t>
              </a:r>
              <a:endParaRPr lang="ko-KR" altLang="en-US" sz="800" b="1" dirty="0">
                <a:solidFill>
                  <a:schemeClr val="tx1"/>
                </a:solidFill>
                <a:latin typeface="Helvetica" panose="020B0604020202020204" pitchFamily="34" charset="0"/>
                <a:cs typeface="Helvetica" panose="020B0604020202020204" pitchFamily="34" charset="0"/>
              </a:endParaRPr>
            </a:p>
          </p:txBody>
        </p:sp>
      </p:grpSp>
      <p:grpSp>
        <p:nvGrpSpPr>
          <p:cNvPr id="28" name="Group 30">
            <a:extLst>
              <a:ext uri="{FF2B5EF4-FFF2-40B4-BE49-F238E27FC236}">
                <a16:creationId xmlns:a16="http://schemas.microsoft.com/office/drawing/2014/main" id="{E11EC899-A6E1-4983-BFA1-0BFD50644C67}"/>
              </a:ext>
            </a:extLst>
          </p:cNvPr>
          <p:cNvGrpSpPr/>
          <p:nvPr/>
        </p:nvGrpSpPr>
        <p:grpSpPr>
          <a:xfrm>
            <a:off x="6513456" y="1512753"/>
            <a:ext cx="1368152" cy="576651"/>
            <a:chOff x="1259632" y="4603708"/>
            <a:chExt cx="1368152" cy="576651"/>
          </a:xfrm>
          <a:noFill/>
        </p:grpSpPr>
        <p:grpSp>
          <p:nvGrpSpPr>
            <p:cNvPr id="29" name="Group 31">
              <a:extLst>
                <a:ext uri="{FF2B5EF4-FFF2-40B4-BE49-F238E27FC236}">
                  <a16:creationId xmlns:a16="http://schemas.microsoft.com/office/drawing/2014/main" id="{FDEEFFB2-9EA4-43EF-86F7-04B1F46D907C}"/>
                </a:ext>
              </a:extLst>
            </p:cNvPr>
            <p:cNvGrpSpPr/>
            <p:nvPr/>
          </p:nvGrpSpPr>
          <p:grpSpPr>
            <a:xfrm>
              <a:off x="1259632" y="4604295"/>
              <a:ext cx="1368152" cy="576064"/>
              <a:chOff x="1259632" y="3933056"/>
              <a:chExt cx="1368152" cy="576064"/>
            </a:xfrm>
            <a:grpFill/>
          </p:grpSpPr>
          <p:sp>
            <p:nvSpPr>
              <p:cNvPr id="31" name="Rectangle 33">
                <a:extLst>
                  <a:ext uri="{FF2B5EF4-FFF2-40B4-BE49-F238E27FC236}">
                    <a16:creationId xmlns:a16="http://schemas.microsoft.com/office/drawing/2014/main" id="{AC20779F-4159-4C87-8D1B-423558ABD3A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Helvetica" panose="020B0604020202020204" pitchFamily="34" charset="0"/>
                  <a:cs typeface="Helvetica" panose="020B0604020202020204" pitchFamily="34" charset="0"/>
                </a:endParaRPr>
              </a:p>
            </p:txBody>
          </p:sp>
          <p:sp>
            <p:nvSpPr>
              <p:cNvPr id="32" name="Rectangle 34">
                <a:extLst>
                  <a:ext uri="{FF2B5EF4-FFF2-40B4-BE49-F238E27FC236}">
                    <a16:creationId xmlns:a16="http://schemas.microsoft.com/office/drawing/2014/main" id="{296C87BA-D846-4C5A-8A69-799D3568E7AF}"/>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Helvetica" panose="020B0604020202020204" pitchFamily="34" charset="0"/>
                    <a:cs typeface="Helvetica" panose="020B0604020202020204" pitchFamily="34" charset="0"/>
                  </a:rPr>
                  <a:t>N</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e</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x</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t</a:t>
                </a:r>
                <a:endParaRPr lang="ko-KR" altLang="en-US" sz="800" b="1" dirty="0">
                  <a:solidFill>
                    <a:schemeClr val="tx1"/>
                  </a:solidFill>
                  <a:latin typeface="Helvetica" panose="020B0604020202020204" pitchFamily="34" charset="0"/>
                  <a:cs typeface="Helvetica" panose="020B0604020202020204" pitchFamily="34" charset="0"/>
                </a:endParaRPr>
              </a:p>
            </p:txBody>
          </p:sp>
          <p:sp>
            <p:nvSpPr>
              <p:cNvPr id="33" name="Rectangle 35">
                <a:extLst>
                  <a:ext uri="{FF2B5EF4-FFF2-40B4-BE49-F238E27FC236}">
                    <a16:creationId xmlns:a16="http://schemas.microsoft.com/office/drawing/2014/main" id="{C5F6C92F-12B1-413F-9653-400FB96AD77B}"/>
                  </a:ext>
                </a:extLst>
              </p:cNvPr>
              <p:cNvSpPr/>
              <p:nvPr/>
            </p:nvSpPr>
            <p:spPr>
              <a:xfrm>
                <a:off x="1619672" y="3933056"/>
                <a:ext cx="64807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i="1" dirty="0">
                    <a:solidFill>
                      <a:schemeClr val="tx1"/>
                    </a:solidFill>
                    <a:latin typeface="Helvetica" panose="020B0604020202020204" pitchFamily="34" charset="0"/>
                    <a:cs typeface="Helvetica" panose="020B0604020202020204" pitchFamily="34" charset="0"/>
                  </a:rPr>
                  <a:t>tail</a:t>
                </a:r>
                <a:endParaRPr lang="ko-KR" altLang="en-US" sz="1200" b="1" i="1" dirty="0">
                  <a:solidFill>
                    <a:schemeClr val="tx1"/>
                  </a:solidFill>
                  <a:latin typeface="Helvetica" panose="020B0604020202020204" pitchFamily="34" charset="0"/>
                  <a:cs typeface="Helvetica" panose="020B0604020202020204" pitchFamily="34" charset="0"/>
                </a:endParaRPr>
              </a:p>
            </p:txBody>
          </p:sp>
        </p:grpSp>
        <p:sp>
          <p:nvSpPr>
            <p:cNvPr id="30" name="Rectangle 32">
              <a:extLst>
                <a:ext uri="{FF2B5EF4-FFF2-40B4-BE49-F238E27FC236}">
                  <a16:creationId xmlns:a16="http://schemas.microsoft.com/office/drawing/2014/main" id="{C4D11CF2-C860-4763-9EED-AEE7708FA4E3}"/>
                </a:ext>
              </a:extLst>
            </p:cNvPr>
            <p:cNvSpPr/>
            <p:nvPr/>
          </p:nvSpPr>
          <p:spPr>
            <a:xfrm>
              <a:off x="1259632" y="4603708"/>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Helvetica" panose="020B0604020202020204" pitchFamily="34" charset="0"/>
                  <a:cs typeface="Helvetica" panose="020B0604020202020204" pitchFamily="34" charset="0"/>
                </a:rPr>
                <a:t>P</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r</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e</a:t>
              </a:r>
              <a:br>
                <a:rPr lang="en-US" altLang="ko-KR" sz="800" b="1" dirty="0">
                  <a:solidFill>
                    <a:schemeClr val="tx1"/>
                  </a:solidFill>
                  <a:latin typeface="Helvetica" panose="020B0604020202020204" pitchFamily="34" charset="0"/>
                  <a:cs typeface="Helvetica" panose="020B0604020202020204" pitchFamily="34" charset="0"/>
                </a:rPr>
              </a:br>
              <a:r>
                <a:rPr lang="en-US" altLang="ko-KR" sz="800" b="1" dirty="0">
                  <a:solidFill>
                    <a:schemeClr val="tx1"/>
                  </a:solidFill>
                  <a:latin typeface="Helvetica" panose="020B0604020202020204" pitchFamily="34" charset="0"/>
                  <a:cs typeface="Helvetica" panose="020B0604020202020204" pitchFamily="34" charset="0"/>
                </a:rPr>
                <a:t>v</a:t>
              </a:r>
              <a:endParaRPr lang="ko-KR" altLang="en-US" sz="800" b="1" dirty="0">
                <a:solidFill>
                  <a:schemeClr val="tx1"/>
                </a:solidFill>
                <a:latin typeface="Helvetica" panose="020B0604020202020204" pitchFamily="34" charset="0"/>
                <a:cs typeface="Helvetica" panose="020B0604020202020204" pitchFamily="34" charset="0"/>
              </a:endParaRPr>
            </a:p>
          </p:txBody>
        </p:sp>
      </p:grpSp>
      <p:cxnSp>
        <p:nvCxnSpPr>
          <p:cNvPr id="34" name="Straight Arrow Connector 36">
            <a:extLst>
              <a:ext uri="{FF2B5EF4-FFF2-40B4-BE49-F238E27FC236}">
                <a16:creationId xmlns:a16="http://schemas.microsoft.com/office/drawing/2014/main" id="{763222B5-FA1D-4FBC-AD08-FB4C9ACFE883}"/>
              </a:ext>
            </a:extLst>
          </p:cNvPr>
          <p:cNvCxnSpPr/>
          <p:nvPr/>
        </p:nvCxnSpPr>
        <p:spPr>
          <a:xfrm flipH="1">
            <a:off x="6088433" y="1913295"/>
            <a:ext cx="42502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7">
            <a:extLst>
              <a:ext uri="{FF2B5EF4-FFF2-40B4-BE49-F238E27FC236}">
                <a16:creationId xmlns:a16="http://schemas.microsoft.com/office/drawing/2014/main" id="{10907C4C-6A98-4054-B989-89147AAAA889}"/>
              </a:ext>
            </a:extLst>
          </p:cNvPr>
          <p:cNvCxnSpPr/>
          <p:nvPr/>
        </p:nvCxnSpPr>
        <p:spPr>
          <a:xfrm flipH="1">
            <a:off x="4283968" y="1913295"/>
            <a:ext cx="42502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8">
            <a:extLst>
              <a:ext uri="{FF2B5EF4-FFF2-40B4-BE49-F238E27FC236}">
                <a16:creationId xmlns:a16="http://schemas.microsoft.com/office/drawing/2014/main" id="{E377F0FB-69C5-40E4-9236-C4DD9A4C6451}"/>
              </a:ext>
            </a:extLst>
          </p:cNvPr>
          <p:cNvCxnSpPr/>
          <p:nvPr/>
        </p:nvCxnSpPr>
        <p:spPr>
          <a:xfrm flipH="1">
            <a:off x="2490793" y="1913295"/>
            <a:ext cx="42502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F5FFE4E-5C1E-4787-B858-716C4544EEBF}"/>
              </a:ext>
            </a:extLst>
          </p:cNvPr>
          <p:cNvSpPr txBox="1"/>
          <p:nvPr/>
        </p:nvSpPr>
        <p:spPr>
          <a:xfrm>
            <a:off x="3215006" y="685041"/>
            <a:ext cx="2706190" cy="400110"/>
          </a:xfrm>
          <a:prstGeom prst="rect">
            <a:avLst/>
          </a:prstGeom>
          <a:noFill/>
        </p:spPr>
        <p:txBody>
          <a:bodyPr wrap="none" rtlCol="0">
            <a:spAutoFit/>
          </a:bodyPr>
          <a:lstStyle/>
          <a:p>
            <a:r>
              <a:rPr lang="en-US" altLang="ko-KR" sz="2000" b="1" dirty="0" err="1">
                <a:latin typeface="Helvetica" panose="020B0604020202020204" pitchFamily="34" charset="0"/>
                <a:cs typeface="Helvetica" panose="020B0604020202020204" pitchFamily="34" charset="0"/>
              </a:rPr>
              <a:t>ProductionList</a:t>
            </a:r>
            <a:r>
              <a:rPr lang="en-US" altLang="ko-KR" sz="2000" b="1" dirty="0">
                <a:latin typeface="Helvetica" panose="020B0604020202020204" pitchFamily="34" charset="0"/>
                <a:cs typeface="Helvetica" panose="020B0604020202020204" pitchFamily="34" charset="0"/>
              </a:rPr>
              <a:t> class</a:t>
            </a:r>
            <a:endParaRPr lang="ko-KR" altLang="en-US" sz="2000" b="1" dirty="0">
              <a:latin typeface="Helvetica" panose="020B0604020202020204" pitchFamily="34" charset="0"/>
              <a:cs typeface="Helvetica" panose="020B0604020202020204" pitchFamily="34" charset="0"/>
            </a:endParaRPr>
          </a:p>
        </p:txBody>
      </p:sp>
      <p:sp>
        <p:nvSpPr>
          <p:cNvPr id="38" name="Right Brace 40">
            <a:extLst>
              <a:ext uri="{FF2B5EF4-FFF2-40B4-BE49-F238E27FC236}">
                <a16:creationId xmlns:a16="http://schemas.microsoft.com/office/drawing/2014/main" id="{7E0FD0A5-A7C0-4FC1-A705-663D9A88E78E}"/>
              </a:ext>
            </a:extLst>
          </p:cNvPr>
          <p:cNvSpPr/>
          <p:nvPr/>
        </p:nvSpPr>
        <p:spPr>
          <a:xfrm rot="16200000">
            <a:off x="4323328" y="-2110733"/>
            <a:ext cx="360040" cy="675652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9" name="Rectangular Callout 41">
            <a:extLst>
              <a:ext uri="{FF2B5EF4-FFF2-40B4-BE49-F238E27FC236}">
                <a16:creationId xmlns:a16="http://schemas.microsoft.com/office/drawing/2014/main" id="{92EAB0E2-FF35-4064-88ED-458677BAE769}"/>
              </a:ext>
            </a:extLst>
          </p:cNvPr>
          <p:cNvSpPr/>
          <p:nvPr/>
        </p:nvSpPr>
        <p:spPr>
          <a:xfrm>
            <a:off x="6963460" y="2786062"/>
            <a:ext cx="1838284" cy="648072"/>
          </a:xfrm>
          <a:prstGeom prst="wedgeRectCallout">
            <a:avLst>
              <a:gd name="adj1" fmla="val -31036"/>
              <a:gd name="adj2" fmla="val -111156"/>
            </a:avLst>
          </a:prstGeom>
          <a:ln>
            <a:tailEnd type="triangl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solidFill>
                  <a:schemeClr val="tx1"/>
                </a:solidFill>
                <a:latin typeface="Helvetica" panose="020B0604020202020204" pitchFamily="34" charset="0"/>
                <a:cs typeface="Helvetica" panose="020B0604020202020204" pitchFamily="34" charset="0"/>
              </a:rPr>
              <a:t>An instance of </a:t>
            </a:r>
            <a:r>
              <a:rPr lang="en-US" altLang="ko-KR" b="1" i="1" u="sng" dirty="0" err="1">
                <a:solidFill>
                  <a:schemeClr val="tx1"/>
                </a:solidFill>
                <a:latin typeface="Helvetica" panose="020B0604020202020204" pitchFamily="34" charset="0"/>
                <a:cs typeface="Helvetica" panose="020B0604020202020204" pitchFamily="34" charset="0"/>
              </a:rPr>
              <a:t>PlanNode</a:t>
            </a:r>
            <a:endParaRPr lang="ko-KR" altLang="en-US" b="1" i="1" u="sng"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4044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A86E484-2255-4E1A-9572-8EDD5E4BFBCC}"/>
              </a:ext>
            </a:extLst>
          </p:cNvPr>
          <p:cNvSpPr>
            <a:spLocks noGrp="1"/>
          </p:cNvSpPr>
          <p:nvPr>
            <p:ph type="sldNum" sz="quarter" idx="12"/>
          </p:nvPr>
        </p:nvSpPr>
        <p:spPr/>
        <p:txBody>
          <a:bodyPr/>
          <a:lstStyle/>
          <a:p>
            <a:fld id="{E4E48515-694B-44C7-A9EB-D2CB2C6423BC}" type="slidenum">
              <a:rPr lang="ko-KR" altLang="en-US" smtClean="0"/>
              <a:pPr/>
              <a:t>13</a:t>
            </a:fld>
            <a:endParaRPr lang="ko-KR" altLang="en-US" dirty="0"/>
          </a:p>
        </p:txBody>
      </p:sp>
      <p:sp>
        <p:nvSpPr>
          <p:cNvPr id="3" name="텍스트 개체 틀 2">
            <a:extLst>
              <a:ext uri="{FF2B5EF4-FFF2-40B4-BE49-F238E27FC236}">
                <a16:creationId xmlns:a16="http://schemas.microsoft.com/office/drawing/2014/main" id="{98087A4B-FD49-4476-A1A3-11683BA9E8C5}"/>
              </a:ext>
            </a:extLst>
          </p:cNvPr>
          <p:cNvSpPr>
            <a:spLocks noGrp="1"/>
          </p:cNvSpPr>
          <p:nvPr>
            <p:ph type="body" sz="quarter" idx="13"/>
          </p:nvPr>
        </p:nvSpPr>
        <p:spPr/>
        <p:txBody>
          <a:bodyPr/>
          <a:lstStyle/>
          <a:p>
            <a:r>
              <a:rPr lang="en-US" altLang="ko-KR" dirty="0"/>
              <a:t>Execution Result</a:t>
            </a:r>
            <a:endParaRPr lang="ko-KR" altLang="en-US" dirty="0"/>
          </a:p>
        </p:txBody>
      </p:sp>
      <p:sp>
        <p:nvSpPr>
          <p:cNvPr id="4" name="내용 개체 틀 3">
            <a:extLst>
              <a:ext uri="{FF2B5EF4-FFF2-40B4-BE49-F238E27FC236}">
                <a16:creationId xmlns:a16="http://schemas.microsoft.com/office/drawing/2014/main" id="{04FE83A2-822B-43A6-B5CA-5FA032BC5890}"/>
              </a:ext>
            </a:extLst>
          </p:cNvPr>
          <p:cNvSpPr>
            <a:spLocks noGrp="1"/>
          </p:cNvSpPr>
          <p:nvPr>
            <p:ph sz="quarter" idx="14"/>
          </p:nvPr>
        </p:nvSpPr>
        <p:spPr/>
        <p:txBody>
          <a:bodyPr/>
          <a:lstStyle/>
          <a:p>
            <a:r>
              <a:rPr lang="en-US" altLang="ko-KR" dirty="0"/>
              <a:t>When you complete the codes, you are expected to see the below results.</a:t>
            </a:r>
          </a:p>
          <a:p>
            <a:pPr lvl="1"/>
            <a:r>
              <a:rPr lang="en-US" altLang="ko-KR" dirty="0"/>
              <a:t>Execute ‘run.py’</a:t>
            </a:r>
            <a:endParaRPr lang="ko-KR" altLang="en-US" dirty="0"/>
          </a:p>
        </p:txBody>
      </p:sp>
      <p:pic>
        <p:nvPicPr>
          <p:cNvPr id="5" name="Picture 5">
            <a:extLst>
              <a:ext uri="{FF2B5EF4-FFF2-40B4-BE49-F238E27FC236}">
                <a16:creationId xmlns:a16="http://schemas.microsoft.com/office/drawing/2014/main" id="{9E529E54-074B-49D5-A72D-8D95C71E5874}"/>
              </a:ext>
            </a:extLst>
          </p:cNvPr>
          <p:cNvPicPr>
            <a:picLocks noChangeAspect="1"/>
          </p:cNvPicPr>
          <p:nvPr/>
        </p:nvPicPr>
        <p:blipFill>
          <a:blip r:embed="rId2"/>
          <a:stretch>
            <a:fillRect/>
          </a:stretch>
        </p:blipFill>
        <p:spPr>
          <a:xfrm>
            <a:off x="1538287" y="2033588"/>
            <a:ext cx="6067425" cy="4419600"/>
          </a:xfrm>
          <a:prstGeom prst="rect">
            <a:avLst/>
          </a:prstGeom>
        </p:spPr>
      </p:pic>
    </p:spTree>
    <p:extLst>
      <p:ext uri="{BB962C8B-B14F-4D97-AF65-F5344CB8AC3E}">
        <p14:creationId xmlns:p14="http://schemas.microsoft.com/office/powerpoint/2010/main" val="130813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F3BC9B98-FA00-4FBB-A1EE-736103BB8102}"/>
              </a:ext>
            </a:extLst>
          </p:cNvPr>
          <p:cNvSpPr>
            <a:spLocks noGrp="1"/>
          </p:cNvSpPr>
          <p:nvPr>
            <p:ph type="title"/>
          </p:nvPr>
        </p:nvSpPr>
        <p:spPr/>
        <p:txBody>
          <a:bodyPr/>
          <a:lstStyle/>
          <a:p>
            <a:r>
              <a:rPr lang="en-US" altLang="ko-KR" dirty="0"/>
              <a:t>Short Recap</a:t>
            </a:r>
            <a:endParaRPr lang="ko-KR" altLang="en-US" dirty="0"/>
          </a:p>
        </p:txBody>
      </p:sp>
      <p:sp>
        <p:nvSpPr>
          <p:cNvPr id="3" name="텍스트 개체 틀 2">
            <a:extLst>
              <a:ext uri="{FF2B5EF4-FFF2-40B4-BE49-F238E27FC236}">
                <a16:creationId xmlns:a16="http://schemas.microsoft.com/office/drawing/2014/main" id="{18EDBC08-FFE5-4AC0-91C0-1ACF5DE9AEA8}"/>
              </a:ext>
            </a:extLst>
          </p:cNvPr>
          <p:cNvSpPr>
            <a:spLocks noGrp="1"/>
          </p:cNvSpPr>
          <p:nvPr>
            <p:ph type="body" idx="1"/>
          </p:nvPr>
        </p:nvSpPr>
        <p:spPr/>
        <p:txBody>
          <a:bodyPr/>
          <a:lstStyle/>
          <a:p>
            <a:endParaRPr lang="ko-KR" altLang="en-US" dirty="0"/>
          </a:p>
        </p:txBody>
      </p:sp>
      <p:sp>
        <p:nvSpPr>
          <p:cNvPr id="2" name="슬라이드 번호 개체 틀 1">
            <a:extLst>
              <a:ext uri="{FF2B5EF4-FFF2-40B4-BE49-F238E27FC236}">
                <a16:creationId xmlns:a16="http://schemas.microsoft.com/office/drawing/2014/main" id="{7CA0EFB2-8A90-4FE7-ADD4-E97EDA7D9A89}"/>
              </a:ext>
            </a:extLst>
          </p:cNvPr>
          <p:cNvSpPr>
            <a:spLocks noGrp="1"/>
          </p:cNvSpPr>
          <p:nvPr>
            <p:ph type="sldNum" sz="quarter" idx="12"/>
          </p:nvPr>
        </p:nvSpPr>
        <p:spPr/>
        <p:txBody>
          <a:bodyPr/>
          <a:lstStyle/>
          <a:p>
            <a:fld id="{E4E48515-694B-44C7-A9EB-D2CB2C6423BC}" type="slidenum">
              <a:rPr lang="ko-KR" altLang="en-US" smtClean="0"/>
              <a:pPr/>
              <a:t>2</a:t>
            </a:fld>
            <a:endParaRPr lang="ko-KR" altLang="en-US" dirty="0"/>
          </a:p>
        </p:txBody>
      </p:sp>
    </p:spTree>
    <p:extLst>
      <p:ext uri="{BB962C8B-B14F-4D97-AF65-F5344CB8AC3E}">
        <p14:creationId xmlns:p14="http://schemas.microsoft.com/office/powerpoint/2010/main" val="233182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EEF8AF51-DC5E-4945-8487-581C7E1ABBB8}"/>
              </a:ext>
            </a:extLst>
          </p:cNvPr>
          <p:cNvGrpSpPr/>
          <p:nvPr/>
        </p:nvGrpSpPr>
        <p:grpSpPr>
          <a:xfrm>
            <a:off x="79861" y="837504"/>
            <a:ext cx="9001730" cy="5505450"/>
            <a:chOff x="79861" y="837504"/>
            <a:chExt cx="9001730" cy="5505450"/>
          </a:xfrm>
        </p:grpSpPr>
        <p:pic>
          <p:nvPicPr>
            <p:cNvPr id="4" name="그림 3">
              <a:extLst>
                <a:ext uri="{FF2B5EF4-FFF2-40B4-BE49-F238E27FC236}">
                  <a16:creationId xmlns:a16="http://schemas.microsoft.com/office/drawing/2014/main" id="{36CCC5EF-ECE2-473D-9357-40CB31BFA653}"/>
                </a:ext>
              </a:extLst>
            </p:cNvPr>
            <p:cNvPicPr>
              <a:picLocks noChangeAspect="1"/>
            </p:cNvPicPr>
            <p:nvPr/>
          </p:nvPicPr>
          <p:blipFill>
            <a:blip r:embed="rId3"/>
            <a:stretch>
              <a:fillRect/>
            </a:stretch>
          </p:blipFill>
          <p:spPr>
            <a:xfrm>
              <a:off x="79861" y="837504"/>
              <a:ext cx="6648450" cy="5505450"/>
            </a:xfrm>
            <a:prstGeom prst="rect">
              <a:avLst/>
            </a:prstGeom>
          </p:spPr>
        </p:pic>
        <p:pic>
          <p:nvPicPr>
            <p:cNvPr id="28" name="그림 27">
              <a:extLst>
                <a:ext uri="{FF2B5EF4-FFF2-40B4-BE49-F238E27FC236}">
                  <a16:creationId xmlns:a16="http://schemas.microsoft.com/office/drawing/2014/main" id="{4C1F5BCF-A0C7-4FB6-AF56-5C8A9DBA06EF}"/>
                </a:ext>
              </a:extLst>
            </p:cNvPr>
            <p:cNvPicPr>
              <a:picLocks noChangeAspect="1"/>
            </p:cNvPicPr>
            <p:nvPr/>
          </p:nvPicPr>
          <p:blipFill rotWithShape="1">
            <a:blip r:embed="rId4"/>
            <a:srcRect l="1" r="1120" b="25003"/>
            <a:stretch/>
          </p:blipFill>
          <p:spPr>
            <a:xfrm>
              <a:off x="3725383" y="837505"/>
              <a:ext cx="5356208" cy="1949290"/>
            </a:xfrm>
            <a:prstGeom prst="rect">
              <a:avLst/>
            </a:prstGeom>
          </p:spPr>
        </p:pic>
        <p:pic>
          <p:nvPicPr>
            <p:cNvPr id="29" name="그림 28">
              <a:extLst>
                <a:ext uri="{FF2B5EF4-FFF2-40B4-BE49-F238E27FC236}">
                  <a16:creationId xmlns:a16="http://schemas.microsoft.com/office/drawing/2014/main" id="{14DAD3A8-646E-4957-A9E2-67136EB9CB37}"/>
                </a:ext>
              </a:extLst>
            </p:cNvPr>
            <p:cNvPicPr>
              <a:picLocks noChangeAspect="1"/>
            </p:cNvPicPr>
            <p:nvPr/>
          </p:nvPicPr>
          <p:blipFill>
            <a:blip r:embed="rId5"/>
            <a:stretch>
              <a:fillRect/>
            </a:stretch>
          </p:blipFill>
          <p:spPr>
            <a:xfrm>
              <a:off x="6728312" y="2729178"/>
              <a:ext cx="2350288" cy="3613776"/>
            </a:xfrm>
            <a:prstGeom prst="rect">
              <a:avLst/>
            </a:prstGeom>
          </p:spPr>
        </p:pic>
      </p:grpSp>
      <p:sp>
        <p:nvSpPr>
          <p:cNvPr id="2" name="슬라이드 번호 개체 틀 1">
            <a:extLst>
              <a:ext uri="{FF2B5EF4-FFF2-40B4-BE49-F238E27FC236}">
                <a16:creationId xmlns:a16="http://schemas.microsoft.com/office/drawing/2014/main" id="{C8360B29-1A76-4AA5-9BFE-F913466112B6}"/>
              </a:ext>
            </a:extLst>
          </p:cNvPr>
          <p:cNvSpPr>
            <a:spLocks noGrp="1"/>
          </p:cNvSpPr>
          <p:nvPr>
            <p:ph type="sldNum" sz="quarter" idx="12"/>
          </p:nvPr>
        </p:nvSpPr>
        <p:spPr/>
        <p:txBody>
          <a:bodyPr/>
          <a:lstStyle/>
          <a:p>
            <a:fld id="{E4E48515-694B-44C7-A9EB-D2CB2C6423BC}" type="slidenum">
              <a:rPr lang="ko-KR" altLang="en-US" smtClean="0"/>
              <a:pPr/>
              <a:t>3</a:t>
            </a:fld>
            <a:endParaRPr lang="ko-KR" altLang="en-US" dirty="0"/>
          </a:p>
        </p:txBody>
      </p:sp>
      <p:sp>
        <p:nvSpPr>
          <p:cNvPr id="3" name="텍스트 개체 틀 2">
            <a:extLst>
              <a:ext uri="{FF2B5EF4-FFF2-40B4-BE49-F238E27FC236}">
                <a16:creationId xmlns:a16="http://schemas.microsoft.com/office/drawing/2014/main" id="{BA045230-F247-4049-8829-731883109175}"/>
              </a:ext>
            </a:extLst>
          </p:cNvPr>
          <p:cNvSpPr>
            <a:spLocks noGrp="1"/>
          </p:cNvSpPr>
          <p:nvPr>
            <p:ph type="body" sz="quarter" idx="13"/>
          </p:nvPr>
        </p:nvSpPr>
        <p:spPr/>
        <p:txBody>
          <a:bodyPr/>
          <a:lstStyle/>
          <a:p>
            <a:r>
              <a:rPr lang="en-US" altLang="ko-KR" i="1" dirty="0">
                <a:latin typeface="+mj-lt"/>
                <a:cs typeface="Helvetica" panose="020B0604020202020204" pitchFamily="34" charset="0"/>
              </a:rPr>
              <a:t>Detour:</a:t>
            </a:r>
            <a:r>
              <a:rPr lang="en-US" altLang="ko-KR" dirty="0"/>
              <a:t> Assignment and Equivalence</a:t>
            </a:r>
            <a:endParaRPr lang="ko-KR" altLang="en-US" dirty="0"/>
          </a:p>
        </p:txBody>
      </p:sp>
      <p:sp>
        <p:nvSpPr>
          <p:cNvPr id="8" name="Content Placeholder 4">
            <a:extLst>
              <a:ext uri="{FF2B5EF4-FFF2-40B4-BE49-F238E27FC236}">
                <a16:creationId xmlns:a16="http://schemas.microsoft.com/office/drawing/2014/main" id="{E675D40A-E902-42B7-A58B-C77E040F3443}"/>
              </a:ext>
            </a:extLst>
          </p:cNvPr>
          <p:cNvSpPr txBox="1">
            <a:spLocks/>
          </p:cNvSpPr>
          <p:nvPr/>
        </p:nvSpPr>
        <p:spPr>
          <a:xfrm>
            <a:off x="3042385" y="2796513"/>
            <a:ext cx="6112395" cy="3653273"/>
          </a:xfrm>
          <a:prstGeom prst="rect">
            <a:avLst/>
          </a:prstGeom>
        </p:spPr>
        <p:txBody>
          <a:bodyPr>
            <a:normAutofit fontScale="85000" lnSpcReduction="10000"/>
          </a:bodyPr>
          <a:lstStyle>
            <a:lvl1pPr marL="342900" indent="-228600" algn="l" defTabSz="914400" rtl="0" eaLnBrk="1" latinLnBrk="1" hangingPunct="1">
              <a:lnSpc>
                <a:spcPct val="100000"/>
              </a:lnSpc>
              <a:spcBef>
                <a:spcPct val="20000"/>
              </a:spcBef>
              <a:buClr>
                <a:schemeClr val="accent1"/>
              </a:buClr>
              <a:buFont typeface="Arial" pitchFamily="34" charset="0"/>
              <a:buChar char="•"/>
              <a:defRPr sz="2200" kern="1200">
                <a:solidFill>
                  <a:schemeClr val="tx1"/>
                </a:solidFill>
                <a:latin typeface="+mj-lt"/>
                <a:ea typeface="+mn-ea"/>
                <a:cs typeface="+mn-cs"/>
              </a:defRPr>
            </a:lvl1pPr>
            <a:lvl2pPr marL="640080" indent="-228600" algn="l" defTabSz="914400" rtl="0" eaLnBrk="1" latinLnBrk="1" hangingPunct="1">
              <a:lnSpc>
                <a:spcPct val="100000"/>
              </a:lnSpc>
              <a:spcBef>
                <a:spcPct val="20000"/>
              </a:spcBef>
              <a:buClr>
                <a:schemeClr val="accent2"/>
              </a:buClr>
              <a:buFont typeface="Arial" pitchFamily="34" charset="0"/>
              <a:buChar char="•"/>
              <a:defRPr sz="2000" kern="1200">
                <a:solidFill>
                  <a:schemeClr val="tx1"/>
                </a:solidFill>
                <a:latin typeface="+mj-lt"/>
                <a:ea typeface="+mn-ea"/>
                <a:cs typeface="+mn-cs"/>
              </a:defRPr>
            </a:lvl2pPr>
            <a:lvl3pPr marL="1005840" indent="-228600" algn="l" defTabSz="914400" rtl="0" eaLnBrk="1" latinLnBrk="1" hangingPunct="1">
              <a:lnSpc>
                <a:spcPct val="100000"/>
              </a:lnSpc>
              <a:spcBef>
                <a:spcPct val="20000"/>
              </a:spcBef>
              <a:buClr>
                <a:schemeClr val="accent3"/>
              </a:buClr>
              <a:buFont typeface="Arial" pitchFamily="34" charset="0"/>
              <a:buChar char="•"/>
              <a:defRPr sz="1800" kern="1200">
                <a:solidFill>
                  <a:schemeClr val="tx1"/>
                </a:solidFill>
                <a:latin typeface="+mj-lt"/>
                <a:ea typeface="+mn-ea"/>
                <a:cs typeface="+mn-cs"/>
              </a:defRPr>
            </a:lvl3pPr>
            <a:lvl4pPr marL="1280160" indent="-228600" algn="l" defTabSz="914400" rtl="0" eaLnBrk="1" latinLnBrk="1" hangingPunct="1">
              <a:lnSpc>
                <a:spcPct val="100000"/>
              </a:lnSpc>
              <a:spcBef>
                <a:spcPct val="20000"/>
              </a:spcBef>
              <a:buClr>
                <a:schemeClr val="accent4"/>
              </a:buClr>
              <a:buFont typeface="Arial" pitchFamily="34" charset="0"/>
              <a:buChar char="•"/>
              <a:defRPr sz="1600" kern="1200">
                <a:solidFill>
                  <a:schemeClr val="tx1"/>
                </a:solidFill>
                <a:latin typeface="+mj-lt"/>
                <a:ea typeface="+mn-ea"/>
                <a:cs typeface="+mn-cs"/>
              </a:defRPr>
            </a:lvl4pPr>
            <a:lvl5pPr marL="1554480" indent="-228600" algn="l" defTabSz="914400" rtl="0" eaLnBrk="1" latinLnBrk="1" hangingPunct="1">
              <a:lnSpc>
                <a:spcPct val="100000"/>
              </a:lnSpc>
              <a:spcBef>
                <a:spcPct val="20000"/>
              </a:spcBef>
              <a:buClr>
                <a:schemeClr val="accent5"/>
              </a:buClr>
              <a:buFont typeface="Arial" pitchFamily="34" charset="0"/>
              <a:buChar char="•"/>
              <a:defRPr sz="1400" kern="1200" baseline="0">
                <a:solidFill>
                  <a:schemeClr val="tx1"/>
                </a:solidFill>
                <a:latin typeface="+mj-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ltLang="ko-KR" dirty="0">
                <a:latin typeface="Helvetica" panose="020B0604020202020204" pitchFamily="34" charset="0"/>
                <a:cs typeface="Helvetica" panose="020B0604020202020204" pitchFamily="34" charset="0"/>
              </a:rPr>
              <a:t>One variable’s value is changed</a:t>
            </a:r>
          </a:p>
          <a:p>
            <a:r>
              <a:rPr lang="en-US" altLang="ko-KR" dirty="0">
                <a:latin typeface="Helvetica" panose="020B0604020202020204" pitchFamily="34" charset="0"/>
                <a:cs typeface="Helvetica" panose="020B0604020202020204" pitchFamily="34" charset="0"/>
              </a:rPr>
              <a:t>But, you see three changes</a:t>
            </a:r>
          </a:p>
          <a:p>
            <a:r>
              <a:rPr lang="en-US" altLang="ko-KR" dirty="0">
                <a:latin typeface="Helvetica" panose="020B0604020202020204" pitchFamily="34" charset="0"/>
                <a:cs typeface="Helvetica" panose="020B0604020202020204" pitchFamily="34" charset="0"/>
              </a:rPr>
              <a:t>Why this happened?</a:t>
            </a:r>
          </a:p>
          <a:p>
            <a:pPr lvl="1"/>
            <a:r>
              <a:rPr lang="en-US" altLang="ko-KR" dirty="0">
                <a:latin typeface="Helvetica" panose="020B0604020202020204" pitchFamily="34" charset="0"/>
                <a:cs typeface="Helvetica" panose="020B0604020202020204" pitchFamily="34" charset="0"/>
              </a:rPr>
              <a:t>Because of references</a:t>
            </a:r>
          </a:p>
          <a:p>
            <a:pPr lvl="1"/>
            <a:r>
              <a:rPr lang="en-US" altLang="ko-KR" dirty="0">
                <a:latin typeface="Helvetica" panose="020B0604020202020204" pitchFamily="34" charset="0"/>
                <a:cs typeface="Helvetica" panose="020B0604020202020204" pitchFamily="34" charset="0"/>
              </a:rPr>
              <a:t>x has two references from y and z</a:t>
            </a:r>
          </a:p>
          <a:p>
            <a:pPr lvl="1"/>
            <a:r>
              <a:rPr lang="en-US" altLang="ko-KR" dirty="0">
                <a:latin typeface="Helvetica" panose="020B0604020202020204" pitchFamily="34" charset="0"/>
                <a:cs typeface="Helvetica" panose="020B0604020202020204" pitchFamily="34" charset="0"/>
              </a:rPr>
              <a:t>The values of y and z are determined by x, and x is changed</a:t>
            </a:r>
          </a:p>
          <a:p>
            <a:pPr lvl="2"/>
            <a:r>
              <a:rPr lang="en-US" altLang="ko-KR" dirty="0">
                <a:latin typeface="Helvetica" panose="020B0604020202020204" pitchFamily="34" charset="0"/>
                <a:cs typeface="Helvetica" panose="020B0604020202020204" pitchFamily="34" charset="0"/>
              </a:rPr>
              <a:t>See the ripple effects</a:t>
            </a:r>
          </a:p>
          <a:p>
            <a:r>
              <a:rPr lang="en-US" altLang="ko-KR" b="1" i="1" dirty="0">
                <a:latin typeface="Helvetica" panose="020B0604020202020204" pitchFamily="34" charset="0"/>
                <a:cs typeface="Helvetica" panose="020B0604020202020204" pitchFamily="34" charset="0"/>
              </a:rPr>
              <a:t>==</a:t>
            </a:r>
          </a:p>
          <a:p>
            <a:pPr lvl="1"/>
            <a:r>
              <a:rPr lang="en-US" altLang="ko-KR" dirty="0">
                <a:latin typeface="Helvetica" panose="020B0604020202020204" pitchFamily="34" charset="0"/>
                <a:cs typeface="Helvetica" panose="020B0604020202020204" pitchFamily="34" charset="0"/>
              </a:rPr>
              <a:t>Checks the equivalence of two referenced values</a:t>
            </a:r>
          </a:p>
          <a:p>
            <a:r>
              <a:rPr lang="en-US" altLang="ko-KR" b="1" i="1" dirty="0">
                <a:latin typeface="Helvetica" panose="020B0604020202020204" pitchFamily="34" charset="0"/>
                <a:cs typeface="Helvetica" panose="020B0604020202020204" pitchFamily="34" charset="0"/>
              </a:rPr>
              <a:t>is</a:t>
            </a:r>
            <a:r>
              <a:rPr lang="en-US" altLang="ko-KR" dirty="0">
                <a:latin typeface="Helvetica" panose="020B0604020202020204" pitchFamily="34" charset="0"/>
                <a:cs typeface="Helvetica" panose="020B0604020202020204" pitchFamily="34" charset="0"/>
              </a:rPr>
              <a:t> </a:t>
            </a:r>
          </a:p>
          <a:p>
            <a:pPr lvl="1"/>
            <a:r>
              <a:rPr lang="en-US" altLang="ko-KR" dirty="0">
                <a:latin typeface="Helvetica" panose="020B0604020202020204" pitchFamily="34" charset="0"/>
                <a:cs typeface="Helvetica" panose="020B0604020202020204" pitchFamily="34" charset="0"/>
              </a:rPr>
              <a:t>Checks the equivalence of two referenced objects’ IDs</a:t>
            </a:r>
          </a:p>
          <a:p>
            <a:pPr lvl="1"/>
            <a:endParaRPr lang="en-US" altLang="ko-KR" dirty="0">
              <a:latin typeface="Helvetica" panose="020B0604020202020204" pitchFamily="34" charset="0"/>
              <a:cs typeface="Helvetica" panose="020B0604020202020204" pitchFamily="34" charset="0"/>
            </a:endParaRPr>
          </a:p>
        </p:txBody>
      </p:sp>
      <p:sp>
        <p:nvSpPr>
          <p:cNvPr id="9" name="Oval 5">
            <a:extLst>
              <a:ext uri="{FF2B5EF4-FFF2-40B4-BE49-F238E27FC236}">
                <a16:creationId xmlns:a16="http://schemas.microsoft.com/office/drawing/2014/main" id="{A48544AC-2AE7-4D9D-834D-A0161B9F9148}"/>
              </a:ext>
            </a:extLst>
          </p:cNvPr>
          <p:cNvSpPr/>
          <p:nvPr/>
        </p:nvSpPr>
        <p:spPr>
          <a:xfrm>
            <a:off x="1379870" y="1913415"/>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Helvetica" panose="020B0604020202020204" pitchFamily="34" charset="0"/>
              <a:cs typeface="Helvetica" panose="020B0604020202020204" pitchFamily="34" charset="0"/>
            </a:endParaRPr>
          </a:p>
        </p:txBody>
      </p:sp>
      <p:sp>
        <p:nvSpPr>
          <p:cNvPr id="10" name="Oval 6">
            <a:extLst>
              <a:ext uri="{FF2B5EF4-FFF2-40B4-BE49-F238E27FC236}">
                <a16:creationId xmlns:a16="http://schemas.microsoft.com/office/drawing/2014/main" id="{04A24727-FC8C-4668-A90B-4F20592491B0}"/>
              </a:ext>
            </a:extLst>
          </p:cNvPr>
          <p:cNvSpPr/>
          <p:nvPr/>
        </p:nvSpPr>
        <p:spPr>
          <a:xfrm>
            <a:off x="1694466" y="202142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1</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1" name="Oval 9">
            <a:extLst>
              <a:ext uri="{FF2B5EF4-FFF2-40B4-BE49-F238E27FC236}">
                <a16:creationId xmlns:a16="http://schemas.microsoft.com/office/drawing/2014/main" id="{3130AAAF-B20D-4572-B476-7559EF7733BE}"/>
              </a:ext>
            </a:extLst>
          </p:cNvPr>
          <p:cNvSpPr/>
          <p:nvPr/>
        </p:nvSpPr>
        <p:spPr>
          <a:xfrm>
            <a:off x="2185956" y="202142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2</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2" name="Oval 10">
            <a:extLst>
              <a:ext uri="{FF2B5EF4-FFF2-40B4-BE49-F238E27FC236}">
                <a16:creationId xmlns:a16="http://schemas.microsoft.com/office/drawing/2014/main" id="{FE9D78D3-AF7E-4F83-AC69-00600BDD6CBB}"/>
              </a:ext>
            </a:extLst>
          </p:cNvPr>
          <p:cNvSpPr/>
          <p:nvPr/>
        </p:nvSpPr>
        <p:spPr>
          <a:xfrm>
            <a:off x="2630570" y="202142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3</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5AD4B61C-503A-4FFE-B7F0-BCAAB69323E9}"/>
              </a:ext>
            </a:extLst>
          </p:cNvPr>
          <p:cNvSpPr txBox="1"/>
          <p:nvPr/>
        </p:nvSpPr>
        <p:spPr>
          <a:xfrm>
            <a:off x="1378354" y="1685498"/>
            <a:ext cx="304892" cy="369332"/>
          </a:xfrm>
          <a:prstGeom prst="rect">
            <a:avLst/>
          </a:prstGeom>
          <a:noFill/>
          <a:ln>
            <a:noFill/>
          </a:ln>
        </p:spPr>
        <p:txBody>
          <a:bodyPr wrap="square" rtlCol="0">
            <a:spAutoFit/>
          </a:bodyPr>
          <a:lstStyle/>
          <a:p>
            <a:r>
              <a:rPr lang="en-US" altLang="ko-KR" dirty="0">
                <a:latin typeface="Helvetica" panose="020B0604020202020204" pitchFamily="34" charset="0"/>
                <a:cs typeface="Helvetica" panose="020B0604020202020204" pitchFamily="34" charset="0"/>
              </a:rPr>
              <a:t>x</a:t>
            </a:r>
            <a:endParaRPr lang="ko-KR" altLang="en-US" dirty="0">
              <a:latin typeface="Helvetica" panose="020B0604020202020204" pitchFamily="34" charset="0"/>
              <a:cs typeface="Helvetica" panose="020B0604020202020204" pitchFamily="34" charset="0"/>
            </a:endParaRPr>
          </a:p>
        </p:txBody>
      </p:sp>
      <p:sp>
        <p:nvSpPr>
          <p:cNvPr id="14" name="Oval 14">
            <a:extLst>
              <a:ext uri="{FF2B5EF4-FFF2-40B4-BE49-F238E27FC236}">
                <a16:creationId xmlns:a16="http://schemas.microsoft.com/office/drawing/2014/main" id="{CD2822FB-47B8-41A4-89C3-85689A2EDBED}"/>
              </a:ext>
            </a:extLst>
          </p:cNvPr>
          <p:cNvSpPr/>
          <p:nvPr/>
        </p:nvSpPr>
        <p:spPr>
          <a:xfrm>
            <a:off x="1379870" y="961226"/>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Helvetica" panose="020B0604020202020204" pitchFamily="34" charset="0"/>
              <a:cs typeface="Helvetica" panose="020B0604020202020204" pitchFamily="34" charset="0"/>
            </a:endParaRPr>
          </a:p>
        </p:txBody>
      </p:sp>
      <p:sp>
        <p:nvSpPr>
          <p:cNvPr id="15" name="Oval 15">
            <a:extLst>
              <a:ext uri="{FF2B5EF4-FFF2-40B4-BE49-F238E27FC236}">
                <a16:creationId xmlns:a16="http://schemas.microsoft.com/office/drawing/2014/main" id="{C5FF9287-7176-4853-B70A-9EDE32C4EBC7}"/>
              </a:ext>
            </a:extLst>
          </p:cNvPr>
          <p:cNvSpPr/>
          <p:nvPr/>
        </p:nvSpPr>
        <p:spPr>
          <a:xfrm>
            <a:off x="1694466" y="1069238"/>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1</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6" name="Oval 16">
            <a:extLst>
              <a:ext uri="{FF2B5EF4-FFF2-40B4-BE49-F238E27FC236}">
                <a16:creationId xmlns:a16="http://schemas.microsoft.com/office/drawing/2014/main" id="{B49AA3FA-029A-438C-9CF2-8CC5930EEAE3}"/>
              </a:ext>
            </a:extLst>
          </p:cNvPr>
          <p:cNvSpPr/>
          <p:nvPr/>
        </p:nvSpPr>
        <p:spPr>
          <a:xfrm>
            <a:off x="2185956" y="1069238"/>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elvetica" panose="020B0604020202020204" pitchFamily="34" charset="0"/>
                <a:cs typeface="Helvetica" panose="020B0604020202020204" pitchFamily="34" charset="0"/>
              </a:rPr>
              <a:t>x</a:t>
            </a:r>
            <a:endParaRPr lang="ko-KR" altLang="en-US" dirty="0">
              <a:solidFill>
                <a:schemeClr val="tx1"/>
              </a:solidFill>
              <a:latin typeface="Helvetica" panose="020B0604020202020204" pitchFamily="34" charset="0"/>
              <a:cs typeface="Helvetica" panose="020B0604020202020204" pitchFamily="34" charset="0"/>
            </a:endParaRPr>
          </a:p>
        </p:txBody>
      </p:sp>
      <p:sp>
        <p:nvSpPr>
          <p:cNvPr id="17" name="Oval 17">
            <a:extLst>
              <a:ext uri="{FF2B5EF4-FFF2-40B4-BE49-F238E27FC236}">
                <a16:creationId xmlns:a16="http://schemas.microsoft.com/office/drawing/2014/main" id="{F985BC2D-F313-462D-BC1B-7AB136D4790F}"/>
              </a:ext>
            </a:extLst>
          </p:cNvPr>
          <p:cNvSpPr/>
          <p:nvPr/>
        </p:nvSpPr>
        <p:spPr>
          <a:xfrm>
            <a:off x="2630570" y="1069238"/>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3</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8" name="TextBox 17">
            <a:extLst>
              <a:ext uri="{FF2B5EF4-FFF2-40B4-BE49-F238E27FC236}">
                <a16:creationId xmlns:a16="http://schemas.microsoft.com/office/drawing/2014/main" id="{C11D40FE-18A1-4A48-AB0B-126AF5FDF503}"/>
              </a:ext>
            </a:extLst>
          </p:cNvPr>
          <p:cNvSpPr txBox="1"/>
          <p:nvPr/>
        </p:nvSpPr>
        <p:spPr>
          <a:xfrm>
            <a:off x="1378354" y="733309"/>
            <a:ext cx="301686" cy="369332"/>
          </a:xfrm>
          <a:prstGeom prst="rect">
            <a:avLst/>
          </a:prstGeom>
          <a:noFill/>
          <a:ln>
            <a:noFill/>
          </a:ln>
        </p:spPr>
        <p:txBody>
          <a:bodyPr wrap="square" rtlCol="0">
            <a:spAutoFit/>
          </a:bodyPr>
          <a:lstStyle/>
          <a:p>
            <a:r>
              <a:rPr lang="en-US" altLang="ko-KR" dirty="0">
                <a:latin typeface="Helvetica" panose="020B0604020202020204" pitchFamily="34" charset="0"/>
                <a:cs typeface="Helvetica" panose="020B0604020202020204" pitchFamily="34" charset="0"/>
              </a:rPr>
              <a:t>y</a:t>
            </a:r>
            <a:endParaRPr lang="ko-KR" altLang="en-US" dirty="0">
              <a:latin typeface="Helvetica" panose="020B0604020202020204" pitchFamily="34" charset="0"/>
              <a:cs typeface="Helvetica" panose="020B0604020202020204" pitchFamily="34" charset="0"/>
            </a:endParaRPr>
          </a:p>
        </p:txBody>
      </p:sp>
      <p:cxnSp>
        <p:nvCxnSpPr>
          <p:cNvPr id="19" name="Straight Arrow Connector 12">
            <a:extLst>
              <a:ext uri="{FF2B5EF4-FFF2-40B4-BE49-F238E27FC236}">
                <a16:creationId xmlns:a16="http://schemas.microsoft.com/office/drawing/2014/main" id="{E7720A5A-6E9B-40C7-9AE6-B0E22A7853C7}"/>
              </a:ext>
            </a:extLst>
          </p:cNvPr>
          <p:cNvCxnSpPr>
            <a:stCxn id="16" idx="4"/>
            <a:endCxn id="9" idx="0"/>
          </p:cNvCxnSpPr>
          <p:nvPr/>
        </p:nvCxnSpPr>
        <p:spPr>
          <a:xfrm>
            <a:off x="2329972" y="1317776"/>
            <a:ext cx="0" cy="59564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Oval 22">
            <a:extLst>
              <a:ext uri="{FF2B5EF4-FFF2-40B4-BE49-F238E27FC236}">
                <a16:creationId xmlns:a16="http://schemas.microsoft.com/office/drawing/2014/main" id="{6C78CBFA-88D1-4D14-8DEF-587C9BFCF331}"/>
              </a:ext>
            </a:extLst>
          </p:cNvPr>
          <p:cNvSpPr/>
          <p:nvPr/>
        </p:nvSpPr>
        <p:spPr>
          <a:xfrm>
            <a:off x="1378438" y="2949130"/>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Helvetica" panose="020B0604020202020204" pitchFamily="34" charset="0"/>
              <a:cs typeface="Helvetica" panose="020B0604020202020204" pitchFamily="34" charset="0"/>
            </a:endParaRPr>
          </a:p>
        </p:txBody>
      </p:sp>
      <p:sp>
        <p:nvSpPr>
          <p:cNvPr id="21" name="Oval 23">
            <a:extLst>
              <a:ext uri="{FF2B5EF4-FFF2-40B4-BE49-F238E27FC236}">
                <a16:creationId xmlns:a16="http://schemas.microsoft.com/office/drawing/2014/main" id="{B78AB8E8-70FB-4591-91F4-7728375AC7D2}"/>
              </a:ext>
            </a:extLst>
          </p:cNvPr>
          <p:cNvSpPr/>
          <p:nvPr/>
        </p:nvSpPr>
        <p:spPr>
          <a:xfrm>
            <a:off x="1693034" y="3057142"/>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elvetica" panose="020B0604020202020204" pitchFamily="34" charset="0"/>
                <a:cs typeface="Helvetica" panose="020B0604020202020204" pitchFamily="34" charset="0"/>
              </a:rPr>
              <a:t>x</a:t>
            </a:r>
            <a:endParaRPr lang="ko-KR" altLang="en-US" dirty="0">
              <a:solidFill>
                <a:schemeClr val="tx1"/>
              </a:solidFill>
              <a:latin typeface="Helvetica" panose="020B0604020202020204" pitchFamily="34" charset="0"/>
              <a:cs typeface="Helvetica" panose="020B0604020202020204" pitchFamily="34" charset="0"/>
            </a:endParaRPr>
          </a:p>
        </p:txBody>
      </p:sp>
      <p:sp>
        <p:nvSpPr>
          <p:cNvPr id="22" name="Oval 24">
            <a:extLst>
              <a:ext uri="{FF2B5EF4-FFF2-40B4-BE49-F238E27FC236}">
                <a16:creationId xmlns:a16="http://schemas.microsoft.com/office/drawing/2014/main" id="{C11EEE6C-46B6-42B9-A747-D17DB79E2D8F}"/>
              </a:ext>
            </a:extLst>
          </p:cNvPr>
          <p:cNvSpPr/>
          <p:nvPr/>
        </p:nvSpPr>
        <p:spPr>
          <a:xfrm>
            <a:off x="2184524" y="3057142"/>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a</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23" name="Oval 25">
            <a:extLst>
              <a:ext uri="{FF2B5EF4-FFF2-40B4-BE49-F238E27FC236}">
                <a16:creationId xmlns:a16="http://schemas.microsoft.com/office/drawing/2014/main" id="{4759A952-42E7-48F8-8CCC-5CBAA989CC88}"/>
              </a:ext>
            </a:extLst>
          </p:cNvPr>
          <p:cNvSpPr/>
          <p:nvPr/>
        </p:nvSpPr>
        <p:spPr>
          <a:xfrm>
            <a:off x="2629138" y="3057142"/>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b</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24" name="TextBox 23">
            <a:extLst>
              <a:ext uri="{FF2B5EF4-FFF2-40B4-BE49-F238E27FC236}">
                <a16:creationId xmlns:a16="http://schemas.microsoft.com/office/drawing/2014/main" id="{6E89CE4E-83E6-4739-BEED-FDB2CD57570D}"/>
              </a:ext>
            </a:extLst>
          </p:cNvPr>
          <p:cNvSpPr txBox="1"/>
          <p:nvPr/>
        </p:nvSpPr>
        <p:spPr>
          <a:xfrm>
            <a:off x="1376922" y="2721213"/>
            <a:ext cx="300082" cy="369332"/>
          </a:xfrm>
          <a:prstGeom prst="rect">
            <a:avLst/>
          </a:prstGeom>
          <a:noFill/>
          <a:ln>
            <a:noFill/>
          </a:ln>
        </p:spPr>
        <p:txBody>
          <a:bodyPr wrap="square" rtlCol="0">
            <a:spAutoFit/>
          </a:bodyPr>
          <a:lstStyle/>
          <a:p>
            <a:r>
              <a:rPr lang="en-US" altLang="ko-KR" dirty="0">
                <a:latin typeface="Helvetica" panose="020B0604020202020204" pitchFamily="34" charset="0"/>
                <a:cs typeface="Helvetica" panose="020B0604020202020204" pitchFamily="34" charset="0"/>
              </a:rPr>
              <a:t>z</a:t>
            </a:r>
            <a:endParaRPr lang="ko-KR" altLang="en-US" dirty="0">
              <a:latin typeface="Helvetica" panose="020B0604020202020204" pitchFamily="34" charset="0"/>
              <a:cs typeface="Helvetica" panose="020B0604020202020204" pitchFamily="34" charset="0"/>
            </a:endParaRPr>
          </a:p>
        </p:txBody>
      </p:sp>
      <p:cxnSp>
        <p:nvCxnSpPr>
          <p:cNvPr id="25" name="Straight Arrow Connector 27">
            <a:extLst>
              <a:ext uri="{FF2B5EF4-FFF2-40B4-BE49-F238E27FC236}">
                <a16:creationId xmlns:a16="http://schemas.microsoft.com/office/drawing/2014/main" id="{B5771F03-7ACE-401F-8506-33C868FAEABF}"/>
              </a:ext>
            </a:extLst>
          </p:cNvPr>
          <p:cNvCxnSpPr>
            <a:stCxn id="21" idx="0"/>
          </p:cNvCxnSpPr>
          <p:nvPr/>
        </p:nvCxnSpPr>
        <p:spPr>
          <a:xfrm flipH="1" flipV="1">
            <a:off x="1823052" y="2377977"/>
            <a:ext cx="13998" cy="67916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6086491-33CB-4CE9-914A-D1398D189B4F}"/>
              </a:ext>
            </a:extLst>
          </p:cNvPr>
          <p:cNvSpPr txBox="1"/>
          <p:nvPr/>
        </p:nvSpPr>
        <p:spPr>
          <a:xfrm>
            <a:off x="1254863" y="2478885"/>
            <a:ext cx="1223412" cy="369332"/>
          </a:xfrm>
          <a:prstGeom prst="rect">
            <a:avLst/>
          </a:prstGeom>
          <a:noFill/>
          <a:ln>
            <a:noFill/>
          </a:ln>
        </p:spPr>
        <p:txBody>
          <a:bodyPr wrap="square" rtlCol="0">
            <a:spAutoFit/>
          </a:bodyPr>
          <a:lstStyle/>
          <a:p>
            <a:r>
              <a:rPr lang="en-US" altLang="ko-KR" b="1" dirty="0">
                <a:latin typeface="Helvetica" panose="020B0604020202020204" pitchFamily="34" charset="0"/>
                <a:cs typeface="Helvetica" panose="020B0604020202020204" pitchFamily="34" charset="0"/>
              </a:rPr>
              <a:t>reference</a:t>
            </a:r>
            <a:endParaRPr lang="ko-KR" altLang="en-US" b="1" dirty="0">
              <a:latin typeface="Helvetica" panose="020B0604020202020204" pitchFamily="34" charset="0"/>
              <a:cs typeface="Helvetica" panose="020B0604020202020204" pitchFamily="34" charset="0"/>
            </a:endParaRPr>
          </a:p>
        </p:txBody>
      </p:sp>
      <p:sp>
        <p:nvSpPr>
          <p:cNvPr id="27" name="TextBox 26">
            <a:extLst>
              <a:ext uri="{FF2B5EF4-FFF2-40B4-BE49-F238E27FC236}">
                <a16:creationId xmlns:a16="http://schemas.microsoft.com/office/drawing/2014/main" id="{0633F411-22CE-4D75-ADE8-704BDF9D9209}"/>
              </a:ext>
            </a:extLst>
          </p:cNvPr>
          <p:cNvSpPr txBox="1"/>
          <p:nvPr/>
        </p:nvSpPr>
        <p:spPr>
          <a:xfrm>
            <a:off x="1724696" y="1460181"/>
            <a:ext cx="1223412" cy="369332"/>
          </a:xfrm>
          <a:prstGeom prst="rect">
            <a:avLst/>
          </a:prstGeom>
          <a:noFill/>
          <a:ln>
            <a:noFill/>
          </a:ln>
        </p:spPr>
        <p:txBody>
          <a:bodyPr wrap="square" rtlCol="0">
            <a:spAutoFit/>
          </a:bodyPr>
          <a:lstStyle/>
          <a:p>
            <a:r>
              <a:rPr lang="en-US" altLang="ko-KR" b="1" dirty="0">
                <a:latin typeface="Helvetica" panose="020B0604020202020204" pitchFamily="34" charset="0"/>
                <a:cs typeface="Helvetica" panose="020B0604020202020204" pitchFamily="34" charset="0"/>
              </a:rPr>
              <a:t>reference</a:t>
            </a:r>
            <a:endParaRPr lang="ko-KR" alt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7780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4</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Search Procedure in Singly Linked List</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6"/>
            <a:ext cx="8928100" cy="2375792"/>
          </a:xfrm>
        </p:spPr>
        <p:txBody>
          <a:bodyPr>
            <a:normAutofit lnSpcReduction="10000"/>
          </a:bodyPr>
          <a:lstStyle/>
          <a:p>
            <a:r>
              <a:rPr lang="en-US" altLang="ko-KR" dirty="0"/>
              <a:t>Again, let’s find ‘d’ and ‘c’ from the list</a:t>
            </a:r>
          </a:p>
          <a:p>
            <a:r>
              <a:rPr lang="en-US" altLang="ko-KR" dirty="0"/>
              <a:t>Just like an array, navigating from the first to the last until hit is the only way</a:t>
            </a:r>
          </a:p>
          <a:p>
            <a:r>
              <a:rPr lang="en-US" altLang="ko-KR" dirty="0"/>
              <a:t>No difference in the search pattern, though you cannot use index any further!</a:t>
            </a:r>
          </a:p>
          <a:p>
            <a:pPr lvl="1"/>
            <a:r>
              <a:rPr lang="en-US" altLang="ko-KR" dirty="0"/>
              <a:t>Your list implementation may include the index function, but it is not required in the linked list</a:t>
            </a:r>
          </a:p>
        </p:txBody>
      </p:sp>
      <p:sp>
        <p:nvSpPr>
          <p:cNvPr id="5" name="Rectangular Callout 19">
            <a:extLst>
              <a:ext uri="{FF2B5EF4-FFF2-40B4-BE49-F238E27FC236}">
                <a16:creationId xmlns:a16="http://schemas.microsoft.com/office/drawing/2014/main" id="{B25B38FE-9002-4F6C-B7F1-9366F92A5A0B}"/>
              </a:ext>
            </a:extLst>
          </p:cNvPr>
          <p:cNvSpPr/>
          <p:nvPr/>
        </p:nvSpPr>
        <p:spPr>
          <a:xfrm>
            <a:off x="683568" y="4929108"/>
            <a:ext cx="1512168" cy="576064"/>
          </a:xfrm>
          <a:prstGeom prst="wedgeRectCallout">
            <a:avLst>
              <a:gd name="adj1" fmla="val 54129"/>
              <a:gd name="adj2" fmla="val -1076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‘d’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6" name="Rectangular Callout 20">
            <a:extLst>
              <a:ext uri="{FF2B5EF4-FFF2-40B4-BE49-F238E27FC236}">
                <a16:creationId xmlns:a16="http://schemas.microsoft.com/office/drawing/2014/main" id="{FFE58A90-22B4-45EE-BDF8-154DF4322F57}"/>
              </a:ext>
            </a:extLst>
          </p:cNvPr>
          <p:cNvSpPr/>
          <p:nvPr/>
        </p:nvSpPr>
        <p:spPr>
          <a:xfrm>
            <a:off x="2339752" y="4929108"/>
            <a:ext cx="1512168" cy="576064"/>
          </a:xfrm>
          <a:prstGeom prst="wedgeRectCallout">
            <a:avLst>
              <a:gd name="adj1" fmla="val 7152"/>
              <a:gd name="adj2" fmla="val -1076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‘d’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7" name="Rectangular Callout 21">
            <a:extLst>
              <a:ext uri="{FF2B5EF4-FFF2-40B4-BE49-F238E27FC236}">
                <a16:creationId xmlns:a16="http://schemas.microsoft.com/office/drawing/2014/main" id="{961F59D9-5B28-4B8D-A24A-D1578A55ECCA}"/>
              </a:ext>
            </a:extLst>
          </p:cNvPr>
          <p:cNvSpPr/>
          <p:nvPr/>
        </p:nvSpPr>
        <p:spPr>
          <a:xfrm>
            <a:off x="3923928" y="4929108"/>
            <a:ext cx="1512168" cy="576064"/>
          </a:xfrm>
          <a:prstGeom prst="wedgeRectCallout">
            <a:avLst>
              <a:gd name="adj1" fmla="val -28830"/>
              <a:gd name="adj2" fmla="val -11153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‘d’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True: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6F187573-6F85-4B23-9061-0526E8A87672}"/>
              </a:ext>
            </a:extLst>
          </p:cNvPr>
          <p:cNvSpPr txBox="1"/>
          <p:nvPr/>
        </p:nvSpPr>
        <p:spPr>
          <a:xfrm>
            <a:off x="1030266" y="5721196"/>
            <a:ext cx="2307042" cy="830997"/>
          </a:xfrm>
          <a:prstGeom prst="rect">
            <a:avLst/>
          </a:prstGeom>
          <a:noFill/>
        </p:spPr>
        <p:txBody>
          <a:bodyPr wrap="none" rtlCol="0">
            <a:spAutoFit/>
          </a:bodyPr>
          <a:lstStyle/>
          <a:p>
            <a:r>
              <a:rPr lang="en-US" altLang="ko-KR" sz="1600" dirty="0">
                <a:latin typeface="Helvetica" panose="020B0604020202020204" pitchFamily="34" charset="0"/>
                <a:cs typeface="Helvetica" panose="020B0604020202020204" pitchFamily="34" charset="0"/>
              </a:rPr>
              <a:t>After </a:t>
            </a:r>
            <a:r>
              <a:rPr lang="en-US" altLang="ko-KR" sz="1600" b="1" dirty="0">
                <a:latin typeface="Helvetica" panose="020B0604020202020204" pitchFamily="34" charset="0"/>
                <a:cs typeface="Helvetica" panose="020B0604020202020204" pitchFamily="34" charset="0"/>
              </a:rPr>
              <a:t>three</a:t>
            </a:r>
            <a:r>
              <a:rPr lang="en-US" altLang="ko-KR" sz="1600" dirty="0">
                <a:latin typeface="Helvetica" panose="020B0604020202020204" pitchFamily="34" charset="0"/>
                <a:cs typeface="Helvetica" panose="020B0604020202020204" pitchFamily="34" charset="0"/>
              </a:rPr>
              <a:t> retrievals,</a:t>
            </a:r>
          </a:p>
          <a:p>
            <a:r>
              <a:rPr lang="en-US" altLang="ko-KR" sz="1600" dirty="0">
                <a:latin typeface="Helvetica" panose="020B0604020202020204" pitchFamily="34" charset="0"/>
                <a:cs typeface="Helvetica" panose="020B0604020202020204" pitchFamily="34" charset="0"/>
              </a:rPr>
              <a:t>we found the hit!</a:t>
            </a:r>
            <a:br>
              <a:rPr lang="en-US" altLang="ko-KR" sz="1600" dirty="0">
                <a:latin typeface="Helvetica" panose="020B0604020202020204" pitchFamily="34" charset="0"/>
                <a:cs typeface="Helvetica" panose="020B0604020202020204" pitchFamily="34" charset="0"/>
              </a:rPr>
            </a:br>
            <a:r>
              <a:rPr lang="en-US" altLang="ko-KR" sz="1600" dirty="0">
                <a:latin typeface="Helvetica" panose="020B0604020202020204" pitchFamily="34" charset="0"/>
                <a:cs typeface="Helvetica" panose="020B0604020202020204" pitchFamily="34" charset="0"/>
              </a:rPr>
              <a:t>(maximum N retrievals)</a:t>
            </a:r>
          </a:p>
        </p:txBody>
      </p:sp>
      <p:sp>
        <p:nvSpPr>
          <p:cNvPr id="9" name="Rectangular Callout 23">
            <a:extLst>
              <a:ext uri="{FF2B5EF4-FFF2-40B4-BE49-F238E27FC236}">
                <a16:creationId xmlns:a16="http://schemas.microsoft.com/office/drawing/2014/main" id="{48FFA83E-7BEF-48D5-97DC-A2BF107C5883}"/>
              </a:ext>
            </a:extLst>
          </p:cNvPr>
          <p:cNvSpPr/>
          <p:nvPr/>
        </p:nvSpPr>
        <p:spPr>
          <a:xfrm>
            <a:off x="1043608" y="3200916"/>
            <a:ext cx="1512168" cy="576064"/>
          </a:xfrm>
          <a:prstGeom prst="wedgeRectCallout">
            <a:avLst>
              <a:gd name="adj1" fmla="val 16936"/>
              <a:gd name="adj2" fmla="val 10049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br>
              <a:rPr lang="en-US" altLang="ko-KR" sz="1400" dirty="0">
                <a:solidFill>
                  <a:schemeClr val="tx1"/>
                </a:solidFill>
                <a:latin typeface="Helvetica" panose="020B0604020202020204" pitchFamily="34" charset="0"/>
                <a:cs typeface="Helvetica" panose="020B0604020202020204" pitchFamily="34" charset="0"/>
              </a:rPr>
            </a:b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0" name="Rectangular Callout 24">
            <a:extLst>
              <a:ext uri="{FF2B5EF4-FFF2-40B4-BE49-F238E27FC236}">
                <a16:creationId xmlns:a16="http://schemas.microsoft.com/office/drawing/2014/main" id="{AA087A20-F26C-4D86-A1B2-52CE8AF362DF}"/>
              </a:ext>
            </a:extLst>
          </p:cNvPr>
          <p:cNvSpPr/>
          <p:nvPr/>
        </p:nvSpPr>
        <p:spPr>
          <a:xfrm>
            <a:off x="2627784" y="3200916"/>
            <a:ext cx="1512168" cy="576064"/>
          </a:xfrm>
          <a:prstGeom prst="wedgeRectCallout">
            <a:avLst>
              <a:gd name="adj1" fmla="val -7880"/>
              <a:gd name="adj2" fmla="val 993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1" name="Rectangular Callout 25">
            <a:extLst>
              <a:ext uri="{FF2B5EF4-FFF2-40B4-BE49-F238E27FC236}">
                <a16:creationId xmlns:a16="http://schemas.microsoft.com/office/drawing/2014/main" id="{6BAC9CCD-D6B9-4E28-861B-DF4CC2BDFE14}"/>
              </a:ext>
            </a:extLst>
          </p:cNvPr>
          <p:cNvSpPr/>
          <p:nvPr/>
        </p:nvSpPr>
        <p:spPr>
          <a:xfrm>
            <a:off x="4211960" y="3200916"/>
            <a:ext cx="1512168" cy="576064"/>
          </a:xfrm>
          <a:prstGeom prst="wedgeRectCallout">
            <a:avLst>
              <a:gd name="adj1" fmla="val -31882"/>
              <a:gd name="adj2" fmla="val 9810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2" name="Rectangular Callout 26">
            <a:extLst>
              <a:ext uri="{FF2B5EF4-FFF2-40B4-BE49-F238E27FC236}">
                <a16:creationId xmlns:a16="http://schemas.microsoft.com/office/drawing/2014/main" id="{01BE4AF4-4FAC-4F03-857D-4E97F1B5567F}"/>
              </a:ext>
            </a:extLst>
          </p:cNvPr>
          <p:cNvSpPr/>
          <p:nvPr/>
        </p:nvSpPr>
        <p:spPr>
          <a:xfrm>
            <a:off x="5796136" y="3200916"/>
            <a:ext cx="1512168" cy="576064"/>
          </a:xfrm>
          <a:prstGeom prst="wedgeRectCallout">
            <a:avLst>
              <a:gd name="adj1" fmla="val -58063"/>
              <a:gd name="adj2" fmla="val 9787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3" name="Rectangular Callout 27">
            <a:extLst>
              <a:ext uri="{FF2B5EF4-FFF2-40B4-BE49-F238E27FC236}">
                <a16:creationId xmlns:a16="http://schemas.microsoft.com/office/drawing/2014/main" id="{ED7EA1FA-7414-4160-8CF2-39FBEA631DEC}"/>
              </a:ext>
            </a:extLst>
          </p:cNvPr>
          <p:cNvSpPr/>
          <p:nvPr/>
        </p:nvSpPr>
        <p:spPr>
          <a:xfrm>
            <a:off x="7380312" y="3200916"/>
            <a:ext cx="1512168" cy="576064"/>
          </a:xfrm>
          <a:prstGeom prst="wedgeRectCallout">
            <a:avLst>
              <a:gd name="adj1" fmla="val -86729"/>
              <a:gd name="adj2" fmla="val 10085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4" name="TextBox 13">
            <a:extLst>
              <a:ext uri="{FF2B5EF4-FFF2-40B4-BE49-F238E27FC236}">
                <a16:creationId xmlns:a16="http://schemas.microsoft.com/office/drawing/2014/main" id="{2A953085-6DBA-4A4B-8D76-A26F92E1159D}"/>
              </a:ext>
            </a:extLst>
          </p:cNvPr>
          <p:cNvSpPr txBox="1"/>
          <p:nvPr/>
        </p:nvSpPr>
        <p:spPr>
          <a:xfrm>
            <a:off x="6475487" y="4939267"/>
            <a:ext cx="2042547" cy="1077218"/>
          </a:xfrm>
          <a:prstGeom prst="rect">
            <a:avLst/>
          </a:prstGeom>
          <a:noFill/>
        </p:spPr>
        <p:txBody>
          <a:bodyPr wrap="none" rtlCol="0">
            <a:spAutoFit/>
          </a:bodyPr>
          <a:lstStyle/>
          <a:p>
            <a:r>
              <a:rPr lang="en-US" altLang="ko-KR" sz="1600" dirty="0">
                <a:latin typeface="Helvetica" panose="020B0604020202020204" pitchFamily="34" charset="0"/>
                <a:cs typeface="Helvetica" panose="020B0604020202020204" pitchFamily="34" charset="0"/>
              </a:rPr>
              <a:t>After </a:t>
            </a:r>
            <a:r>
              <a:rPr lang="en-US" altLang="ko-KR" sz="1600" b="1" dirty="0">
                <a:latin typeface="Helvetica" panose="020B0604020202020204" pitchFamily="34" charset="0"/>
                <a:cs typeface="Helvetica" panose="020B0604020202020204" pitchFamily="34" charset="0"/>
              </a:rPr>
              <a:t>five </a:t>
            </a:r>
            <a:r>
              <a:rPr lang="en-US" altLang="ko-KR" sz="1600" dirty="0">
                <a:latin typeface="Helvetica" panose="020B0604020202020204" pitchFamily="34" charset="0"/>
                <a:cs typeface="Helvetica" panose="020B0604020202020204" pitchFamily="34" charset="0"/>
              </a:rPr>
              <a:t>retrievals,</a:t>
            </a:r>
          </a:p>
          <a:p>
            <a:r>
              <a:rPr lang="en-US" altLang="ko-KR" sz="1600" dirty="0">
                <a:latin typeface="Helvetica" panose="020B0604020202020204" pitchFamily="34" charset="0"/>
                <a:cs typeface="Helvetica" panose="020B0604020202020204" pitchFamily="34" charset="0"/>
              </a:rPr>
              <a:t>we found that there</a:t>
            </a:r>
            <a:br>
              <a:rPr lang="en-US" altLang="ko-KR" sz="1600" dirty="0">
                <a:latin typeface="Helvetica" panose="020B0604020202020204" pitchFamily="34" charset="0"/>
                <a:cs typeface="Helvetica" panose="020B0604020202020204" pitchFamily="34" charset="0"/>
              </a:rPr>
            </a:br>
            <a:r>
              <a:rPr lang="en-US" altLang="ko-KR" sz="1600" dirty="0">
                <a:latin typeface="Helvetica" panose="020B0604020202020204" pitchFamily="34" charset="0"/>
                <a:cs typeface="Helvetica" panose="020B0604020202020204" pitchFamily="34" charset="0"/>
              </a:rPr>
              <a:t>will be no hit!</a:t>
            </a:r>
            <a:br>
              <a:rPr lang="en-US" altLang="ko-KR" sz="1600" dirty="0">
                <a:latin typeface="Helvetica" panose="020B0604020202020204" pitchFamily="34" charset="0"/>
                <a:cs typeface="Helvetica" panose="020B0604020202020204" pitchFamily="34" charset="0"/>
              </a:rPr>
            </a:br>
            <a:r>
              <a:rPr lang="en-US" altLang="ko-KR" sz="1600" dirty="0">
                <a:latin typeface="Helvetica" panose="020B0604020202020204" pitchFamily="34" charset="0"/>
                <a:cs typeface="Helvetica" panose="020B0604020202020204" pitchFamily="34" charset="0"/>
              </a:rPr>
              <a:t>(always N retrievals)</a:t>
            </a:r>
          </a:p>
        </p:txBody>
      </p:sp>
      <p:grpSp>
        <p:nvGrpSpPr>
          <p:cNvPr id="15" name="Group 29">
            <a:extLst>
              <a:ext uri="{FF2B5EF4-FFF2-40B4-BE49-F238E27FC236}">
                <a16:creationId xmlns:a16="http://schemas.microsoft.com/office/drawing/2014/main" id="{439ACEE7-DF87-4166-A8A1-AF91EA708F21}"/>
              </a:ext>
            </a:extLst>
          </p:cNvPr>
          <p:cNvGrpSpPr/>
          <p:nvPr/>
        </p:nvGrpSpPr>
        <p:grpSpPr>
          <a:xfrm>
            <a:off x="1619672" y="4065012"/>
            <a:ext cx="792088" cy="576064"/>
            <a:chOff x="1259632" y="3933056"/>
            <a:chExt cx="1368152" cy="576064"/>
          </a:xfrm>
          <a:noFill/>
        </p:grpSpPr>
        <p:sp>
          <p:nvSpPr>
            <p:cNvPr id="16" name="Rectangle 30">
              <a:extLst>
                <a:ext uri="{FF2B5EF4-FFF2-40B4-BE49-F238E27FC236}">
                  <a16:creationId xmlns:a16="http://schemas.microsoft.com/office/drawing/2014/main" id="{F8E73784-0A3F-45FB-8ACA-EA4B5E3969AC}"/>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7" name="Rectangle 31">
              <a:extLst>
                <a:ext uri="{FF2B5EF4-FFF2-40B4-BE49-F238E27FC236}">
                  <a16:creationId xmlns:a16="http://schemas.microsoft.com/office/drawing/2014/main" id="{3C162BA8-DDF0-47E7-B14C-DFA378ED5D5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8" name="Rectangle 32">
              <a:extLst>
                <a:ext uri="{FF2B5EF4-FFF2-40B4-BE49-F238E27FC236}">
                  <a16:creationId xmlns:a16="http://schemas.microsoft.com/office/drawing/2014/main" id="{CAA8CA2C-86BB-4B15-A59D-713A5441535B}"/>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‘a’</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9" name="Straight Arrow Connector 33">
            <a:extLst>
              <a:ext uri="{FF2B5EF4-FFF2-40B4-BE49-F238E27FC236}">
                <a16:creationId xmlns:a16="http://schemas.microsoft.com/office/drawing/2014/main" id="{6D123990-B9AF-4277-A9F7-375AF99B9D27}"/>
              </a:ext>
            </a:extLst>
          </p:cNvPr>
          <p:cNvCxnSpPr>
            <a:stCxn id="17" idx="3"/>
          </p:cNvCxnSpPr>
          <p:nvPr/>
        </p:nvCxnSpPr>
        <p:spPr>
          <a:xfrm>
            <a:off x="2411760"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34">
            <a:extLst>
              <a:ext uri="{FF2B5EF4-FFF2-40B4-BE49-F238E27FC236}">
                <a16:creationId xmlns:a16="http://schemas.microsoft.com/office/drawing/2014/main" id="{CD1C05E4-572A-4574-8395-65B39E782268}"/>
              </a:ext>
            </a:extLst>
          </p:cNvPr>
          <p:cNvGrpSpPr/>
          <p:nvPr/>
        </p:nvGrpSpPr>
        <p:grpSpPr>
          <a:xfrm>
            <a:off x="2848279" y="4065012"/>
            <a:ext cx="792088" cy="576064"/>
            <a:chOff x="1259632" y="3933056"/>
            <a:chExt cx="1368152" cy="576064"/>
          </a:xfrm>
          <a:noFill/>
        </p:grpSpPr>
        <p:sp>
          <p:nvSpPr>
            <p:cNvPr id="21" name="Rectangle 35">
              <a:extLst>
                <a:ext uri="{FF2B5EF4-FFF2-40B4-BE49-F238E27FC236}">
                  <a16:creationId xmlns:a16="http://schemas.microsoft.com/office/drawing/2014/main" id="{BDDBFE35-50CA-4EC3-A845-E847E0EA72F4}"/>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2" name="Rectangle 36">
              <a:extLst>
                <a:ext uri="{FF2B5EF4-FFF2-40B4-BE49-F238E27FC236}">
                  <a16:creationId xmlns:a16="http://schemas.microsoft.com/office/drawing/2014/main" id="{A4557902-3F0A-4153-9053-CD8E01E46CB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3" name="Rectangle 37">
              <a:extLst>
                <a:ext uri="{FF2B5EF4-FFF2-40B4-BE49-F238E27FC236}">
                  <a16:creationId xmlns:a16="http://schemas.microsoft.com/office/drawing/2014/main" id="{DE8527D6-793D-4083-9634-841620253EF4}"/>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‘b’</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4" name="Straight Arrow Connector 38">
            <a:extLst>
              <a:ext uri="{FF2B5EF4-FFF2-40B4-BE49-F238E27FC236}">
                <a16:creationId xmlns:a16="http://schemas.microsoft.com/office/drawing/2014/main" id="{4F8D6878-187B-4479-BFE3-7A5C0817BC60}"/>
              </a:ext>
            </a:extLst>
          </p:cNvPr>
          <p:cNvCxnSpPr>
            <a:stCxn id="22" idx="3"/>
          </p:cNvCxnSpPr>
          <p:nvPr/>
        </p:nvCxnSpPr>
        <p:spPr>
          <a:xfrm>
            <a:off x="3640367"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39">
            <a:extLst>
              <a:ext uri="{FF2B5EF4-FFF2-40B4-BE49-F238E27FC236}">
                <a16:creationId xmlns:a16="http://schemas.microsoft.com/office/drawing/2014/main" id="{21F95A2B-C159-4D04-A2AE-66C75345E00C}"/>
              </a:ext>
            </a:extLst>
          </p:cNvPr>
          <p:cNvGrpSpPr/>
          <p:nvPr/>
        </p:nvGrpSpPr>
        <p:grpSpPr>
          <a:xfrm>
            <a:off x="4067944" y="4065012"/>
            <a:ext cx="792088" cy="576064"/>
            <a:chOff x="1259632" y="3933056"/>
            <a:chExt cx="1368152" cy="576064"/>
          </a:xfrm>
          <a:noFill/>
        </p:grpSpPr>
        <p:sp>
          <p:nvSpPr>
            <p:cNvPr id="26" name="Rectangle 40">
              <a:extLst>
                <a:ext uri="{FF2B5EF4-FFF2-40B4-BE49-F238E27FC236}">
                  <a16:creationId xmlns:a16="http://schemas.microsoft.com/office/drawing/2014/main" id="{91E7EA31-1DF4-4FBD-A6FB-BA72158420F8}"/>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7" name="Rectangle 41">
              <a:extLst>
                <a:ext uri="{FF2B5EF4-FFF2-40B4-BE49-F238E27FC236}">
                  <a16:creationId xmlns:a16="http://schemas.microsoft.com/office/drawing/2014/main" id="{62C85F7B-558F-42D9-973F-BEB7BE040F4B}"/>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8" name="Rectangle 42">
              <a:extLst>
                <a:ext uri="{FF2B5EF4-FFF2-40B4-BE49-F238E27FC236}">
                  <a16:creationId xmlns:a16="http://schemas.microsoft.com/office/drawing/2014/main" id="{AE346739-F1B5-4CB9-BFB0-3E8E02333D1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‘d’</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29" name="Group 43">
            <a:extLst>
              <a:ext uri="{FF2B5EF4-FFF2-40B4-BE49-F238E27FC236}">
                <a16:creationId xmlns:a16="http://schemas.microsoft.com/office/drawing/2014/main" id="{F84095D5-E1CE-4EE3-9D24-8233C3C4560D}"/>
              </a:ext>
            </a:extLst>
          </p:cNvPr>
          <p:cNvGrpSpPr/>
          <p:nvPr/>
        </p:nvGrpSpPr>
        <p:grpSpPr>
          <a:xfrm>
            <a:off x="5296551" y="4065012"/>
            <a:ext cx="792088" cy="576064"/>
            <a:chOff x="1259632" y="3933056"/>
            <a:chExt cx="1368152" cy="576064"/>
          </a:xfrm>
          <a:noFill/>
        </p:grpSpPr>
        <p:sp>
          <p:nvSpPr>
            <p:cNvPr id="30" name="Rectangle 44">
              <a:extLst>
                <a:ext uri="{FF2B5EF4-FFF2-40B4-BE49-F238E27FC236}">
                  <a16:creationId xmlns:a16="http://schemas.microsoft.com/office/drawing/2014/main" id="{933FF860-3203-401B-B6BE-6FB49EE943B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1" name="Rectangle 45">
              <a:extLst>
                <a:ext uri="{FF2B5EF4-FFF2-40B4-BE49-F238E27FC236}">
                  <a16:creationId xmlns:a16="http://schemas.microsoft.com/office/drawing/2014/main" id="{575B97F4-9CDA-4284-A39B-61102D634C03}"/>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2" name="Rectangle 46">
              <a:extLst>
                <a:ext uri="{FF2B5EF4-FFF2-40B4-BE49-F238E27FC236}">
                  <a16:creationId xmlns:a16="http://schemas.microsoft.com/office/drawing/2014/main" id="{F53A9DC8-5360-49B9-A393-D867908B979F}"/>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‘e’</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33" name="Straight Arrow Connector 47">
            <a:extLst>
              <a:ext uri="{FF2B5EF4-FFF2-40B4-BE49-F238E27FC236}">
                <a16:creationId xmlns:a16="http://schemas.microsoft.com/office/drawing/2014/main" id="{A62C959E-C470-4719-881A-10C0209D0E7B}"/>
              </a:ext>
            </a:extLst>
          </p:cNvPr>
          <p:cNvCxnSpPr>
            <a:stCxn id="31" idx="3"/>
          </p:cNvCxnSpPr>
          <p:nvPr/>
        </p:nvCxnSpPr>
        <p:spPr>
          <a:xfrm>
            <a:off x="6088639"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a:extLst>
              <a:ext uri="{FF2B5EF4-FFF2-40B4-BE49-F238E27FC236}">
                <a16:creationId xmlns:a16="http://schemas.microsoft.com/office/drawing/2014/main" id="{E9A9B0E2-4C8B-4DFF-AF95-AC6CBD5D0AA6}"/>
              </a:ext>
            </a:extLst>
          </p:cNvPr>
          <p:cNvCxnSpPr/>
          <p:nvPr/>
        </p:nvCxnSpPr>
        <p:spPr>
          <a:xfrm>
            <a:off x="4864503"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49">
            <a:extLst>
              <a:ext uri="{FF2B5EF4-FFF2-40B4-BE49-F238E27FC236}">
                <a16:creationId xmlns:a16="http://schemas.microsoft.com/office/drawing/2014/main" id="{3E53A494-63A6-46DA-AA40-D2B0F6A5036E}"/>
              </a:ext>
            </a:extLst>
          </p:cNvPr>
          <p:cNvGrpSpPr/>
          <p:nvPr/>
        </p:nvGrpSpPr>
        <p:grpSpPr>
          <a:xfrm>
            <a:off x="6533348" y="4065012"/>
            <a:ext cx="792088" cy="576064"/>
            <a:chOff x="1259632" y="3933056"/>
            <a:chExt cx="1368152" cy="576064"/>
          </a:xfrm>
          <a:noFill/>
        </p:grpSpPr>
        <p:sp>
          <p:nvSpPr>
            <p:cNvPr id="36" name="Rectangle 50">
              <a:extLst>
                <a:ext uri="{FF2B5EF4-FFF2-40B4-BE49-F238E27FC236}">
                  <a16:creationId xmlns:a16="http://schemas.microsoft.com/office/drawing/2014/main" id="{ABBE7B89-0897-4580-B9BF-0EF9C83DF3D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7" name="Rectangle 51">
              <a:extLst>
                <a:ext uri="{FF2B5EF4-FFF2-40B4-BE49-F238E27FC236}">
                  <a16:creationId xmlns:a16="http://schemas.microsoft.com/office/drawing/2014/main" id="{2950C3E6-9902-4654-A128-F048FD334B96}"/>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8" name="Rectangle 52">
              <a:extLst>
                <a:ext uri="{FF2B5EF4-FFF2-40B4-BE49-F238E27FC236}">
                  <a16:creationId xmlns:a16="http://schemas.microsoft.com/office/drawing/2014/main" id="{30C189F8-B942-470B-BD9D-414F67BAB249}"/>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‘f’</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39" name="Straight Arrow Connector 53">
            <a:extLst>
              <a:ext uri="{FF2B5EF4-FFF2-40B4-BE49-F238E27FC236}">
                <a16:creationId xmlns:a16="http://schemas.microsoft.com/office/drawing/2014/main" id="{FDFD3279-EB7E-4490-8532-057D00866218}"/>
              </a:ext>
            </a:extLst>
          </p:cNvPr>
          <p:cNvCxnSpPr/>
          <p:nvPr/>
        </p:nvCxnSpPr>
        <p:spPr>
          <a:xfrm>
            <a:off x="7373614"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54">
            <a:extLst>
              <a:ext uri="{FF2B5EF4-FFF2-40B4-BE49-F238E27FC236}">
                <a16:creationId xmlns:a16="http://schemas.microsoft.com/office/drawing/2014/main" id="{EFF68A19-05B0-4DBE-A933-C920F9CC6372}"/>
              </a:ext>
            </a:extLst>
          </p:cNvPr>
          <p:cNvGrpSpPr/>
          <p:nvPr/>
        </p:nvGrpSpPr>
        <p:grpSpPr>
          <a:xfrm>
            <a:off x="7818323" y="4065012"/>
            <a:ext cx="792088" cy="576064"/>
            <a:chOff x="1259632" y="3933056"/>
            <a:chExt cx="1368152" cy="576064"/>
          </a:xfrm>
          <a:noFill/>
        </p:grpSpPr>
        <p:sp>
          <p:nvSpPr>
            <p:cNvPr id="41" name="Rectangle 55">
              <a:extLst>
                <a:ext uri="{FF2B5EF4-FFF2-40B4-BE49-F238E27FC236}">
                  <a16:creationId xmlns:a16="http://schemas.microsoft.com/office/drawing/2014/main" id="{DD7B3D34-8C41-43DF-B5CD-96668EAEF3A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2" name="Rectangle 56">
              <a:extLst>
                <a:ext uri="{FF2B5EF4-FFF2-40B4-BE49-F238E27FC236}">
                  <a16:creationId xmlns:a16="http://schemas.microsoft.com/office/drawing/2014/main" id="{6AFAB69C-3A7C-4B40-8E1F-053CBFA8D2B9}"/>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3" name="Rectangle 57">
              <a:extLst>
                <a:ext uri="{FF2B5EF4-FFF2-40B4-BE49-F238E27FC236}">
                  <a16:creationId xmlns:a16="http://schemas.microsoft.com/office/drawing/2014/main" id="{54EC843E-46AF-4F77-B702-8C5F8A2BEC9D}"/>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tail</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grpSp>
        <p:nvGrpSpPr>
          <p:cNvPr id="44" name="Group 58">
            <a:extLst>
              <a:ext uri="{FF2B5EF4-FFF2-40B4-BE49-F238E27FC236}">
                <a16:creationId xmlns:a16="http://schemas.microsoft.com/office/drawing/2014/main" id="{08595EB4-9486-4147-ABE2-ADF085FA682A}"/>
              </a:ext>
            </a:extLst>
          </p:cNvPr>
          <p:cNvGrpSpPr/>
          <p:nvPr/>
        </p:nvGrpSpPr>
        <p:grpSpPr>
          <a:xfrm>
            <a:off x="395536" y="4048025"/>
            <a:ext cx="792088" cy="576064"/>
            <a:chOff x="1259632" y="3933056"/>
            <a:chExt cx="1368152" cy="576064"/>
          </a:xfrm>
          <a:noFill/>
        </p:grpSpPr>
        <p:sp>
          <p:nvSpPr>
            <p:cNvPr id="45" name="Rectangle 59">
              <a:extLst>
                <a:ext uri="{FF2B5EF4-FFF2-40B4-BE49-F238E27FC236}">
                  <a16:creationId xmlns:a16="http://schemas.microsoft.com/office/drawing/2014/main" id="{5F5F9BE8-6831-4B72-ACD6-EE4D187078D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6" name="Rectangle 60">
              <a:extLst>
                <a:ext uri="{FF2B5EF4-FFF2-40B4-BE49-F238E27FC236}">
                  <a16:creationId xmlns:a16="http://schemas.microsoft.com/office/drawing/2014/main" id="{AC5C7186-6E42-40F7-BF45-18066E1CEEB4}"/>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7" name="Rectangle 61">
              <a:extLst>
                <a:ext uri="{FF2B5EF4-FFF2-40B4-BE49-F238E27FC236}">
                  <a16:creationId xmlns:a16="http://schemas.microsoft.com/office/drawing/2014/main" id="{E2958A69-A895-4E53-8C2A-CAAA371958E9}"/>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head</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cxnSp>
        <p:nvCxnSpPr>
          <p:cNvPr id="48" name="Straight Arrow Connector 62">
            <a:extLst>
              <a:ext uri="{FF2B5EF4-FFF2-40B4-BE49-F238E27FC236}">
                <a16:creationId xmlns:a16="http://schemas.microsoft.com/office/drawing/2014/main" id="{8CDBA4FC-04B4-4AB0-9B5A-E8847C79CBDD}"/>
              </a:ext>
            </a:extLst>
          </p:cNvPr>
          <p:cNvCxnSpPr>
            <a:stCxn id="46" idx="3"/>
          </p:cNvCxnSpPr>
          <p:nvPr/>
        </p:nvCxnSpPr>
        <p:spPr>
          <a:xfrm>
            <a:off x="1187624" y="4336057"/>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41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5</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Insert Procedure in Singly Linked List</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5"/>
            <a:ext cx="8928100" cy="2642855"/>
          </a:xfrm>
        </p:spPr>
        <p:txBody>
          <a:bodyPr>
            <a:normAutofit fontScale="92500" lnSpcReduction="20000"/>
          </a:bodyPr>
          <a:lstStyle/>
          <a:p>
            <a:r>
              <a:rPr lang="en-US" altLang="ko-KR" dirty="0"/>
              <a:t>This is the moment that you see the power of a linked list</a:t>
            </a:r>
          </a:p>
          <a:p>
            <a:r>
              <a:rPr lang="en-US" altLang="ko-KR" dirty="0"/>
              <a:t>Last time, you need N retrievals to insert a value in the array list</a:t>
            </a:r>
          </a:p>
          <a:p>
            <a:r>
              <a:rPr lang="en-US" altLang="ko-KR" dirty="0"/>
              <a:t>This time, you need only three operations</a:t>
            </a:r>
          </a:p>
          <a:p>
            <a:pPr lvl="1"/>
            <a:r>
              <a:rPr lang="en-US" altLang="ko-KR" dirty="0"/>
              <a:t>With an assumption that you have a reference to the node, </a:t>
            </a:r>
            <a:r>
              <a:rPr lang="en-US" altLang="ko-KR" dirty="0" err="1"/>
              <a:t>Node</a:t>
            </a:r>
            <a:r>
              <a:rPr lang="en-US" altLang="ko-KR" baseline="-25000" dirty="0" err="1"/>
              <a:t>prev</a:t>
            </a:r>
            <a:r>
              <a:rPr lang="en-US" altLang="ko-KR" dirty="0"/>
              <a:t> that you want to put your new node next</a:t>
            </a:r>
          </a:p>
          <a:p>
            <a:pPr lvl="1"/>
            <a:r>
              <a:rPr lang="en-US" altLang="ko-KR" dirty="0"/>
              <a:t>First, you store a Node, or a </a:t>
            </a:r>
            <a:r>
              <a:rPr lang="en-US" altLang="ko-KR" dirty="0" err="1"/>
              <a:t>Node</a:t>
            </a:r>
            <a:r>
              <a:rPr lang="en-US" altLang="ko-KR" baseline="-25000" dirty="0" err="1"/>
              <a:t>next</a:t>
            </a:r>
            <a:r>
              <a:rPr lang="en-US" altLang="ko-KR" dirty="0"/>
              <a:t>, pointed by a reference from </a:t>
            </a:r>
            <a:r>
              <a:rPr lang="en-US" altLang="ko-KR" dirty="0" err="1"/>
              <a:t>Node</a:t>
            </a:r>
            <a:r>
              <a:rPr lang="en-US" altLang="ko-KR" baseline="-25000" dirty="0" err="1"/>
              <a:t>prev</a:t>
            </a:r>
            <a:r>
              <a:rPr lang="en-US" altLang="ko-KR" dirty="0" err="1"/>
              <a:t>’s</a:t>
            </a:r>
            <a:r>
              <a:rPr lang="en-US" altLang="ko-KR" dirty="0"/>
              <a:t> </a:t>
            </a:r>
            <a:r>
              <a:rPr lang="en-US" altLang="ko-KR" dirty="0" err="1"/>
              <a:t>nodeNext</a:t>
            </a:r>
            <a:r>
              <a:rPr lang="en-US" altLang="ko-KR" dirty="0"/>
              <a:t> member variable</a:t>
            </a:r>
            <a:endParaRPr lang="en-US" altLang="ko-KR" baseline="-25000" dirty="0"/>
          </a:p>
          <a:p>
            <a:pPr lvl="1"/>
            <a:r>
              <a:rPr lang="en-US" altLang="ko-KR" dirty="0"/>
              <a:t>Second, you change a reference from </a:t>
            </a:r>
            <a:r>
              <a:rPr lang="en-US" altLang="ko-KR" dirty="0" err="1"/>
              <a:t>Node</a:t>
            </a:r>
            <a:r>
              <a:rPr lang="en-US" altLang="ko-KR" baseline="-25000" dirty="0" err="1"/>
              <a:t>prev</a:t>
            </a:r>
            <a:r>
              <a:rPr lang="en-US" altLang="ko-KR" dirty="0" err="1"/>
              <a:t>’s</a:t>
            </a:r>
            <a:r>
              <a:rPr lang="en-US" altLang="ko-KR" dirty="0"/>
              <a:t> </a:t>
            </a:r>
            <a:r>
              <a:rPr lang="en-US" altLang="ko-KR" dirty="0" err="1"/>
              <a:t>nodeNext</a:t>
            </a:r>
            <a:r>
              <a:rPr lang="en-US" altLang="ko-KR" dirty="0"/>
              <a:t> to </a:t>
            </a:r>
            <a:r>
              <a:rPr lang="en-US" altLang="ko-KR" dirty="0" err="1"/>
              <a:t>Node</a:t>
            </a:r>
            <a:r>
              <a:rPr lang="en-US" altLang="ko-KR" baseline="-25000" dirty="0" err="1"/>
              <a:t>new</a:t>
            </a:r>
            <a:endParaRPr lang="en-US" altLang="ko-KR" baseline="-25000" dirty="0"/>
          </a:p>
          <a:p>
            <a:pPr lvl="1"/>
            <a:r>
              <a:rPr lang="en-US" altLang="ko-KR" dirty="0"/>
              <a:t>Third, you change a reference from </a:t>
            </a:r>
            <a:r>
              <a:rPr lang="en-US" altLang="ko-KR" dirty="0" err="1"/>
              <a:t>Node</a:t>
            </a:r>
            <a:r>
              <a:rPr lang="en-US" altLang="ko-KR" baseline="-25000" dirty="0" err="1"/>
              <a:t>new</a:t>
            </a:r>
            <a:r>
              <a:rPr lang="en-US" altLang="ko-KR" dirty="0" err="1"/>
              <a:t>’s</a:t>
            </a:r>
            <a:r>
              <a:rPr lang="en-US" altLang="ko-KR" dirty="0"/>
              <a:t> </a:t>
            </a:r>
            <a:r>
              <a:rPr lang="en-US" altLang="ko-KR" dirty="0" err="1"/>
              <a:t>nodeNext</a:t>
            </a:r>
            <a:r>
              <a:rPr lang="en-US" altLang="ko-KR" dirty="0"/>
              <a:t> to </a:t>
            </a:r>
            <a:r>
              <a:rPr lang="en-US" altLang="ko-KR" dirty="0" err="1"/>
              <a:t>Node</a:t>
            </a:r>
            <a:r>
              <a:rPr lang="en-US" altLang="ko-KR" baseline="-25000" dirty="0" err="1"/>
              <a:t>next</a:t>
            </a:r>
            <a:endParaRPr lang="en-US" altLang="ko-KR" baseline="-25000" dirty="0"/>
          </a:p>
        </p:txBody>
      </p:sp>
      <p:grpSp>
        <p:nvGrpSpPr>
          <p:cNvPr id="6" name="Group 4">
            <a:extLst>
              <a:ext uri="{FF2B5EF4-FFF2-40B4-BE49-F238E27FC236}">
                <a16:creationId xmlns:a16="http://schemas.microsoft.com/office/drawing/2014/main" id="{5883EC41-2900-48EF-B2E2-D6AD39DD31D6}"/>
              </a:ext>
            </a:extLst>
          </p:cNvPr>
          <p:cNvGrpSpPr/>
          <p:nvPr/>
        </p:nvGrpSpPr>
        <p:grpSpPr>
          <a:xfrm>
            <a:off x="2078968" y="5167429"/>
            <a:ext cx="792088" cy="576064"/>
            <a:chOff x="1259632" y="3933056"/>
            <a:chExt cx="1368152" cy="576064"/>
          </a:xfrm>
          <a:noFill/>
        </p:grpSpPr>
        <p:sp>
          <p:nvSpPr>
            <p:cNvPr id="7" name="Rectangle 5">
              <a:extLst>
                <a:ext uri="{FF2B5EF4-FFF2-40B4-BE49-F238E27FC236}">
                  <a16:creationId xmlns:a16="http://schemas.microsoft.com/office/drawing/2014/main" id="{CD22FEB9-65CC-45E9-9045-16F8AC03A83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8" name="Rectangle 6">
              <a:extLst>
                <a:ext uri="{FF2B5EF4-FFF2-40B4-BE49-F238E27FC236}">
                  <a16:creationId xmlns:a16="http://schemas.microsoft.com/office/drawing/2014/main" id="{D4DA8788-CF69-494F-92A7-90DC8DC2408A}"/>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9" name="Rectangle 7">
              <a:extLst>
                <a:ext uri="{FF2B5EF4-FFF2-40B4-BE49-F238E27FC236}">
                  <a16:creationId xmlns:a16="http://schemas.microsoft.com/office/drawing/2014/main" id="{5766482D-0CA0-43A0-976B-77F581D5FE2C}"/>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‘a’</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0" name="Straight Arrow Connector 8">
            <a:extLst>
              <a:ext uri="{FF2B5EF4-FFF2-40B4-BE49-F238E27FC236}">
                <a16:creationId xmlns:a16="http://schemas.microsoft.com/office/drawing/2014/main" id="{26980E02-2097-4520-872E-4AB062DA97AF}"/>
              </a:ext>
            </a:extLst>
          </p:cNvPr>
          <p:cNvCxnSpPr>
            <a:stCxn id="8" idx="3"/>
          </p:cNvCxnSpPr>
          <p:nvPr/>
        </p:nvCxnSpPr>
        <p:spPr>
          <a:xfrm>
            <a:off x="2871056"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9">
            <a:extLst>
              <a:ext uri="{FF2B5EF4-FFF2-40B4-BE49-F238E27FC236}">
                <a16:creationId xmlns:a16="http://schemas.microsoft.com/office/drawing/2014/main" id="{BD171E47-9291-4C26-B3DC-3E05276C32F7}"/>
              </a:ext>
            </a:extLst>
          </p:cNvPr>
          <p:cNvGrpSpPr/>
          <p:nvPr/>
        </p:nvGrpSpPr>
        <p:grpSpPr>
          <a:xfrm>
            <a:off x="3307575" y="5167429"/>
            <a:ext cx="792088" cy="576064"/>
            <a:chOff x="1259632" y="3933056"/>
            <a:chExt cx="1368152" cy="576064"/>
          </a:xfrm>
          <a:noFill/>
        </p:grpSpPr>
        <p:sp>
          <p:nvSpPr>
            <p:cNvPr id="12" name="Rectangle 10">
              <a:extLst>
                <a:ext uri="{FF2B5EF4-FFF2-40B4-BE49-F238E27FC236}">
                  <a16:creationId xmlns:a16="http://schemas.microsoft.com/office/drawing/2014/main" id="{DB7A6042-70EF-4571-ADAF-31121F0085C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3" name="Rectangle 11">
              <a:extLst>
                <a:ext uri="{FF2B5EF4-FFF2-40B4-BE49-F238E27FC236}">
                  <a16:creationId xmlns:a16="http://schemas.microsoft.com/office/drawing/2014/main" id="{277163D6-0816-4D2C-99C4-B697742BDF9C}"/>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4" name="Rectangle 12">
              <a:extLst>
                <a:ext uri="{FF2B5EF4-FFF2-40B4-BE49-F238E27FC236}">
                  <a16:creationId xmlns:a16="http://schemas.microsoft.com/office/drawing/2014/main" id="{043951D7-895A-4EDD-8CA8-4668EB457A1D}"/>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‘b’</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5" name="Straight Arrow Connector 13">
            <a:extLst>
              <a:ext uri="{FF2B5EF4-FFF2-40B4-BE49-F238E27FC236}">
                <a16:creationId xmlns:a16="http://schemas.microsoft.com/office/drawing/2014/main" id="{1329D39B-5651-4AA2-B82B-B209AF12AC6A}"/>
              </a:ext>
            </a:extLst>
          </p:cNvPr>
          <p:cNvCxnSpPr>
            <a:stCxn id="13" idx="3"/>
          </p:cNvCxnSpPr>
          <p:nvPr/>
        </p:nvCxnSpPr>
        <p:spPr>
          <a:xfrm>
            <a:off x="4099663" y="5455461"/>
            <a:ext cx="432048" cy="0"/>
          </a:xfrm>
          <a:prstGeom prst="straightConnector1">
            <a:avLst/>
          </a:prstGeom>
          <a:ln w="381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6" name="Group 14">
            <a:extLst>
              <a:ext uri="{FF2B5EF4-FFF2-40B4-BE49-F238E27FC236}">
                <a16:creationId xmlns:a16="http://schemas.microsoft.com/office/drawing/2014/main" id="{5F2E2DC7-1D32-4764-9637-BE3086B1473A}"/>
              </a:ext>
            </a:extLst>
          </p:cNvPr>
          <p:cNvGrpSpPr/>
          <p:nvPr/>
        </p:nvGrpSpPr>
        <p:grpSpPr>
          <a:xfrm>
            <a:off x="4527240" y="5167429"/>
            <a:ext cx="792088" cy="576064"/>
            <a:chOff x="1259632" y="3933056"/>
            <a:chExt cx="1368152" cy="576064"/>
          </a:xfrm>
          <a:noFill/>
        </p:grpSpPr>
        <p:sp>
          <p:nvSpPr>
            <p:cNvPr id="17" name="Rectangle 15">
              <a:extLst>
                <a:ext uri="{FF2B5EF4-FFF2-40B4-BE49-F238E27FC236}">
                  <a16:creationId xmlns:a16="http://schemas.microsoft.com/office/drawing/2014/main" id="{F261EC0F-B652-4BF4-B977-488208083F90}"/>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8" name="Rectangle 16">
              <a:extLst>
                <a:ext uri="{FF2B5EF4-FFF2-40B4-BE49-F238E27FC236}">
                  <a16:creationId xmlns:a16="http://schemas.microsoft.com/office/drawing/2014/main" id="{C2DFC658-59D6-46A2-BD9B-3D8A1385DE89}"/>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9" name="Rectangle 17">
              <a:extLst>
                <a:ext uri="{FF2B5EF4-FFF2-40B4-BE49-F238E27FC236}">
                  <a16:creationId xmlns:a16="http://schemas.microsoft.com/office/drawing/2014/main" id="{BFCF1DAC-E1E2-4D44-935B-32C1F49947C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‘d’</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20" name="Group 18">
            <a:extLst>
              <a:ext uri="{FF2B5EF4-FFF2-40B4-BE49-F238E27FC236}">
                <a16:creationId xmlns:a16="http://schemas.microsoft.com/office/drawing/2014/main" id="{7FB71A5C-A01A-4FB8-BB7B-541ECAE4DB7B}"/>
              </a:ext>
            </a:extLst>
          </p:cNvPr>
          <p:cNvGrpSpPr/>
          <p:nvPr/>
        </p:nvGrpSpPr>
        <p:grpSpPr>
          <a:xfrm>
            <a:off x="5755847" y="5167429"/>
            <a:ext cx="792088" cy="576064"/>
            <a:chOff x="1259632" y="3933056"/>
            <a:chExt cx="1368152" cy="576064"/>
          </a:xfrm>
          <a:noFill/>
        </p:grpSpPr>
        <p:sp>
          <p:nvSpPr>
            <p:cNvPr id="21" name="Rectangle 19">
              <a:extLst>
                <a:ext uri="{FF2B5EF4-FFF2-40B4-BE49-F238E27FC236}">
                  <a16:creationId xmlns:a16="http://schemas.microsoft.com/office/drawing/2014/main" id="{BFFB22A7-B21C-4C5E-8BAC-4EC95A39B08C}"/>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2" name="Rectangle 20">
              <a:extLst>
                <a:ext uri="{FF2B5EF4-FFF2-40B4-BE49-F238E27FC236}">
                  <a16:creationId xmlns:a16="http://schemas.microsoft.com/office/drawing/2014/main" id="{6882A5DD-3E64-4338-B82E-3B8A6CC397B1}"/>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3" name="Rectangle 21">
              <a:extLst>
                <a:ext uri="{FF2B5EF4-FFF2-40B4-BE49-F238E27FC236}">
                  <a16:creationId xmlns:a16="http://schemas.microsoft.com/office/drawing/2014/main" id="{5A7F832B-DB4F-46C1-BF76-CC7F7226BC6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‘e’</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4" name="Straight Arrow Connector 22">
            <a:extLst>
              <a:ext uri="{FF2B5EF4-FFF2-40B4-BE49-F238E27FC236}">
                <a16:creationId xmlns:a16="http://schemas.microsoft.com/office/drawing/2014/main" id="{858E6084-38AD-4627-AE18-6DDEB9F6F585}"/>
              </a:ext>
            </a:extLst>
          </p:cNvPr>
          <p:cNvCxnSpPr>
            <a:stCxn id="22" idx="3"/>
          </p:cNvCxnSpPr>
          <p:nvPr/>
        </p:nvCxnSpPr>
        <p:spPr>
          <a:xfrm>
            <a:off x="6547935"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3">
            <a:extLst>
              <a:ext uri="{FF2B5EF4-FFF2-40B4-BE49-F238E27FC236}">
                <a16:creationId xmlns:a16="http://schemas.microsoft.com/office/drawing/2014/main" id="{80AF9781-1EDE-4E8E-9078-570619FB9F36}"/>
              </a:ext>
            </a:extLst>
          </p:cNvPr>
          <p:cNvCxnSpPr/>
          <p:nvPr/>
        </p:nvCxnSpPr>
        <p:spPr>
          <a:xfrm>
            <a:off x="5323799"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4">
            <a:extLst>
              <a:ext uri="{FF2B5EF4-FFF2-40B4-BE49-F238E27FC236}">
                <a16:creationId xmlns:a16="http://schemas.microsoft.com/office/drawing/2014/main" id="{25453743-2837-4124-9625-8B501AB64619}"/>
              </a:ext>
            </a:extLst>
          </p:cNvPr>
          <p:cNvGrpSpPr/>
          <p:nvPr/>
        </p:nvGrpSpPr>
        <p:grpSpPr>
          <a:xfrm>
            <a:off x="6992644" y="5167429"/>
            <a:ext cx="792088" cy="576064"/>
            <a:chOff x="1259632" y="3933056"/>
            <a:chExt cx="1368152" cy="576064"/>
          </a:xfrm>
          <a:noFill/>
        </p:grpSpPr>
        <p:sp>
          <p:nvSpPr>
            <p:cNvPr id="27" name="Rectangle 25">
              <a:extLst>
                <a:ext uri="{FF2B5EF4-FFF2-40B4-BE49-F238E27FC236}">
                  <a16:creationId xmlns:a16="http://schemas.microsoft.com/office/drawing/2014/main" id="{9F80C6AC-7ED3-49FE-8ADE-13BE33DAE4B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8" name="Rectangle 26">
              <a:extLst>
                <a:ext uri="{FF2B5EF4-FFF2-40B4-BE49-F238E27FC236}">
                  <a16:creationId xmlns:a16="http://schemas.microsoft.com/office/drawing/2014/main" id="{F01BE8D5-BB7F-47E7-9FDE-4DC8982DB925}"/>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9" name="Rectangle 27">
              <a:extLst>
                <a:ext uri="{FF2B5EF4-FFF2-40B4-BE49-F238E27FC236}">
                  <a16:creationId xmlns:a16="http://schemas.microsoft.com/office/drawing/2014/main" id="{AB89EEB3-9FA8-4560-8D4E-E173610877CA}"/>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‘f’</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30" name="Straight Arrow Connector 28">
            <a:extLst>
              <a:ext uri="{FF2B5EF4-FFF2-40B4-BE49-F238E27FC236}">
                <a16:creationId xmlns:a16="http://schemas.microsoft.com/office/drawing/2014/main" id="{A084CDCA-2C89-4FFA-897A-4EB5DCB5DC48}"/>
              </a:ext>
            </a:extLst>
          </p:cNvPr>
          <p:cNvCxnSpPr/>
          <p:nvPr/>
        </p:nvCxnSpPr>
        <p:spPr>
          <a:xfrm>
            <a:off x="7832910"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29">
            <a:extLst>
              <a:ext uri="{FF2B5EF4-FFF2-40B4-BE49-F238E27FC236}">
                <a16:creationId xmlns:a16="http://schemas.microsoft.com/office/drawing/2014/main" id="{F21D5741-EAE7-4701-93F1-70873C7736C8}"/>
              </a:ext>
            </a:extLst>
          </p:cNvPr>
          <p:cNvGrpSpPr/>
          <p:nvPr/>
        </p:nvGrpSpPr>
        <p:grpSpPr>
          <a:xfrm>
            <a:off x="8277619" y="5167429"/>
            <a:ext cx="792088" cy="576064"/>
            <a:chOff x="1259632" y="3933056"/>
            <a:chExt cx="1368152" cy="576064"/>
          </a:xfrm>
          <a:noFill/>
        </p:grpSpPr>
        <p:sp>
          <p:nvSpPr>
            <p:cNvPr id="32" name="Rectangle 30">
              <a:extLst>
                <a:ext uri="{FF2B5EF4-FFF2-40B4-BE49-F238E27FC236}">
                  <a16:creationId xmlns:a16="http://schemas.microsoft.com/office/drawing/2014/main" id="{30759C4A-CBB3-47E6-9B1A-9EF39E0305FE}"/>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3" name="Rectangle 31">
              <a:extLst>
                <a:ext uri="{FF2B5EF4-FFF2-40B4-BE49-F238E27FC236}">
                  <a16:creationId xmlns:a16="http://schemas.microsoft.com/office/drawing/2014/main" id="{EE02E34C-11EE-4603-9C6A-F18CCDDBBF3B}"/>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4" name="Rectangle 32">
              <a:extLst>
                <a:ext uri="{FF2B5EF4-FFF2-40B4-BE49-F238E27FC236}">
                  <a16:creationId xmlns:a16="http://schemas.microsoft.com/office/drawing/2014/main" id="{EF75595A-9828-4F8C-8AFC-A87499475670}"/>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tail</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grpSp>
        <p:nvGrpSpPr>
          <p:cNvPr id="35" name="Group 33">
            <a:extLst>
              <a:ext uri="{FF2B5EF4-FFF2-40B4-BE49-F238E27FC236}">
                <a16:creationId xmlns:a16="http://schemas.microsoft.com/office/drawing/2014/main" id="{FBD2A686-E922-4900-8B68-85BCD8807E32}"/>
              </a:ext>
            </a:extLst>
          </p:cNvPr>
          <p:cNvGrpSpPr/>
          <p:nvPr/>
        </p:nvGrpSpPr>
        <p:grpSpPr>
          <a:xfrm>
            <a:off x="854832" y="5150442"/>
            <a:ext cx="792088" cy="576064"/>
            <a:chOff x="1259632" y="3933056"/>
            <a:chExt cx="1368152" cy="576064"/>
          </a:xfrm>
          <a:noFill/>
        </p:grpSpPr>
        <p:sp>
          <p:nvSpPr>
            <p:cNvPr id="36" name="Rectangle 34">
              <a:extLst>
                <a:ext uri="{FF2B5EF4-FFF2-40B4-BE49-F238E27FC236}">
                  <a16:creationId xmlns:a16="http://schemas.microsoft.com/office/drawing/2014/main" id="{8D34AEB3-FAC6-43FE-864F-DD6D7BD64493}"/>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7" name="Rectangle 35">
              <a:extLst>
                <a:ext uri="{FF2B5EF4-FFF2-40B4-BE49-F238E27FC236}">
                  <a16:creationId xmlns:a16="http://schemas.microsoft.com/office/drawing/2014/main" id="{19DA6B5E-A231-4ED9-817D-0640F0F00696}"/>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8" name="Rectangle 36">
              <a:extLst>
                <a:ext uri="{FF2B5EF4-FFF2-40B4-BE49-F238E27FC236}">
                  <a16:creationId xmlns:a16="http://schemas.microsoft.com/office/drawing/2014/main" id="{901C7D75-BB2E-4934-8566-EE14C31E3656}"/>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head</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cxnSp>
        <p:nvCxnSpPr>
          <p:cNvPr id="39" name="Straight Arrow Connector 37">
            <a:extLst>
              <a:ext uri="{FF2B5EF4-FFF2-40B4-BE49-F238E27FC236}">
                <a16:creationId xmlns:a16="http://schemas.microsoft.com/office/drawing/2014/main" id="{71DE405E-42E1-4359-AD27-28D1DEBEE085}"/>
              </a:ext>
            </a:extLst>
          </p:cNvPr>
          <p:cNvCxnSpPr>
            <a:stCxn id="37" idx="3"/>
          </p:cNvCxnSpPr>
          <p:nvPr/>
        </p:nvCxnSpPr>
        <p:spPr>
          <a:xfrm>
            <a:off x="1646920" y="543847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8">
            <a:extLst>
              <a:ext uri="{FF2B5EF4-FFF2-40B4-BE49-F238E27FC236}">
                <a16:creationId xmlns:a16="http://schemas.microsoft.com/office/drawing/2014/main" id="{FA7AB3F6-A67F-4EF5-B130-4A2BFA95FAA6}"/>
              </a:ext>
            </a:extLst>
          </p:cNvPr>
          <p:cNvGrpSpPr/>
          <p:nvPr/>
        </p:nvGrpSpPr>
        <p:grpSpPr>
          <a:xfrm>
            <a:off x="3957139" y="3799277"/>
            <a:ext cx="792088" cy="576064"/>
            <a:chOff x="1259632" y="3933056"/>
            <a:chExt cx="1368152" cy="576064"/>
          </a:xfrm>
          <a:noFill/>
        </p:grpSpPr>
        <p:sp>
          <p:nvSpPr>
            <p:cNvPr id="41" name="Rectangle 39">
              <a:extLst>
                <a:ext uri="{FF2B5EF4-FFF2-40B4-BE49-F238E27FC236}">
                  <a16:creationId xmlns:a16="http://schemas.microsoft.com/office/drawing/2014/main" id="{1BBBBCDA-B0B3-40FE-9BCC-26DF5A50940E}"/>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2" name="Rectangle 40">
              <a:extLst>
                <a:ext uri="{FF2B5EF4-FFF2-40B4-BE49-F238E27FC236}">
                  <a16:creationId xmlns:a16="http://schemas.microsoft.com/office/drawing/2014/main" id="{A03F8EE9-6DC8-4EFF-AC14-3008EB6DA091}"/>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3" name="Rectangle 41">
              <a:extLst>
                <a:ext uri="{FF2B5EF4-FFF2-40B4-BE49-F238E27FC236}">
                  <a16:creationId xmlns:a16="http://schemas.microsoft.com/office/drawing/2014/main" id="{9E931C2E-34EB-4FA9-A36E-9BD6D3740A0F}"/>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‘c’</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44" name="Straight Arrow Connector 42">
            <a:extLst>
              <a:ext uri="{FF2B5EF4-FFF2-40B4-BE49-F238E27FC236}">
                <a16:creationId xmlns:a16="http://schemas.microsoft.com/office/drawing/2014/main" id="{CD1D3145-BA44-40EC-BCE6-E1638C135AAA}"/>
              </a:ext>
            </a:extLst>
          </p:cNvPr>
          <p:cNvCxnSpPr>
            <a:stCxn id="13" idx="0"/>
          </p:cNvCxnSpPr>
          <p:nvPr/>
        </p:nvCxnSpPr>
        <p:spPr>
          <a:xfrm flipV="1">
            <a:off x="3995441" y="4375341"/>
            <a:ext cx="0" cy="79208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7">
            <a:extLst>
              <a:ext uri="{FF2B5EF4-FFF2-40B4-BE49-F238E27FC236}">
                <a16:creationId xmlns:a16="http://schemas.microsoft.com/office/drawing/2014/main" id="{07AEA362-724E-45EE-BFD6-29289E81A352}"/>
              </a:ext>
            </a:extLst>
          </p:cNvPr>
          <p:cNvCxnSpPr>
            <a:stCxn id="42" idx="2"/>
          </p:cNvCxnSpPr>
          <p:nvPr/>
        </p:nvCxnSpPr>
        <p:spPr>
          <a:xfrm>
            <a:off x="4645005" y="4375341"/>
            <a:ext cx="0" cy="79208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13F29ED-BF71-4450-8873-554885BF3875}"/>
              </a:ext>
            </a:extLst>
          </p:cNvPr>
          <p:cNvSpPr txBox="1"/>
          <p:nvPr/>
        </p:nvSpPr>
        <p:spPr>
          <a:xfrm>
            <a:off x="3814272" y="3422104"/>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new</a:t>
            </a:r>
            <a:endParaRPr lang="ko-KR" altLang="en-US" sz="1600" b="1" baseline="-25000" dirty="0">
              <a:latin typeface="Helvetica" panose="020B0604020202020204" pitchFamily="34" charset="0"/>
              <a:cs typeface="Helvetica" panose="020B0604020202020204" pitchFamily="34" charset="0"/>
            </a:endParaRPr>
          </a:p>
        </p:txBody>
      </p:sp>
      <p:sp>
        <p:nvSpPr>
          <p:cNvPr id="47" name="TextBox 46">
            <a:extLst>
              <a:ext uri="{FF2B5EF4-FFF2-40B4-BE49-F238E27FC236}">
                <a16:creationId xmlns:a16="http://schemas.microsoft.com/office/drawing/2014/main" id="{EEB87AD6-60C9-480C-A1F1-8D6BFC3A0368}"/>
              </a:ext>
            </a:extLst>
          </p:cNvPr>
          <p:cNvSpPr txBox="1"/>
          <p:nvPr/>
        </p:nvSpPr>
        <p:spPr>
          <a:xfrm>
            <a:off x="3164708" y="5743493"/>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prev</a:t>
            </a:r>
            <a:endParaRPr lang="ko-KR" altLang="en-US" sz="1600" b="1" baseline="-25000" dirty="0">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5EF79E62-C3F9-4CD8-9BCA-054275749D1A}"/>
              </a:ext>
            </a:extLst>
          </p:cNvPr>
          <p:cNvSpPr txBox="1"/>
          <p:nvPr/>
        </p:nvSpPr>
        <p:spPr>
          <a:xfrm>
            <a:off x="4431112" y="5743493"/>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next</a:t>
            </a:r>
            <a:endParaRPr lang="ko-KR" altLang="en-US" sz="1600" b="1" baseline="-25000" dirty="0">
              <a:latin typeface="Helvetica" panose="020B0604020202020204" pitchFamily="34" charset="0"/>
              <a:cs typeface="Helvetica" panose="020B0604020202020204" pitchFamily="34" charset="0"/>
            </a:endParaRPr>
          </a:p>
        </p:txBody>
      </p:sp>
      <p:sp>
        <p:nvSpPr>
          <p:cNvPr id="49" name="Rectangular Callout 56">
            <a:extLst>
              <a:ext uri="{FF2B5EF4-FFF2-40B4-BE49-F238E27FC236}">
                <a16:creationId xmlns:a16="http://schemas.microsoft.com/office/drawing/2014/main" id="{20DFEC19-473F-4281-AE52-40E1DBAAB20D}"/>
              </a:ext>
            </a:extLst>
          </p:cNvPr>
          <p:cNvSpPr/>
          <p:nvPr/>
        </p:nvSpPr>
        <p:spPr>
          <a:xfrm>
            <a:off x="6632604" y="4123313"/>
            <a:ext cx="1512168" cy="900100"/>
          </a:xfrm>
          <a:prstGeom prst="wedgeRectCallout">
            <a:avLst>
              <a:gd name="adj1" fmla="val -138028"/>
              <a:gd name="adj2" fmla="val 59714"/>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(1) Store this node</a:t>
            </a:r>
            <a:endParaRPr lang="ko-KR" altLang="en-US" sz="2000" dirty="0">
              <a:solidFill>
                <a:schemeClr val="tx1"/>
              </a:solidFill>
              <a:latin typeface="Helvetica" panose="020B0604020202020204" pitchFamily="34" charset="0"/>
              <a:cs typeface="Helvetica" panose="020B0604020202020204" pitchFamily="34" charset="0"/>
            </a:endParaRPr>
          </a:p>
        </p:txBody>
      </p:sp>
      <p:sp>
        <p:nvSpPr>
          <p:cNvPr id="50" name="Rectangular Callout 57">
            <a:extLst>
              <a:ext uri="{FF2B5EF4-FFF2-40B4-BE49-F238E27FC236}">
                <a16:creationId xmlns:a16="http://schemas.microsoft.com/office/drawing/2014/main" id="{38FF61CF-71A3-4FB2-8B19-E690D289E465}"/>
              </a:ext>
            </a:extLst>
          </p:cNvPr>
          <p:cNvSpPr/>
          <p:nvPr/>
        </p:nvSpPr>
        <p:spPr>
          <a:xfrm>
            <a:off x="1668307" y="3808405"/>
            <a:ext cx="1512168" cy="900100"/>
          </a:xfrm>
          <a:prstGeom prst="wedgeRectCallout">
            <a:avLst>
              <a:gd name="adj1" fmla="val 100620"/>
              <a:gd name="adj2" fmla="val 69743"/>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(2) Update this reference</a:t>
            </a:r>
            <a:endParaRPr lang="ko-KR" altLang="en-US" sz="2000" dirty="0">
              <a:solidFill>
                <a:schemeClr val="tx1"/>
              </a:solidFill>
              <a:latin typeface="Helvetica" panose="020B0604020202020204" pitchFamily="34" charset="0"/>
              <a:cs typeface="Helvetica" panose="020B0604020202020204" pitchFamily="34" charset="0"/>
            </a:endParaRPr>
          </a:p>
        </p:txBody>
      </p:sp>
      <p:sp>
        <p:nvSpPr>
          <p:cNvPr id="51" name="Rectangular Callout 58">
            <a:extLst>
              <a:ext uri="{FF2B5EF4-FFF2-40B4-BE49-F238E27FC236}">
                <a16:creationId xmlns:a16="http://schemas.microsoft.com/office/drawing/2014/main" id="{AEE4AAB8-9372-492F-BAC9-9ED409CFC6FB}"/>
              </a:ext>
            </a:extLst>
          </p:cNvPr>
          <p:cNvSpPr/>
          <p:nvPr/>
        </p:nvSpPr>
        <p:spPr>
          <a:xfrm>
            <a:off x="5035767" y="3449970"/>
            <a:ext cx="1512168" cy="900100"/>
          </a:xfrm>
          <a:prstGeom prst="wedgeRectCallout">
            <a:avLst>
              <a:gd name="adj1" fmla="val -73785"/>
              <a:gd name="adj2" fmla="val 98675"/>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(3) Add this reference</a:t>
            </a:r>
            <a:endParaRPr lang="ko-KR" altLang="en-US" sz="2000" dirty="0">
              <a:solidFill>
                <a:schemeClr val="tx1"/>
              </a:solidFill>
              <a:latin typeface="Helvetica" panose="020B0604020202020204" pitchFamily="34" charset="0"/>
              <a:cs typeface="Helvetica" panose="020B0604020202020204" pitchFamily="34" charset="0"/>
            </a:endParaRPr>
          </a:p>
        </p:txBody>
      </p:sp>
      <p:sp>
        <p:nvSpPr>
          <p:cNvPr id="5" name="Rectangular Callout 55">
            <a:extLst>
              <a:ext uri="{FF2B5EF4-FFF2-40B4-BE49-F238E27FC236}">
                <a16:creationId xmlns:a16="http://schemas.microsoft.com/office/drawing/2014/main" id="{56E7AAE2-EF0B-4C2B-8C57-E79AF93A5E97}"/>
              </a:ext>
            </a:extLst>
          </p:cNvPr>
          <p:cNvSpPr/>
          <p:nvPr/>
        </p:nvSpPr>
        <p:spPr>
          <a:xfrm>
            <a:off x="107950" y="6046231"/>
            <a:ext cx="2809846" cy="472363"/>
          </a:xfrm>
          <a:prstGeom prst="wedgeRectCallout">
            <a:avLst>
              <a:gd name="adj1" fmla="val 98642"/>
              <a:gd name="adj2" fmla="val -164504"/>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Over-written with a new reference to the new node</a:t>
            </a:r>
            <a:endParaRPr lang="ko-KR" altLang="en-US" sz="2000"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4418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6</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Delete Procedure in Singly Linked List</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5"/>
            <a:ext cx="8928100" cy="2827103"/>
          </a:xfrm>
        </p:spPr>
        <p:txBody>
          <a:bodyPr>
            <a:normAutofit fontScale="92500"/>
          </a:bodyPr>
          <a:lstStyle/>
          <a:p>
            <a:r>
              <a:rPr lang="en-US" altLang="ko-KR" dirty="0"/>
              <a:t>This is the another moment that you see the power of a linked list</a:t>
            </a:r>
          </a:p>
          <a:p>
            <a:r>
              <a:rPr lang="en-US" altLang="ko-KR" dirty="0"/>
              <a:t>Last time, you need N retrievals to delete a value in the array list</a:t>
            </a:r>
          </a:p>
          <a:p>
            <a:r>
              <a:rPr lang="en-US" altLang="ko-KR" dirty="0"/>
              <a:t>This time, you need only three operations</a:t>
            </a:r>
          </a:p>
          <a:p>
            <a:pPr lvl="1"/>
            <a:r>
              <a:rPr lang="en-US" altLang="ko-KR" dirty="0"/>
              <a:t>With an assumption that you have a reference to the node, </a:t>
            </a:r>
            <a:r>
              <a:rPr lang="en-US" altLang="ko-KR" dirty="0" err="1"/>
              <a:t>Node</a:t>
            </a:r>
            <a:r>
              <a:rPr lang="en-US" altLang="ko-KR" baseline="-25000" dirty="0" err="1"/>
              <a:t>prev</a:t>
            </a:r>
            <a:r>
              <a:rPr lang="en-US" altLang="ko-KR" dirty="0"/>
              <a:t> that you want to remove the node next</a:t>
            </a:r>
          </a:p>
          <a:p>
            <a:pPr lvl="1"/>
            <a:r>
              <a:rPr lang="en-US" altLang="ko-KR" dirty="0"/>
              <a:t>First, you retrieve </a:t>
            </a:r>
            <a:r>
              <a:rPr lang="en-US" altLang="ko-KR" dirty="0" err="1"/>
              <a:t>Node</a:t>
            </a:r>
            <a:r>
              <a:rPr lang="en-US" altLang="ko-KR" baseline="-25000" dirty="0" err="1"/>
              <a:t>next</a:t>
            </a:r>
            <a:r>
              <a:rPr lang="en-US" altLang="ko-KR" dirty="0"/>
              <a:t> that is two steps next from </a:t>
            </a:r>
            <a:r>
              <a:rPr lang="en-US" altLang="ko-KR" dirty="0" err="1"/>
              <a:t>Node</a:t>
            </a:r>
            <a:r>
              <a:rPr lang="en-US" altLang="ko-KR" baseline="-25000" dirty="0" err="1"/>
              <a:t>prev</a:t>
            </a:r>
            <a:endParaRPr lang="en-US" altLang="ko-KR" baseline="-25000" dirty="0"/>
          </a:p>
          <a:p>
            <a:pPr lvl="1"/>
            <a:r>
              <a:rPr lang="en-US" altLang="ko-KR" dirty="0"/>
              <a:t>Second, you change a reference from </a:t>
            </a:r>
            <a:r>
              <a:rPr lang="en-US" altLang="ko-KR" dirty="0" err="1"/>
              <a:t>Node</a:t>
            </a:r>
            <a:r>
              <a:rPr lang="en-US" altLang="ko-KR" baseline="-25000" dirty="0" err="1"/>
              <a:t>prev</a:t>
            </a:r>
            <a:r>
              <a:rPr lang="en-US" altLang="ko-KR" dirty="0" err="1"/>
              <a:t>’s</a:t>
            </a:r>
            <a:r>
              <a:rPr lang="en-US" altLang="ko-KR" dirty="0"/>
              <a:t> </a:t>
            </a:r>
            <a:r>
              <a:rPr lang="en-US" altLang="ko-KR" dirty="0" err="1"/>
              <a:t>nodeNext</a:t>
            </a:r>
            <a:r>
              <a:rPr lang="en-US" altLang="ko-KR" dirty="0"/>
              <a:t> to </a:t>
            </a:r>
            <a:r>
              <a:rPr lang="en-US" altLang="ko-KR" dirty="0" err="1"/>
              <a:t>Node</a:t>
            </a:r>
            <a:r>
              <a:rPr lang="en-US" altLang="ko-KR" baseline="-25000" dirty="0" err="1"/>
              <a:t>next</a:t>
            </a:r>
            <a:endParaRPr lang="en-US" altLang="ko-KR" baseline="-25000" dirty="0"/>
          </a:p>
          <a:p>
            <a:r>
              <a:rPr lang="en-US" altLang="ko-KR" dirty="0"/>
              <a:t>The node will be removed because there is no reference to </a:t>
            </a:r>
            <a:r>
              <a:rPr lang="en-US" altLang="ko-KR" dirty="0" err="1"/>
              <a:t>Node</a:t>
            </a:r>
            <a:r>
              <a:rPr lang="en-US" altLang="ko-KR" baseline="-25000" dirty="0" err="1"/>
              <a:t>remove</a:t>
            </a:r>
            <a:endParaRPr lang="en-US" altLang="ko-KR" baseline="-25000" dirty="0"/>
          </a:p>
        </p:txBody>
      </p:sp>
      <p:sp>
        <p:nvSpPr>
          <p:cNvPr id="5" name="Rectangular Callout 71">
            <a:extLst>
              <a:ext uri="{FF2B5EF4-FFF2-40B4-BE49-F238E27FC236}">
                <a16:creationId xmlns:a16="http://schemas.microsoft.com/office/drawing/2014/main" id="{33C446F8-E18D-472F-9829-CC97E97970E2}"/>
              </a:ext>
            </a:extLst>
          </p:cNvPr>
          <p:cNvSpPr/>
          <p:nvPr/>
        </p:nvSpPr>
        <p:spPr>
          <a:xfrm>
            <a:off x="323528" y="5582416"/>
            <a:ext cx="2868754" cy="900100"/>
          </a:xfrm>
          <a:prstGeom prst="wedgeRectCallout">
            <a:avLst>
              <a:gd name="adj1" fmla="val 100843"/>
              <a:gd name="adj2" fmla="val -102167"/>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Over-written with a new reference to the next node of the removed one</a:t>
            </a:r>
            <a:endParaRPr lang="ko-KR" altLang="en-US" sz="2000" dirty="0">
              <a:solidFill>
                <a:schemeClr val="tx1"/>
              </a:solidFill>
              <a:latin typeface="Helvetica" panose="020B0604020202020204" pitchFamily="34" charset="0"/>
              <a:cs typeface="Helvetica" panose="020B0604020202020204" pitchFamily="34" charset="0"/>
            </a:endParaRPr>
          </a:p>
        </p:txBody>
      </p:sp>
      <p:grpSp>
        <p:nvGrpSpPr>
          <p:cNvPr id="6" name="Group 4">
            <a:extLst>
              <a:ext uri="{FF2B5EF4-FFF2-40B4-BE49-F238E27FC236}">
                <a16:creationId xmlns:a16="http://schemas.microsoft.com/office/drawing/2014/main" id="{507D1D0A-30D2-429C-813C-7122DD875EE3}"/>
              </a:ext>
            </a:extLst>
          </p:cNvPr>
          <p:cNvGrpSpPr/>
          <p:nvPr/>
        </p:nvGrpSpPr>
        <p:grpSpPr>
          <a:xfrm>
            <a:off x="1481619" y="4821686"/>
            <a:ext cx="792088" cy="576064"/>
            <a:chOff x="1259632" y="3933056"/>
            <a:chExt cx="1368152" cy="576064"/>
          </a:xfrm>
          <a:noFill/>
        </p:grpSpPr>
        <p:sp>
          <p:nvSpPr>
            <p:cNvPr id="7" name="Rectangle 5">
              <a:extLst>
                <a:ext uri="{FF2B5EF4-FFF2-40B4-BE49-F238E27FC236}">
                  <a16:creationId xmlns:a16="http://schemas.microsoft.com/office/drawing/2014/main" id="{C7447632-70E5-4EA6-A07D-441CE9A9B89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8" name="Rectangle 6">
              <a:extLst>
                <a:ext uri="{FF2B5EF4-FFF2-40B4-BE49-F238E27FC236}">
                  <a16:creationId xmlns:a16="http://schemas.microsoft.com/office/drawing/2014/main" id="{14D0C85E-AE37-451C-9077-EB3BD382853A}"/>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9" name="Rectangle 7">
              <a:extLst>
                <a:ext uri="{FF2B5EF4-FFF2-40B4-BE49-F238E27FC236}">
                  <a16:creationId xmlns:a16="http://schemas.microsoft.com/office/drawing/2014/main" id="{48067B9F-E726-475B-8F47-AAA4B598BC8F}"/>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‘a’</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0" name="Straight Arrow Connector 8">
            <a:extLst>
              <a:ext uri="{FF2B5EF4-FFF2-40B4-BE49-F238E27FC236}">
                <a16:creationId xmlns:a16="http://schemas.microsoft.com/office/drawing/2014/main" id="{DAEA8747-38CD-4215-A14D-766F083E2934}"/>
              </a:ext>
            </a:extLst>
          </p:cNvPr>
          <p:cNvCxnSpPr>
            <a:stCxn id="8" idx="3"/>
            <a:endCxn id="14" idx="1"/>
          </p:cNvCxnSpPr>
          <p:nvPr/>
        </p:nvCxnSpPr>
        <p:spPr>
          <a:xfrm>
            <a:off x="2273707"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9">
            <a:extLst>
              <a:ext uri="{FF2B5EF4-FFF2-40B4-BE49-F238E27FC236}">
                <a16:creationId xmlns:a16="http://schemas.microsoft.com/office/drawing/2014/main" id="{9F2D452B-4CF8-40C4-A68B-D0513711218B}"/>
              </a:ext>
            </a:extLst>
          </p:cNvPr>
          <p:cNvGrpSpPr/>
          <p:nvPr/>
        </p:nvGrpSpPr>
        <p:grpSpPr>
          <a:xfrm>
            <a:off x="2561739" y="4821686"/>
            <a:ext cx="792088" cy="576064"/>
            <a:chOff x="1259632" y="3933056"/>
            <a:chExt cx="1368152" cy="576064"/>
          </a:xfrm>
          <a:noFill/>
        </p:grpSpPr>
        <p:sp>
          <p:nvSpPr>
            <p:cNvPr id="12" name="Rectangle 10">
              <a:extLst>
                <a:ext uri="{FF2B5EF4-FFF2-40B4-BE49-F238E27FC236}">
                  <a16:creationId xmlns:a16="http://schemas.microsoft.com/office/drawing/2014/main" id="{5E15F1E4-63BD-4F80-A90E-2D16A984B034}"/>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3" name="Rectangle 11">
              <a:extLst>
                <a:ext uri="{FF2B5EF4-FFF2-40B4-BE49-F238E27FC236}">
                  <a16:creationId xmlns:a16="http://schemas.microsoft.com/office/drawing/2014/main" id="{265BB031-A9EC-460C-8437-729DBE22505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4" name="Rectangle 12">
              <a:extLst>
                <a:ext uri="{FF2B5EF4-FFF2-40B4-BE49-F238E27FC236}">
                  <a16:creationId xmlns:a16="http://schemas.microsoft.com/office/drawing/2014/main" id="{86DD9221-DBEB-468D-8920-22C47FA5B0CB}"/>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‘b’</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15" name="Group 14">
            <a:extLst>
              <a:ext uri="{FF2B5EF4-FFF2-40B4-BE49-F238E27FC236}">
                <a16:creationId xmlns:a16="http://schemas.microsoft.com/office/drawing/2014/main" id="{76DC4496-FAAC-4207-99F7-7472C9EC2557}"/>
              </a:ext>
            </a:extLst>
          </p:cNvPr>
          <p:cNvGrpSpPr/>
          <p:nvPr/>
        </p:nvGrpSpPr>
        <p:grpSpPr>
          <a:xfrm>
            <a:off x="4788024" y="4821686"/>
            <a:ext cx="792088" cy="576064"/>
            <a:chOff x="1259632" y="3933056"/>
            <a:chExt cx="1368152" cy="576064"/>
          </a:xfrm>
          <a:noFill/>
        </p:grpSpPr>
        <p:sp>
          <p:nvSpPr>
            <p:cNvPr id="16" name="Rectangle 15">
              <a:extLst>
                <a:ext uri="{FF2B5EF4-FFF2-40B4-BE49-F238E27FC236}">
                  <a16:creationId xmlns:a16="http://schemas.microsoft.com/office/drawing/2014/main" id="{17D420F3-639A-476F-986F-FD4EBC4374BC}"/>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7" name="Rectangle 16">
              <a:extLst>
                <a:ext uri="{FF2B5EF4-FFF2-40B4-BE49-F238E27FC236}">
                  <a16:creationId xmlns:a16="http://schemas.microsoft.com/office/drawing/2014/main" id="{3B8F5EA5-32C1-42DD-9706-F3F04D5967CE}"/>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DA36F3-1D31-4466-8D84-28BCA8286D93}"/>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‘d’</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19" name="Group 18">
            <a:extLst>
              <a:ext uri="{FF2B5EF4-FFF2-40B4-BE49-F238E27FC236}">
                <a16:creationId xmlns:a16="http://schemas.microsoft.com/office/drawing/2014/main" id="{C487E517-0DE9-4F75-A5AD-EAE650D0AAAD}"/>
              </a:ext>
            </a:extLst>
          </p:cNvPr>
          <p:cNvGrpSpPr/>
          <p:nvPr/>
        </p:nvGrpSpPr>
        <p:grpSpPr>
          <a:xfrm>
            <a:off x="5874107" y="4821686"/>
            <a:ext cx="792088" cy="576064"/>
            <a:chOff x="1259632" y="3933056"/>
            <a:chExt cx="1368152" cy="576064"/>
          </a:xfrm>
          <a:noFill/>
        </p:grpSpPr>
        <p:sp>
          <p:nvSpPr>
            <p:cNvPr id="20" name="Rectangle 19">
              <a:extLst>
                <a:ext uri="{FF2B5EF4-FFF2-40B4-BE49-F238E27FC236}">
                  <a16:creationId xmlns:a16="http://schemas.microsoft.com/office/drawing/2014/main" id="{F0937C98-5B7A-4AC3-ADE5-E74D271A78E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1" name="Rectangle 20">
              <a:extLst>
                <a:ext uri="{FF2B5EF4-FFF2-40B4-BE49-F238E27FC236}">
                  <a16:creationId xmlns:a16="http://schemas.microsoft.com/office/drawing/2014/main" id="{08954D9A-5019-4C1F-9FC5-63C2767B9574}"/>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2" name="Rectangle 21">
              <a:extLst>
                <a:ext uri="{FF2B5EF4-FFF2-40B4-BE49-F238E27FC236}">
                  <a16:creationId xmlns:a16="http://schemas.microsoft.com/office/drawing/2014/main" id="{C938E6BD-C997-4049-8B42-6B1C61434EA6}"/>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‘e’</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3" name="Straight Arrow Connector 22">
            <a:extLst>
              <a:ext uri="{FF2B5EF4-FFF2-40B4-BE49-F238E27FC236}">
                <a16:creationId xmlns:a16="http://schemas.microsoft.com/office/drawing/2014/main" id="{70533F61-E239-4FB0-8392-7BA19998D5C0}"/>
              </a:ext>
            </a:extLst>
          </p:cNvPr>
          <p:cNvCxnSpPr>
            <a:stCxn id="21" idx="3"/>
            <a:endCxn id="28" idx="1"/>
          </p:cNvCxnSpPr>
          <p:nvPr/>
        </p:nvCxnSpPr>
        <p:spPr>
          <a:xfrm>
            <a:off x="6666195"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351BF4D-414C-4AD4-B398-41E2F744F42F}"/>
              </a:ext>
            </a:extLst>
          </p:cNvPr>
          <p:cNvCxnSpPr>
            <a:stCxn id="16" idx="3"/>
            <a:endCxn id="22" idx="1"/>
          </p:cNvCxnSpPr>
          <p:nvPr/>
        </p:nvCxnSpPr>
        <p:spPr>
          <a:xfrm>
            <a:off x="5580113" y="5109718"/>
            <a:ext cx="293995"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AB8134E-5D5C-4BBD-89A2-719E62220003}"/>
              </a:ext>
            </a:extLst>
          </p:cNvPr>
          <p:cNvGrpSpPr/>
          <p:nvPr/>
        </p:nvGrpSpPr>
        <p:grpSpPr>
          <a:xfrm>
            <a:off x="6954227" y="4821686"/>
            <a:ext cx="792088" cy="576064"/>
            <a:chOff x="1259632" y="3933056"/>
            <a:chExt cx="1368152" cy="576064"/>
          </a:xfrm>
          <a:noFill/>
        </p:grpSpPr>
        <p:sp>
          <p:nvSpPr>
            <p:cNvPr id="26" name="Rectangle 25">
              <a:extLst>
                <a:ext uri="{FF2B5EF4-FFF2-40B4-BE49-F238E27FC236}">
                  <a16:creationId xmlns:a16="http://schemas.microsoft.com/office/drawing/2014/main" id="{4BEC3723-4D3A-4DEB-B18B-12A84DB0A10F}"/>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7" name="Rectangle 26">
              <a:extLst>
                <a:ext uri="{FF2B5EF4-FFF2-40B4-BE49-F238E27FC236}">
                  <a16:creationId xmlns:a16="http://schemas.microsoft.com/office/drawing/2014/main" id="{75CC5419-7C33-40D5-82B3-3CE55E78FAE2}"/>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8" name="Rectangle 27">
              <a:extLst>
                <a:ext uri="{FF2B5EF4-FFF2-40B4-BE49-F238E27FC236}">
                  <a16:creationId xmlns:a16="http://schemas.microsoft.com/office/drawing/2014/main" id="{E693AE8A-A894-4CBB-AB8E-1FFA34F1765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‘f’</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9" name="Straight Arrow Connector 28">
            <a:extLst>
              <a:ext uri="{FF2B5EF4-FFF2-40B4-BE49-F238E27FC236}">
                <a16:creationId xmlns:a16="http://schemas.microsoft.com/office/drawing/2014/main" id="{B72C1545-5A2A-42BC-8ADE-A641B08BAA7D}"/>
              </a:ext>
            </a:extLst>
          </p:cNvPr>
          <p:cNvCxnSpPr>
            <a:stCxn id="27" idx="3"/>
            <a:endCxn id="33" idx="1"/>
          </p:cNvCxnSpPr>
          <p:nvPr/>
        </p:nvCxnSpPr>
        <p:spPr>
          <a:xfrm>
            <a:off x="7746315"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47E0F77-3109-42CF-B8C4-96851FD72D85}"/>
              </a:ext>
            </a:extLst>
          </p:cNvPr>
          <p:cNvGrpSpPr/>
          <p:nvPr/>
        </p:nvGrpSpPr>
        <p:grpSpPr>
          <a:xfrm>
            <a:off x="8034347" y="4821686"/>
            <a:ext cx="792088" cy="576064"/>
            <a:chOff x="1259632" y="3933056"/>
            <a:chExt cx="1368152" cy="576064"/>
          </a:xfrm>
          <a:noFill/>
        </p:grpSpPr>
        <p:sp>
          <p:nvSpPr>
            <p:cNvPr id="31" name="Rectangle 30">
              <a:extLst>
                <a:ext uri="{FF2B5EF4-FFF2-40B4-BE49-F238E27FC236}">
                  <a16:creationId xmlns:a16="http://schemas.microsoft.com/office/drawing/2014/main" id="{39E35DE9-B421-432A-8963-9778D55B4CD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2" name="Rectangle 31">
              <a:extLst>
                <a:ext uri="{FF2B5EF4-FFF2-40B4-BE49-F238E27FC236}">
                  <a16:creationId xmlns:a16="http://schemas.microsoft.com/office/drawing/2014/main" id="{B192E00E-8FC7-4B8E-BED7-B78059EAC316}"/>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456F33F3-7C90-4495-9EF1-63771395B4C9}"/>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tail</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grpSp>
        <p:nvGrpSpPr>
          <p:cNvPr id="34" name="Group 33">
            <a:extLst>
              <a:ext uri="{FF2B5EF4-FFF2-40B4-BE49-F238E27FC236}">
                <a16:creationId xmlns:a16="http://schemas.microsoft.com/office/drawing/2014/main" id="{EC67EB24-9267-47DC-8F60-DDBD44D6FB9B}"/>
              </a:ext>
            </a:extLst>
          </p:cNvPr>
          <p:cNvGrpSpPr/>
          <p:nvPr/>
        </p:nvGrpSpPr>
        <p:grpSpPr>
          <a:xfrm>
            <a:off x="401499" y="4804699"/>
            <a:ext cx="792088" cy="576064"/>
            <a:chOff x="1259632" y="3933056"/>
            <a:chExt cx="1368152" cy="576064"/>
          </a:xfrm>
          <a:noFill/>
        </p:grpSpPr>
        <p:sp>
          <p:nvSpPr>
            <p:cNvPr id="35" name="Rectangle 34">
              <a:extLst>
                <a:ext uri="{FF2B5EF4-FFF2-40B4-BE49-F238E27FC236}">
                  <a16:creationId xmlns:a16="http://schemas.microsoft.com/office/drawing/2014/main" id="{48656E10-1846-46CF-A47D-CD517E347CE3}"/>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6" name="Rectangle 35">
              <a:extLst>
                <a:ext uri="{FF2B5EF4-FFF2-40B4-BE49-F238E27FC236}">
                  <a16:creationId xmlns:a16="http://schemas.microsoft.com/office/drawing/2014/main" id="{7099A224-9671-4C8F-9688-C584A3F75D8D}"/>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2EA5F29D-E7AA-4B97-A744-07B8499592DA}"/>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head</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cxnSp>
        <p:nvCxnSpPr>
          <p:cNvPr id="38" name="Straight Arrow Connector 37">
            <a:extLst>
              <a:ext uri="{FF2B5EF4-FFF2-40B4-BE49-F238E27FC236}">
                <a16:creationId xmlns:a16="http://schemas.microsoft.com/office/drawing/2014/main" id="{A32AB82E-487E-40DB-850F-1CF5708753E8}"/>
              </a:ext>
            </a:extLst>
          </p:cNvPr>
          <p:cNvCxnSpPr>
            <a:stCxn id="36" idx="3"/>
            <a:endCxn id="9" idx="1"/>
          </p:cNvCxnSpPr>
          <p:nvPr/>
        </p:nvCxnSpPr>
        <p:spPr>
          <a:xfrm>
            <a:off x="1193587" y="5092732"/>
            <a:ext cx="288032" cy="1698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F4E547DD-14B5-4BE2-9735-DB900DAD98DA}"/>
              </a:ext>
            </a:extLst>
          </p:cNvPr>
          <p:cNvGrpSpPr/>
          <p:nvPr/>
        </p:nvGrpSpPr>
        <p:grpSpPr>
          <a:xfrm>
            <a:off x="3641859" y="4821686"/>
            <a:ext cx="792088" cy="576064"/>
            <a:chOff x="1259632" y="3933056"/>
            <a:chExt cx="1368152" cy="576064"/>
          </a:xfrm>
          <a:noFill/>
        </p:grpSpPr>
        <p:sp>
          <p:nvSpPr>
            <p:cNvPr id="40" name="Rectangle 39">
              <a:extLst>
                <a:ext uri="{FF2B5EF4-FFF2-40B4-BE49-F238E27FC236}">
                  <a16:creationId xmlns:a16="http://schemas.microsoft.com/office/drawing/2014/main" id="{23708244-B837-4B13-93BD-6326A1D0839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1" name="Rectangle 40">
              <a:extLst>
                <a:ext uri="{FF2B5EF4-FFF2-40B4-BE49-F238E27FC236}">
                  <a16:creationId xmlns:a16="http://schemas.microsoft.com/office/drawing/2014/main" id="{F5D36CD3-DB41-4B5A-92F4-9BFBB72D3934}"/>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2" name="Rectangle 41">
              <a:extLst>
                <a:ext uri="{FF2B5EF4-FFF2-40B4-BE49-F238E27FC236}">
                  <a16:creationId xmlns:a16="http://schemas.microsoft.com/office/drawing/2014/main" id="{DA5104EC-27CC-42C7-9BE1-E677D13E62A5}"/>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‘c’</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43" name="Straight Arrow Connector 59">
            <a:extLst>
              <a:ext uri="{FF2B5EF4-FFF2-40B4-BE49-F238E27FC236}">
                <a16:creationId xmlns:a16="http://schemas.microsoft.com/office/drawing/2014/main" id="{7C0AA294-1859-4D5C-ABED-CF6B1B7B0CBB}"/>
              </a:ext>
            </a:extLst>
          </p:cNvPr>
          <p:cNvCxnSpPr>
            <a:stCxn id="13" idx="3"/>
            <a:endCxn id="40" idx="1"/>
          </p:cNvCxnSpPr>
          <p:nvPr/>
        </p:nvCxnSpPr>
        <p:spPr>
          <a:xfrm>
            <a:off x="3353827"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60">
            <a:extLst>
              <a:ext uri="{FF2B5EF4-FFF2-40B4-BE49-F238E27FC236}">
                <a16:creationId xmlns:a16="http://schemas.microsoft.com/office/drawing/2014/main" id="{036BB856-BCFE-478F-B1DC-80C1F67E8C58}"/>
              </a:ext>
            </a:extLst>
          </p:cNvPr>
          <p:cNvCxnSpPr>
            <a:stCxn id="41" idx="3"/>
            <a:endCxn id="16" idx="1"/>
          </p:cNvCxnSpPr>
          <p:nvPr/>
        </p:nvCxnSpPr>
        <p:spPr>
          <a:xfrm>
            <a:off x="4433948" y="5109718"/>
            <a:ext cx="354077" cy="0"/>
          </a:xfrm>
          <a:prstGeom prst="straightConnector1">
            <a:avLst/>
          </a:prstGeom>
          <a:ln w="381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1A4F78A-E941-4F83-8B20-414A74C4E689}"/>
              </a:ext>
            </a:extLst>
          </p:cNvPr>
          <p:cNvSpPr txBox="1"/>
          <p:nvPr/>
        </p:nvSpPr>
        <p:spPr>
          <a:xfrm>
            <a:off x="4577293" y="5397750"/>
            <a:ext cx="1296815"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remove</a:t>
            </a:r>
            <a:endParaRPr lang="ko-KR" altLang="en-US" sz="1600" b="1" baseline="-25000" dirty="0">
              <a:latin typeface="Helvetica" panose="020B0604020202020204" pitchFamily="34" charset="0"/>
              <a:cs typeface="Helvetica" panose="020B0604020202020204" pitchFamily="34" charset="0"/>
            </a:endParaRPr>
          </a:p>
        </p:txBody>
      </p:sp>
      <p:sp>
        <p:nvSpPr>
          <p:cNvPr id="46" name="TextBox 45">
            <a:extLst>
              <a:ext uri="{FF2B5EF4-FFF2-40B4-BE49-F238E27FC236}">
                <a16:creationId xmlns:a16="http://schemas.microsoft.com/office/drawing/2014/main" id="{7A7A7A4D-45F8-4B7F-AF15-4A147E8F5094}"/>
              </a:ext>
            </a:extLst>
          </p:cNvPr>
          <p:cNvSpPr txBox="1"/>
          <p:nvPr/>
        </p:nvSpPr>
        <p:spPr>
          <a:xfrm>
            <a:off x="3499470" y="5397750"/>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prev</a:t>
            </a:r>
            <a:endParaRPr lang="ko-KR" altLang="en-US" sz="1600" b="1" baseline="-25000" dirty="0">
              <a:latin typeface="Helvetica" panose="020B0604020202020204" pitchFamily="34" charset="0"/>
              <a:cs typeface="Helvetica" panose="020B0604020202020204" pitchFamily="34" charset="0"/>
            </a:endParaRPr>
          </a:p>
        </p:txBody>
      </p:sp>
      <p:sp>
        <p:nvSpPr>
          <p:cNvPr id="47" name="TextBox 46">
            <a:extLst>
              <a:ext uri="{FF2B5EF4-FFF2-40B4-BE49-F238E27FC236}">
                <a16:creationId xmlns:a16="http://schemas.microsoft.com/office/drawing/2014/main" id="{EA09243B-80E6-4FF5-B3F2-791C7B40C430}"/>
              </a:ext>
            </a:extLst>
          </p:cNvPr>
          <p:cNvSpPr txBox="1"/>
          <p:nvPr/>
        </p:nvSpPr>
        <p:spPr>
          <a:xfrm>
            <a:off x="5781887" y="5397750"/>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next</a:t>
            </a:r>
            <a:endParaRPr lang="ko-KR" altLang="en-US" sz="1600" b="1" baseline="-25000" dirty="0">
              <a:latin typeface="Helvetica" panose="020B0604020202020204" pitchFamily="34" charset="0"/>
              <a:cs typeface="Helvetica" panose="020B0604020202020204" pitchFamily="34" charset="0"/>
            </a:endParaRPr>
          </a:p>
        </p:txBody>
      </p:sp>
      <p:cxnSp>
        <p:nvCxnSpPr>
          <p:cNvPr id="48" name="Elbow Connector 68">
            <a:extLst>
              <a:ext uri="{FF2B5EF4-FFF2-40B4-BE49-F238E27FC236}">
                <a16:creationId xmlns:a16="http://schemas.microsoft.com/office/drawing/2014/main" id="{45E41F1D-5F64-4BD9-87FB-3061BFAF3285}"/>
              </a:ext>
            </a:extLst>
          </p:cNvPr>
          <p:cNvCxnSpPr>
            <a:stCxn id="41" idx="0"/>
            <a:endCxn id="22" idx="0"/>
          </p:cNvCxnSpPr>
          <p:nvPr/>
        </p:nvCxnSpPr>
        <p:spPr>
          <a:xfrm rot="5400000" flipH="1" flipV="1">
            <a:off x="5247827" y="3903584"/>
            <a:ext cx="12700" cy="1836204"/>
          </a:xfrm>
          <a:prstGeom prst="bentConnector3">
            <a:avLst>
              <a:gd name="adj1" fmla="val 180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ular Callout 73">
            <a:extLst>
              <a:ext uri="{FF2B5EF4-FFF2-40B4-BE49-F238E27FC236}">
                <a16:creationId xmlns:a16="http://schemas.microsoft.com/office/drawing/2014/main" id="{5BD0DF8A-9EE9-475C-981E-FA42C1A15AD1}"/>
              </a:ext>
            </a:extLst>
          </p:cNvPr>
          <p:cNvSpPr/>
          <p:nvPr/>
        </p:nvSpPr>
        <p:spPr>
          <a:xfrm>
            <a:off x="2526212" y="3688576"/>
            <a:ext cx="1512168" cy="741815"/>
          </a:xfrm>
          <a:prstGeom prst="wedgeRectCallout">
            <a:avLst>
              <a:gd name="adj1" fmla="val 75227"/>
              <a:gd name="adj2" fmla="val 74787"/>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elvetica" panose="020B0604020202020204" pitchFamily="34" charset="0"/>
                <a:cs typeface="Helvetica" panose="020B0604020202020204" pitchFamily="34" charset="0"/>
              </a:rPr>
              <a:t>(2) Update this reference</a:t>
            </a:r>
            <a:endParaRPr lang="ko-KR" altLang="en-US" dirty="0">
              <a:solidFill>
                <a:schemeClr val="tx1"/>
              </a:solidFill>
              <a:latin typeface="Helvetica" panose="020B0604020202020204" pitchFamily="34" charset="0"/>
              <a:cs typeface="Helvetica" panose="020B0604020202020204" pitchFamily="34" charset="0"/>
            </a:endParaRPr>
          </a:p>
        </p:txBody>
      </p:sp>
      <p:sp>
        <p:nvSpPr>
          <p:cNvPr id="50" name="Rectangular Callout 74">
            <a:extLst>
              <a:ext uri="{FF2B5EF4-FFF2-40B4-BE49-F238E27FC236}">
                <a16:creationId xmlns:a16="http://schemas.microsoft.com/office/drawing/2014/main" id="{C8D454A5-1878-4CFB-961F-8D00271AC148}"/>
              </a:ext>
            </a:extLst>
          </p:cNvPr>
          <p:cNvSpPr/>
          <p:nvPr/>
        </p:nvSpPr>
        <p:spPr>
          <a:xfrm>
            <a:off x="5304286" y="3688576"/>
            <a:ext cx="1512168" cy="741815"/>
          </a:xfrm>
          <a:prstGeom prst="wedgeRectCallout">
            <a:avLst>
              <a:gd name="adj1" fmla="val 22929"/>
              <a:gd name="adj2" fmla="val 99290"/>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elvetica" panose="020B0604020202020204" pitchFamily="34" charset="0"/>
                <a:cs typeface="Helvetica" panose="020B0604020202020204" pitchFamily="34" charset="0"/>
              </a:rPr>
              <a:t>(1) Retrieve this node that is two step next</a:t>
            </a:r>
            <a:endParaRPr lang="ko-KR" alt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798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직사각형 30">
            <a:extLst>
              <a:ext uri="{FF2B5EF4-FFF2-40B4-BE49-F238E27FC236}">
                <a16:creationId xmlns:a16="http://schemas.microsoft.com/office/drawing/2014/main" id="{D9E854B9-7F28-4ED0-972D-6A183E83DFF2}"/>
              </a:ext>
            </a:extLst>
          </p:cNvPr>
          <p:cNvSpPr/>
          <p:nvPr/>
        </p:nvSpPr>
        <p:spPr>
          <a:xfrm>
            <a:off x="6658356" y="-1"/>
            <a:ext cx="2485644" cy="69316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Helvetica" panose="020B0604020202020204" pitchFamily="34" charset="0"/>
              <a:cs typeface="Helvetica" panose="020B0604020202020204" pitchFamily="34" charset="0"/>
            </a:endParaRPr>
          </a:p>
        </p:txBody>
      </p:sp>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7</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Structure of Stack</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5"/>
            <a:ext cx="6592016" cy="5688013"/>
          </a:xfrm>
        </p:spPr>
        <p:txBody>
          <a:bodyPr/>
          <a:lstStyle/>
          <a:p>
            <a:r>
              <a:rPr lang="en-US" altLang="ko-KR" dirty="0"/>
              <a:t>Stacks are linear like linked lists</a:t>
            </a:r>
          </a:p>
          <a:p>
            <a:pPr lvl="1"/>
            <a:r>
              <a:rPr lang="en-US" altLang="ko-KR" dirty="0"/>
              <a:t>A variation of a singly linked list</a:t>
            </a:r>
          </a:p>
          <a:p>
            <a:r>
              <a:rPr lang="en-US" altLang="ko-KR" dirty="0"/>
              <a:t>Difference</a:t>
            </a:r>
          </a:p>
          <a:p>
            <a:pPr lvl="1"/>
            <a:r>
              <a:rPr lang="en-US" altLang="ko-KR" dirty="0"/>
              <a:t>Voluntarily giving up</a:t>
            </a:r>
          </a:p>
          <a:p>
            <a:pPr lvl="2"/>
            <a:r>
              <a:rPr lang="en-US" altLang="ko-KR" dirty="0"/>
              <a:t>Access to the middle in the linked list</a:t>
            </a:r>
          </a:p>
          <a:p>
            <a:pPr lvl="2"/>
            <a:r>
              <a:rPr lang="en-US" altLang="ko-KR" dirty="0"/>
              <a:t>Only accesses to the first instance in the list</a:t>
            </a:r>
          </a:p>
          <a:p>
            <a:pPr lvl="1"/>
            <a:r>
              <a:rPr lang="en-US" altLang="ko-KR" dirty="0"/>
              <a:t>The first instance in the list</a:t>
            </a:r>
          </a:p>
          <a:p>
            <a:pPr marL="777240" lvl="2" indent="0">
              <a:buNone/>
            </a:pPr>
            <a:r>
              <a:rPr lang="en-US" altLang="ko-KR" dirty="0"/>
              <a:t>= The top instance in the stack</a:t>
            </a:r>
          </a:p>
          <a:p>
            <a:r>
              <a:rPr lang="en-US" altLang="ko-KR" dirty="0"/>
              <a:t>An item is inserted or removed from the stack from one end called the “top” of the stack.</a:t>
            </a:r>
          </a:p>
          <a:p>
            <a:r>
              <a:rPr lang="en-US" altLang="ko-KR" dirty="0"/>
              <a:t>This mechanism is called Last-In-First-Out (LIFO).</a:t>
            </a:r>
          </a:p>
        </p:txBody>
      </p:sp>
      <p:grpSp>
        <p:nvGrpSpPr>
          <p:cNvPr id="5" name="Group 11">
            <a:extLst>
              <a:ext uri="{FF2B5EF4-FFF2-40B4-BE49-F238E27FC236}">
                <a16:creationId xmlns:a16="http://schemas.microsoft.com/office/drawing/2014/main" id="{DF2723F4-B8E2-4AEB-8ED4-B3235287F720}"/>
              </a:ext>
            </a:extLst>
          </p:cNvPr>
          <p:cNvGrpSpPr/>
          <p:nvPr/>
        </p:nvGrpSpPr>
        <p:grpSpPr>
          <a:xfrm>
            <a:off x="6715512" y="1268760"/>
            <a:ext cx="2304256" cy="576064"/>
            <a:chOff x="6084168" y="1772816"/>
            <a:chExt cx="2304256" cy="576064"/>
          </a:xfrm>
          <a:noFill/>
        </p:grpSpPr>
        <p:sp>
          <p:nvSpPr>
            <p:cNvPr id="6" name="Rectangle 4">
              <a:extLst>
                <a:ext uri="{FF2B5EF4-FFF2-40B4-BE49-F238E27FC236}">
                  <a16:creationId xmlns:a16="http://schemas.microsoft.com/office/drawing/2014/main" id="{B49F594A-4148-42BB-B945-BC004B55B172}"/>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1</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7" name="Rectangle 10">
              <a:extLst>
                <a:ext uri="{FF2B5EF4-FFF2-40B4-BE49-F238E27FC236}">
                  <a16:creationId xmlns:a16="http://schemas.microsoft.com/office/drawing/2014/main" id="{5A0D0E75-DDEC-4010-BEEC-43659F7804D4}"/>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8" name="Group 12">
            <a:extLst>
              <a:ext uri="{FF2B5EF4-FFF2-40B4-BE49-F238E27FC236}">
                <a16:creationId xmlns:a16="http://schemas.microsoft.com/office/drawing/2014/main" id="{E52C42CC-B3DF-4C9B-80C1-0819300A517C}"/>
              </a:ext>
            </a:extLst>
          </p:cNvPr>
          <p:cNvGrpSpPr/>
          <p:nvPr/>
        </p:nvGrpSpPr>
        <p:grpSpPr>
          <a:xfrm>
            <a:off x="6707739" y="2204864"/>
            <a:ext cx="2304256" cy="576064"/>
            <a:chOff x="6084168" y="1772816"/>
            <a:chExt cx="2304256" cy="576064"/>
          </a:xfrm>
          <a:noFill/>
        </p:grpSpPr>
        <p:sp>
          <p:nvSpPr>
            <p:cNvPr id="9" name="Rectangle 13">
              <a:extLst>
                <a:ext uri="{FF2B5EF4-FFF2-40B4-BE49-F238E27FC236}">
                  <a16:creationId xmlns:a16="http://schemas.microsoft.com/office/drawing/2014/main" id="{02150AF0-F299-4DC9-8F45-5FE64513398A}"/>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2</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0" name="Rectangle 14">
              <a:extLst>
                <a:ext uri="{FF2B5EF4-FFF2-40B4-BE49-F238E27FC236}">
                  <a16:creationId xmlns:a16="http://schemas.microsoft.com/office/drawing/2014/main" id="{61B44916-5E2C-4D3E-B144-35251A8B2601}"/>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1" name="Group 15">
            <a:extLst>
              <a:ext uri="{FF2B5EF4-FFF2-40B4-BE49-F238E27FC236}">
                <a16:creationId xmlns:a16="http://schemas.microsoft.com/office/drawing/2014/main" id="{8A0DB4D9-367E-4ECF-9922-6C0861C8D625}"/>
              </a:ext>
            </a:extLst>
          </p:cNvPr>
          <p:cNvGrpSpPr/>
          <p:nvPr/>
        </p:nvGrpSpPr>
        <p:grpSpPr>
          <a:xfrm>
            <a:off x="6715512" y="3068960"/>
            <a:ext cx="2304256" cy="576064"/>
            <a:chOff x="6084168" y="1772816"/>
            <a:chExt cx="2304256" cy="576064"/>
          </a:xfrm>
          <a:noFill/>
        </p:grpSpPr>
        <p:sp>
          <p:nvSpPr>
            <p:cNvPr id="12" name="Rectangle 16">
              <a:extLst>
                <a:ext uri="{FF2B5EF4-FFF2-40B4-BE49-F238E27FC236}">
                  <a16:creationId xmlns:a16="http://schemas.microsoft.com/office/drawing/2014/main" id="{8AE22F3A-F617-401A-9E17-5EB7E3357D97}"/>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3</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3" name="Rectangle 17">
              <a:extLst>
                <a:ext uri="{FF2B5EF4-FFF2-40B4-BE49-F238E27FC236}">
                  <a16:creationId xmlns:a16="http://schemas.microsoft.com/office/drawing/2014/main" id="{CB294033-B5D9-4FB5-B1A4-52F5D0B40409}"/>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4" name="Group 18">
            <a:extLst>
              <a:ext uri="{FF2B5EF4-FFF2-40B4-BE49-F238E27FC236}">
                <a16:creationId xmlns:a16="http://schemas.microsoft.com/office/drawing/2014/main" id="{6A2FF576-47E7-4CA5-AB97-24B0DD56DFDF}"/>
              </a:ext>
            </a:extLst>
          </p:cNvPr>
          <p:cNvGrpSpPr/>
          <p:nvPr/>
        </p:nvGrpSpPr>
        <p:grpSpPr>
          <a:xfrm>
            <a:off x="6715512" y="3933056"/>
            <a:ext cx="2304256" cy="576064"/>
            <a:chOff x="6084168" y="1772816"/>
            <a:chExt cx="2304256" cy="576064"/>
          </a:xfrm>
          <a:noFill/>
        </p:grpSpPr>
        <p:sp>
          <p:nvSpPr>
            <p:cNvPr id="15" name="Rectangle 19">
              <a:extLst>
                <a:ext uri="{FF2B5EF4-FFF2-40B4-BE49-F238E27FC236}">
                  <a16:creationId xmlns:a16="http://schemas.microsoft.com/office/drawing/2014/main" id="{1E3330C8-99D8-4B42-B625-03B7C3D33210}"/>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4</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6" name="Rectangle 20">
              <a:extLst>
                <a:ext uri="{FF2B5EF4-FFF2-40B4-BE49-F238E27FC236}">
                  <a16:creationId xmlns:a16="http://schemas.microsoft.com/office/drawing/2014/main" id="{407AFF28-3BC9-4665-B68D-8A1F787E582C}"/>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7" name="Group 21">
            <a:extLst>
              <a:ext uri="{FF2B5EF4-FFF2-40B4-BE49-F238E27FC236}">
                <a16:creationId xmlns:a16="http://schemas.microsoft.com/office/drawing/2014/main" id="{F7660AF7-B190-4591-B987-FBCABBCE6ECE}"/>
              </a:ext>
            </a:extLst>
          </p:cNvPr>
          <p:cNvGrpSpPr/>
          <p:nvPr/>
        </p:nvGrpSpPr>
        <p:grpSpPr>
          <a:xfrm>
            <a:off x="6715512" y="4797152"/>
            <a:ext cx="2304256" cy="576064"/>
            <a:chOff x="6084168" y="1772816"/>
            <a:chExt cx="2304256" cy="576064"/>
          </a:xfrm>
          <a:noFill/>
        </p:grpSpPr>
        <p:sp>
          <p:nvSpPr>
            <p:cNvPr id="18" name="Rectangle 22">
              <a:extLst>
                <a:ext uri="{FF2B5EF4-FFF2-40B4-BE49-F238E27FC236}">
                  <a16:creationId xmlns:a16="http://schemas.microsoft.com/office/drawing/2014/main" id="{E46C5767-33C3-473E-A217-701DB7C93416}"/>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5</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9" name="Rectangle 23">
              <a:extLst>
                <a:ext uri="{FF2B5EF4-FFF2-40B4-BE49-F238E27FC236}">
                  <a16:creationId xmlns:a16="http://schemas.microsoft.com/office/drawing/2014/main" id="{EB468888-5909-447A-820E-8891D9BCB2A7}"/>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20" name="Straight Arrow Connector 25">
            <a:extLst>
              <a:ext uri="{FF2B5EF4-FFF2-40B4-BE49-F238E27FC236}">
                <a16:creationId xmlns:a16="http://schemas.microsoft.com/office/drawing/2014/main" id="{AC7D4D4E-4117-46FD-9872-3013B110D134}"/>
              </a:ext>
            </a:extLst>
          </p:cNvPr>
          <p:cNvCxnSpPr>
            <a:stCxn id="6" idx="2"/>
            <a:endCxn id="9" idx="0"/>
          </p:cNvCxnSpPr>
          <p:nvPr/>
        </p:nvCxnSpPr>
        <p:spPr>
          <a:xfrm flipH="1">
            <a:off x="7859868" y="1844824"/>
            <a:ext cx="7773" cy="36004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6">
            <a:extLst>
              <a:ext uri="{FF2B5EF4-FFF2-40B4-BE49-F238E27FC236}">
                <a16:creationId xmlns:a16="http://schemas.microsoft.com/office/drawing/2014/main" id="{935ED923-762C-4B1F-80D5-AD5DBE25C6B1}"/>
              </a:ext>
            </a:extLst>
          </p:cNvPr>
          <p:cNvCxnSpPr>
            <a:stCxn id="9" idx="2"/>
            <a:endCxn id="12" idx="0"/>
          </p:cNvCxnSpPr>
          <p:nvPr/>
        </p:nvCxnSpPr>
        <p:spPr>
          <a:xfrm>
            <a:off x="7859868" y="2780928"/>
            <a:ext cx="7773"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9">
            <a:extLst>
              <a:ext uri="{FF2B5EF4-FFF2-40B4-BE49-F238E27FC236}">
                <a16:creationId xmlns:a16="http://schemas.microsoft.com/office/drawing/2014/main" id="{3CEC3EE1-5055-407F-8136-18D884504A29}"/>
              </a:ext>
            </a:extLst>
          </p:cNvPr>
          <p:cNvCxnSpPr>
            <a:stCxn id="13" idx="2"/>
            <a:endCxn id="15" idx="0"/>
          </p:cNvCxnSpPr>
          <p:nvPr/>
        </p:nvCxnSpPr>
        <p:spPr>
          <a:xfrm>
            <a:off x="7867640" y="3645024"/>
            <a:ext cx="0"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2">
            <a:extLst>
              <a:ext uri="{FF2B5EF4-FFF2-40B4-BE49-F238E27FC236}">
                <a16:creationId xmlns:a16="http://schemas.microsoft.com/office/drawing/2014/main" id="{56B29297-3DAF-4EA4-BE86-CC68F5896566}"/>
              </a:ext>
            </a:extLst>
          </p:cNvPr>
          <p:cNvCxnSpPr>
            <a:stCxn id="15" idx="2"/>
            <a:endCxn id="18" idx="0"/>
          </p:cNvCxnSpPr>
          <p:nvPr/>
        </p:nvCxnSpPr>
        <p:spPr>
          <a:xfrm>
            <a:off x="7867640" y="4509120"/>
            <a:ext cx="0"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35">
            <a:extLst>
              <a:ext uri="{FF2B5EF4-FFF2-40B4-BE49-F238E27FC236}">
                <a16:creationId xmlns:a16="http://schemas.microsoft.com/office/drawing/2014/main" id="{62C0518B-D31C-4410-B2AB-BCBC0C59802E}"/>
              </a:ext>
            </a:extLst>
          </p:cNvPr>
          <p:cNvGrpSpPr/>
          <p:nvPr/>
        </p:nvGrpSpPr>
        <p:grpSpPr>
          <a:xfrm>
            <a:off x="6707739" y="5661248"/>
            <a:ext cx="2304256" cy="576064"/>
            <a:chOff x="6084168" y="1772816"/>
            <a:chExt cx="2304256" cy="576064"/>
          </a:xfrm>
          <a:noFill/>
        </p:grpSpPr>
        <p:sp>
          <p:nvSpPr>
            <p:cNvPr id="25" name="Rectangle 36">
              <a:extLst>
                <a:ext uri="{FF2B5EF4-FFF2-40B4-BE49-F238E27FC236}">
                  <a16:creationId xmlns:a16="http://schemas.microsoft.com/office/drawing/2014/main" id="{612B3769-6820-4040-BE68-0A4F134A810D}"/>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6</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6" name="Rectangle 37">
              <a:extLst>
                <a:ext uri="{FF2B5EF4-FFF2-40B4-BE49-F238E27FC236}">
                  <a16:creationId xmlns:a16="http://schemas.microsoft.com/office/drawing/2014/main" id="{C67A2D90-252C-4A25-A5C8-CBD6D3E8F4B6}"/>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27" name="Straight Arrow Connector 38">
            <a:extLst>
              <a:ext uri="{FF2B5EF4-FFF2-40B4-BE49-F238E27FC236}">
                <a16:creationId xmlns:a16="http://schemas.microsoft.com/office/drawing/2014/main" id="{32AA317D-DEBD-4742-B673-E8E0F611B893}"/>
              </a:ext>
            </a:extLst>
          </p:cNvPr>
          <p:cNvCxnSpPr>
            <a:stCxn id="19" idx="2"/>
            <a:endCxn id="25" idx="0"/>
          </p:cNvCxnSpPr>
          <p:nvPr/>
        </p:nvCxnSpPr>
        <p:spPr>
          <a:xfrm flipH="1">
            <a:off x="7859868" y="5373216"/>
            <a:ext cx="7773"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Curved Right Arrow 41">
            <a:extLst>
              <a:ext uri="{FF2B5EF4-FFF2-40B4-BE49-F238E27FC236}">
                <a16:creationId xmlns:a16="http://schemas.microsoft.com/office/drawing/2014/main" id="{0DFE8B2B-287F-4384-8F3F-ED343EE5EF6D}"/>
              </a:ext>
            </a:extLst>
          </p:cNvPr>
          <p:cNvSpPr/>
          <p:nvPr/>
        </p:nvSpPr>
        <p:spPr>
          <a:xfrm>
            <a:off x="6931536" y="260648"/>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sp>
        <p:nvSpPr>
          <p:cNvPr id="29" name="Curved Right Arrow 43">
            <a:extLst>
              <a:ext uri="{FF2B5EF4-FFF2-40B4-BE49-F238E27FC236}">
                <a16:creationId xmlns:a16="http://schemas.microsoft.com/office/drawing/2014/main" id="{A70464D2-7331-4491-82D6-BAB8E7489293}"/>
              </a:ext>
            </a:extLst>
          </p:cNvPr>
          <p:cNvSpPr/>
          <p:nvPr/>
        </p:nvSpPr>
        <p:spPr>
          <a:xfrm rot="10800000">
            <a:off x="8201591" y="260648"/>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sp>
        <p:nvSpPr>
          <p:cNvPr id="30" name="Right Arrow 42">
            <a:extLst>
              <a:ext uri="{FF2B5EF4-FFF2-40B4-BE49-F238E27FC236}">
                <a16:creationId xmlns:a16="http://schemas.microsoft.com/office/drawing/2014/main" id="{33490DBA-1980-4467-9E28-3C8BCB37AAB0}"/>
              </a:ext>
            </a:extLst>
          </p:cNvPr>
          <p:cNvSpPr/>
          <p:nvPr/>
        </p:nvSpPr>
        <p:spPr>
          <a:xfrm>
            <a:off x="5275353" y="818710"/>
            <a:ext cx="1383003" cy="1476164"/>
          </a:xfrm>
          <a:prstGeom prst="rightArrow">
            <a:avLst>
              <a:gd name="adj1" fmla="val 50000"/>
              <a:gd name="adj2" fmla="val 2617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latin typeface="Helvetica" panose="020B0604020202020204" pitchFamily="34" charset="0"/>
                <a:cs typeface="Helvetica" panose="020B0604020202020204" pitchFamily="34" charset="0"/>
              </a:rPr>
              <a:t>Top</a:t>
            </a:r>
            <a:br>
              <a:rPr lang="en-US" altLang="ko-KR" sz="1400" dirty="0">
                <a:solidFill>
                  <a:schemeClr val="tx1"/>
                </a:solidFill>
                <a:latin typeface="Helvetica" panose="020B0604020202020204" pitchFamily="34" charset="0"/>
                <a:cs typeface="Helvetica" panose="020B0604020202020204" pitchFamily="34" charset="0"/>
              </a:rPr>
            </a:br>
            <a:r>
              <a:rPr lang="en-US" altLang="ko-KR" sz="1400" i="1" dirty="0">
                <a:solidFill>
                  <a:schemeClr val="tx1"/>
                </a:solidFill>
                <a:latin typeface="Helvetica" panose="020B0604020202020204" pitchFamily="34" charset="0"/>
                <a:cs typeface="Helvetica" panose="020B0604020202020204" pitchFamily="34" charset="0"/>
              </a:rPr>
              <a:t>Only Accessible</a:t>
            </a:r>
            <a:endParaRPr lang="ko-KR" altLang="en-US" sz="1400" i="1"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3317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8</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Structure of Queue</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6"/>
            <a:ext cx="8928100" cy="4656964"/>
          </a:xfrm>
        </p:spPr>
        <p:txBody>
          <a:bodyPr>
            <a:normAutofit lnSpcReduction="10000"/>
          </a:bodyPr>
          <a:lstStyle/>
          <a:p>
            <a:r>
              <a:rPr lang="en-US" altLang="ko-KR" dirty="0"/>
              <a:t>Queues are linear like linked lists</a:t>
            </a:r>
          </a:p>
          <a:p>
            <a:pPr lvl="1"/>
            <a:r>
              <a:rPr lang="en-US" altLang="ko-KR" dirty="0"/>
              <a:t>A variation of a singly linked list</a:t>
            </a:r>
          </a:p>
          <a:p>
            <a:r>
              <a:rPr lang="en-US" altLang="ko-KR" dirty="0"/>
              <a:t>Difference</a:t>
            </a:r>
          </a:p>
          <a:p>
            <a:pPr lvl="1"/>
            <a:r>
              <a:rPr lang="en-US" altLang="ko-KR" dirty="0"/>
              <a:t>Voluntarily giving up</a:t>
            </a:r>
          </a:p>
          <a:p>
            <a:pPr lvl="2"/>
            <a:r>
              <a:rPr lang="en-US" altLang="ko-KR" dirty="0"/>
              <a:t>Access to the middle in the linked list == Same to the stacks</a:t>
            </a:r>
          </a:p>
          <a:p>
            <a:pPr lvl="2"/>
            <a:r>
              <a:rPr lang="en-US" altLang="ko-KR" dirty="0"/>
              <a:t>Only accesses to the first and the last instances in the list</a:t>
            </a:r>
          </a:p>
          <a:p>
            <a:pPr lvl="1"/>
            <a:r>
              <a:rPr lang="en-US" altLang="ko-KR" dirty="0"/>
              <a:t>The first instance in the list</a:t>
            </a:r>
          </a:p>
          <a:p>
            <a:pPr marL="777240" lvl="2" indent="0">
              <a:buNone/>
            </a:pPr>
            <a:r>
              <a:rPr lang="en-US" altLang="ko-KR" dirty="0"/>
              <a:t>= The front instance in the queue</a:t>
            </a:r>
          </a:p>
          <a:p>
            <a:pPr lvl="1"/>
            <a:r>
              <a:rPr lang="en-US" altLang="ko-KR" dirty="0"/>
              <a:t>The last instance in the list</a:t>
            </a:r>
          </a:p>
          <a:p>
            <a:pPr marL="777240" lvl="2" indent="0">
              <a:buNone/>
            </a:pPr>
            <a:r>
              <a:rPr lang="en-US" altLang="ko-KR" dirty="0"/>
              <a:t>= The rear instance in the queue</a:t>
            </a:r>
          </a:p>
          <a:p>
            <a:r>
              <a:rPr lang="en-US" altLang="ko-KR" dirty="0"/>
              <a:t>An item is inserted at the last</a:t>
            </a:r>
          </a:p>
          <a:p>
            <a:r>
              <a:rPr lang="en-US" altLang="ko-KR" dirty="0"/>
              <a:t>An item is removed at the front</a:t>
            </a:r>
          </a:p>
          <a:p>
            <a:r>
              <a:rPr lang="en-US" altLang="ko-KR" dirty="0"/>
              <a:t>This mechanism is called Fast-In-First-Out (FIFO)</a:t>
            </a:r>
            <a:endParaRPr lang="ko-KR" altLang="en-US" dirty="0"/>
          </a:p>
        </p:txBody>
      </p:sp>
      <p:grpSp>
        <p:nvGrpSpPr>
          <p:cNvPr id="5" name="Group 11">
            <a:extLst>
              <a:ext uri="{FF2B5EF4-FFF2-40B4-BE49-F238E27FC236}">
                <a16:creationId xmlns:a16="http://schemas.microsoft.com/office/drawing/2014/main" id="{F45D380B-890E-4F2C-8384-EDBC1DE8F7EB}"/>
              </a:ext>
            </a:extLst>
          </p:cNvPr>
          <p:cNvGrpSpPr/>
          <p:nvPr/>
        </p:nvGrpSpPr>
        <p:grpSpPr>
          <a:xfrm>
            <a:off x="1691680" y="5480412"/>
            <a:ext cx="1224136" cy="864096"/>
            <a:chOff x="6084168" y="1772816"/>
            <a:chExt cx="2611490" cy="576064"/>
          </a:xfrm>
          <a:noFill/>
        </p:grpSpPr>
        <p:sp>
          <p:nvSpPr>
            <p:cNvPr id="6" name="Rectangle 4">
              <a:extLst>
                <a:ext uri="{FF2B5EF4-FFF2-40B4-BE49-F238E27FC236}">
                  <a16:creationId xmlns:a16="http://schemas.microsoft.com/office/drawing/2014/main" id="{B2FBCE42-D917-4A6A-8227-E9B1E27CEE65}"/>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1</a:t>
              </a:r>
            </a:p>
          </p:txBody>
        </p:sp>
        <p:sp>
          <p:nvSpPr>
            <p:cNvPr id="7" name="Rectangle 10">
              <a:extLst>
                <a:ext uri="{FF2B5EF4-FFF2-40B4-BE49-F238E27FC236}">
                  <a16:creationId xmlns:a16="http://schemas.microsoft.com/office/drawing/2014/main" id="{BC195861-774A-4C02-B980-862EE35D0838}"/>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8" name="Straight Arrow Connector 25">
            <a:extLst>
              <a:ext uri="{FF2B5EF4-FFF2-40B4-BE49-F238E27FC236}">
                <a16:creationId xmlns:a16="http://schemas.microsoft.com/office/drawing/2014/main" id="{455A36E1-985F-4584-82F6-70BD72DD1EA8}"/>
              </a:ext>
            </a:extLst>
          </p:cNvPr>
          <p:cNvCxnSpPr>
            <a:stCxn id="7" idx="1"/>
            <a:endCxn id="12" idx="1"/>
          </p:cNvCxnSpPr>
          <p:nvPr/>
        </p:nvCxnSpPr>
        <p:spPr>
          <a:xfrm>
            <a:off x="2915816" y="5912460"/>
            <a:ext cx="40900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Curved Right Arrow 41">
            <a:extLst>
              <a:ext uri="{FF2B5EF4-FFF2-40B4-BE49-F238E27FC236}">
                <a16:creationId xmlns:a16="http://schemas.microsoft.com/office/drawing/2014/main" id="{0D06159D-3F1B-422E-8AFE-6111F065BF8C}"/>
              </a:ext>
            </a:extLst>
          </p:cNvPr>
          <p:cNvSpPr/>
          <p:nvPr/>
        </p:nvSpPr>
        <p:spPr>
          <a:xfrm rot="5400000">
            <a:off x="7993777" y="5445076"/>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sp>
        <p:nvSpPr>
          <p:cNvPr id="10" name="Curved Right Arrow 43">
            <a:extLst>
              <a:ext uri="{FF2B5EF4-FFF2-40B4-BE49-F238E27FC236}">
                <a16:creationId xmlns:a16="http://schemas.microsoft.com/office/drawing/2014/main" id="{7CCF0151-E79F-4229-8510-57D6CEFE19F1}"/>
              </a:ext>
            </a:extLst>
          </p:cNvPr>
          <p:cNvSpPr/>
          <p:nvPr/>
        </p:nvSpPr>
        <p:spPr>
          <a:xfrm rot="5400000">
            <a:off x="611560" y="5444408"/>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nvGrpSpPr>
          <p:cNvPr id="11" name="Group 33">
            <a:extLst>
              <a:ext uri="{FF2B5EF4-FFF2-40B4-BE49-F238E27FC236}">
                <a16:creationId xmlns:a16="http://schemas.microsoft.com/office/drawing/2014/main" id="{052EC0A0-6C53-45F2-B11E-41F09C81A5A4}"/>
              </a:ext>
            </a:extLst>
          </p:cNvPr>
          <p:cNvGrpSpPr/>
          <p:nvPr/>
        </p:nvGrpSpPr>
        <p:grpSpPr>
          <a:xfrm>
            <a:off x="3324824" y="5480412"/>
            <a:ext cx="1224136" cy="864096"/>
            <a:chOff x="6084168" y="1772816"/>
            <a:chExt cx="2611490" cy="576064"/>
          </a:xfrm>
          <a:noFill/>
        </p:grpSpPr>
        <p:sp>
          <p:nvSpPr>
            <p:cNvPr id="12" name="Rectangle 34">
              <a:extLst>
                <a:ext uri="{FF2B5EF4-FFF2-40B4-BE49-F238E27FC236}">
                  <a16:creationId xmlns:a16="http://schemas.microsoft.com/office/drawing/2014/main" id="{A6822626-BF21-4D4A-96EC-A9AE5FCF065E}"/>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2</a:t>
              </a:r>
            </a:p>
          </p:txBody>
        </p:sp>
        <p:sp>
          <p:nvSpPr>
            <p:cNvPr id="13" name="Rectangle 39">
              <a:extLst>
                <a:ext uri="{FF2B5EF4-FFF2-40B4-BE49-F238E27FC236}">
                  <a16:creationId xmlns:a16="http://schemas.microsoft.com/office/drawing/2014/main" id="{7EF7A02B-2590-439D-BB29-A2A29262BC0D}"/>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4" name="Group 40">
            <a:extLst>
              <a:ext uri="{FF2B5EF4-FFF2-40B4-BE49-F238E27FC236}">
                <a16:creationId xmlns:a16="http://schemas.microsoft.com/office/drawing/2014/main" id="{5F82B419-30E5-4E97-93DE-AF49910D4DEB}"/>
              </a:ext>
            </a:extLst>
          </p:cNvPr>
          <p:cNvGrpSpPr/>
          <p:nvPr/>
        </p:nvGrpSpPr>
        <p:grpSpPr>
          <a:xfrm>
            <a:off x="4860032" y="5480412"/>
            <a:ext cx="1224136" cy="864096"/>
            <a:chOff x="6084168" y="1772816"/>
            <a:chExt cx="2611490" cy="576064"/>
          </a:xfrm>
          <a:noFill/>
        </p:grpSpPr>
        <p:sp>
          <p:nvSpPr>
            <p:cNvPr id="15" name="Rectangle 44">
              <a:extLst>
                <a:ext uri="{FF2B5EF4-FFF2-40B4-BE49-F238E27FC236}">
                  <a16:creationId xmlns:a16="http://schemas.microsoft.com/office/drawing/2014/main" id="{AB8B0DA7-1244-4EDB-8EED-FDFC4BC9C006}"/>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3</a:t>
              </a:r>
            </a:p>
          </p:txBody>
        </p:sp>
        <p:sp>
          <p:nvSpPr>
            <p:cNvPr id="16" name="Rectangle 45">
              <a:extLst>
                <a:ext uri="{FF2B5EF4-FFF2-40B4-BE49-F238E27FC236}">
                  <a16:creationId xmlns:a16="http://schemas.microsoft.com/office/drawing/2014/main" id="{A7255FD1-B25E-4FC2-9AEC-E8C958936983}"/>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7" name="Group 46">
            <a:extLst>
              <a:ext uri="{FF2B5EF4-FFF2-40B4-BE49-F238E27FC236}">
                <a16:creationId xmlns:a16="http://schemas.microsoft.com/office/drawing/2014/main" id="{B583030D-598E-4C02-BC98-22912B94D198}"/>
              </a:ext>
            </a:extLst>
          </p:cNvPr>
          <p:cNvGrpSpPr/>
          <p:nvPr/>
        </p:nvGrpSpPr>
        <p:grpSpPr>
          <a:xfrm>
            <a:off x="6372200" y="5480412"/>
            <a:ext cx="1224136" cy="864096"/>
            <a:chOff x="6084168" y="1772816"/>
            <a:chExt cx="2611490" cy="576064"/>
          </a:xfrm>
          <a:noFill/>
        </p:grpSpPr>
        <p:sp>
          <p:nvSpPr>
            <p:cNvPr id="18" name="Rectangle 47">
              <a:extLst>
                <a:ext uri="{FF2B5EF4-FFF2-40B4-BE49-F238E27FC236}">
                  <a16:creationId xmlns:a16="http://schemas.microsoft.com/office/drawing/2014/main" id="{31958D6C-8C2F-43DE-8466-891AA3BA6CE3}"/>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4</a:t>
              </a:r>
            </a:p>
          </p:txBody>
        </p:sp>
        <p:sp>
          <p:nvSpPr>
            <p:cNvPr id="19" name="Rectangle 48">
              <a:extLst>
                <a:ext uri="{FF2B5EF4-FFF2-40B4-BE49-F238E27FC236}">
                  <a16:creationId xmlns:a16="http://schemas.microsoft.com/office/drawing/2014/main" id="{F92349C2-B06C-4442-96C9-B04C18A1B573}"/>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20" name="Straight Arrow Connector 49">
            <a:extLst>
              <a:ext uri="{FF2B5EF4-FFF2-40B4-BE49-F238E27FC236}">
                <a16:creationId xmlns:a16="http://schemas.microsoft.com/office/drawing/2014/main" id="{3FFC1A25-39A8-4ED7-A2D5-58924D9815DD}"/>
              </a:ext>
            </a:extLst>
          </p:cNvPr>
          <p:cNvCxnSpPr>
            <a:stCxn id="13" idx="1"/>
            <a:endCxn id="15" idx="1"/>
          </p:cNvCxnSpPr>
          <p:nvPr/>
        </p:nvCxnSpPr>
        <p:spPr>
          <a:xfrm>
            <a:off x="4548960" y="5912460"/>
            <a:ext cx="31107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50">
            <a:extLst>
              <a:ext uri="{FF2B5EF4-FFF2-40B4-BE49-F238E27FC236}">
                <a16:creationId xmlns:a16="http://schemas.microsoft.com/office/drawing/2014/main" id="{5DBB178A-5646-4CB6-A03A-0466976502DD}"/>
              </a:ext>
            </a:extLst>
          </p:cNvPr>
          <p:cNvCxnSpPr>
            <a:stCxn id="16" idx="1"/>
            <a:endCxn id="18" idx="1"/>
          </p:cNvCxnSpPr>
          <p:nvPr/>
        </p:nvCxnSpPr>
        <p:spPr>
          <a:xfrm>
            <a:off x="6084168" y="5912460"/>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3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AD072FC5-58A6-4D72-AE4B-E563271F7ACE}"/>
              </a:ext>
            </a:extLst>
          </p:cNvPr>
          <p:cNvSpPr>
            <a:spLocks noGrp="1"/>
          </p:cNvSpPr>
          <p:nvPr>
            <p:ph type="title"/>
          </p:nvPr>
        </p:nvSpPr>
        <p:spPr/>
        <p:txBody>
          <a:bodyPr/>
          <a:lstStyle/>
          <a:p>
            <a:r>
              <a:rPr lang="en-US" altLang="ko-KR" dirty="0"/>
              <a:t>Offline Class Plan</a:t>
            </a:r>
            <a:endParaRPr lang="ko-KR" altLang="en-US" dirty="0"/>
          </a:p>
        </p:txBody>
      </p:sp>
      <p:sp>
        <p:nvSpPr>
          <p:cNvPr id="6" name="텍스트 개체 틀 5">
            <a:extLst>
              <a:ext uri="{FF2B5EF4-FFF2-40B4-BE49-F238E27FC236}">
                <a16:creationId xmlns:a16="http://schemas.microsoft.com/office/drawing/2014/main" id="{1A42A5EE-B42E-44BD-BBFF-56FD28B98CFF}"/>
              </a:ext>
            </a:extLst>
          </p:cNvPr>
          <p:cNvSpPr>
            <a:spLocks noGrp="1"/>
          </p:cNvSpPr>
          <p:nvPr>
            <p:ph type="body" idx="1"/>
          </p:nvPr>
        </p:nvSpPr>
        <p:spPr/>
        <p:txBody>
          <a:bodyPr/>
          <a:lstStyle/>
          <a:p>
            <a:endParaRPr lang="ko-KR" altLang="en-US"/>
          </a:p>
        </p:txBody>
      </p:sp>
      <p:sp>
        <p:nvSpPr>
          <p:cNvPr id="2" name="슬라이드 번호 개체 틀 1">
            <a:extLst>
              <a:ext uri="{FF2B5EF4-FFF2-40B4-BE49-F238E27FC236}">
                <a16:creationId xmlns:a16="http://schemas.microsoft.com/office/drawing/2014/main" id="{89398739-9A0E-4F86-B869-2EF01803B626}"/>
              </a:ext>
            </a:extLst>
          </p:cNvPr>
          <p:cNvSpPr>
            <a:spLocks noGrp="1"/>
          </p:cNvSpPr>
          <p:nvPr>
            <p:ph type="sldNum" sz="quarter" idx="12"/>
          </p:nvPr>
        </p:nvSpPr>
        <p:spPr/>
        <p:txBody>
          <a:bodyPr/>
          <a:lstStyle/>
          <a:p>
            <a:fld id="{E4E48515-694B-44C7-A9EB-D2CB2C6423BC}" type="slidenum">
              <a:rPr lang="ko-KR" altLang="en-US" smtClean="0"/>
              <a:pPr/>
              <a:t>9</a:t>
            </a:fld>
            <a:endParaRPr lang="ko-KR" altLang="en-US" dirty="0"/>
          </a:p>
        </p:txBody>
      </p:sp>
    </p:spTree>
    <p:extLst>
      <p:ext uri="{BB962C8B-B14F-4D97-AF65-F5344CB8AC3E}">
        <p14:creationId xmlns:p14="http://schemas.microsoft.com/office/powerpoint/2010/main" val="3929452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발표 템플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Times New Roman"/>
        <a:ea typeface="Times New Roman"/>
        <a:cs typeface=""/>
      </a:majorFont>
      <a:minorFont>
        <a:latin typeface="Times New Roman"/>
        <a:ea typeface="Times New Roman"/>
        <a:cs typeface=""/>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Presentation2" id="{9886EA93-A0E5-4095-9677-E8A8740868BD}" vid="{A2381122-1B5B-452D-A0A8-6864FD470E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B570082-9B7A-4931-B58A-030ECED403D7}">
  <we:reference id="wa104038830" version="1.0.0.2" store="en-us" storeType="OMEX"/>
  <we:alternateReferences>
    <we:reference id="WA104038830" version="1.0.0.2" store="WA1040388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83B383F-8525-4BA4-AF4F-EF6A1B7C7268}">
  <we:reference id="wa104178141" version="1.0.1.0" store="en-us" storeType="OMEX"/>
  <we:alternateReferences>
    <we:reference id="WA104178141" version="1.0.1.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AAILab-발표자료-템플릿-ver-1</Template>
  <TotalTime>496</TotalTime>
  <Words>3417</Words>
  <Application>Microsoft Office PowerPoint</Application>
  <PresentationFormat>화면 슬라이드 쇼(4:3)</PresentationFormat>
  <Paragraphs>360</Paragraphs>
  <Slides>13</Slides>
  <Notes>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13</vt:i4>
      </vt:variant>
    </vt:vector>
  </HeadingPairs>
  <TitlesOfParts>
    <vt:vector size="20" baseType="lpstr">
      <vt:lpstr>나눔고딕 ExtraBold</vt:lpstr>
      <vt:lpstr>맑은 고딕</vt:lpstr>
      <vt:lpstr>Arial</vt:lpstr>
      <vt:lpstr>Helvetica</vt:lpstr>
      <vt:lpstr>Times New Roman</vt:lpstr>
      <vt:lpstr>Wingdings</vt:lpstr>
      <vt:lpstr>발표 템플릿</vt:lpstr>
      <vt:lpstr>IE260 Lecture 3: Linked List, Stack and Queue</vt:lpstr>
      <vt:lpstr>Short Recap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Offline Class Plan</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나 병후</dc:creator>
  <cp:lastModifiedBy>나 병후</cp:lastModifiedBy>
  <cp:revision>71</cp:revision>
  <cp:lastPrinted>2018-01-19T00:23:58Z</cp:lastPrinted>
  <dcterms:created xsi:type="dcterms:W3CDTF">2019-04-30T10:18:06Z</dcterms:created>
  <dcterms:modified xsi:type="dcterms:W3CDTF">2019-08-16T11:58:52Z</dcterms:modified>
</cp:coreProperties>
</file>