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58"/>
  </p:notesMasterIdLst>
  <p:sldIdLst>
    <p:sldId id="256" r:id="rId2"/>
    <p:sldId id="311" r:id="rId3"/>
    <p:sldId id="260" r:id="rId4"/>
    <p:sldId id="261" r:id="rId5"/>
    <p:sldId id="262" r:id="rId6"/>
    <p:sldId id="263" r:id="rId7"/>
    <p:sldId id="312" r:id="rId8"/>
    <p:sldId id="313" r:id="rId9"/>
    <p:sldId id="264" r:id="rId10"/>
    <p:sldId id="267" r:id="rId11"/>
    <p:sldId id="268" r:id="rId12"/>
    <p:sldId id="269" r:id="rId13"/>
    <p:sldId id="314" r:id="rId14"/>
    <p:sldId id="315" r:id="rId15"/>
    <p:sldId id="316" r:id="rId16"/>
    <p:sldId id="270" r:id="rId17"/>
    <p:sldId id="271" r:id="rId18"/>
    <p:sldId id="272" r:id="rId19"/>
    <p:sldId id="273" r:id="rId20"/>
    <p:sldId id="317" r:id="rId21"/>
    <p:sldId id="274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35" r:id="rId31"/>
    <p:sldId id="336" r:id="rId32"/>
    <p:sldId id="341" r:id="rId33"/>
    <p:sldId id="342" r:id="rId34"/>
    <p:sldId id="343" r:id="rId35"/>
    <p:sldId id="344" r:id="rId36"/>
    <p:sldId id="337" r:id="rId37"/>
    <p:sldId id="338" r:id="rId38"/>
    <p:sldId id="345" r:id="rId39"/>
    <p:sldId id="339" r:id="rId40"/>
    <p:sldId id="340" r:id="rId41"/>
    <p:sldId id="346" r:id="rId42"/>
    <p:sldId id="276" r:id="rId43"/>
    <p:sldId id="277" r:id="rId44"/>
    <p:sldId id="278" r:id="rId45"/>
    <p:sldId id="279" r:id="rId46"/>
    <p:sldId id="280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290" r:id="rId57"/>
  </p:sldIdLst>
  <p:sldSz cx="9144000" cy="5143500" type="screen16x9"/>
  <p:notesSz cx="6858000" cy="9144000"/>
  <p:embeddedFontLst>
    <p:embeddedFont>
      <p:font typeface="MS Gothic" panose="020B0609070205080204" pitchFamily="49" charset="-128"/>
      <p:regular r:id="rId59"/>
    </p:embeddedFont>
    <p:embeddedFont>
      <p:font typeface="Bebas Neue" panose="020B0604020202090204" charset="0"/>
      <p:regular r:id="rId60"/>
    </p:embeddedFont>
    <p:embeddedFont>
      <p:font typeface="Lato" panose="020F0502020204030203" pitchFamily="34" charset="0"/>
      <p:regular r:id="rId61"/>
      <p:bold r:id="rId62"/>
      <p:italic r:id="rId63"/>
      <p:boldItalic r:id="rId64"/>
    </p:embeddedFont>
    <p:embeddedFont>
      <p:font typeface="Poppins" panose="00000500000000000000" pitchFamily="2" charset="0"/>
      <p:regular r:id="rId65"/>
      <p:bold r:id="rId66"/>
      <p:italic r:id="rId67"/>
      <p:boldItalic r:id="rId68"/>
    </p:embeddedFont>
    <p:embeddedFont>
      <p:font typeface="Poppins Black" panose="00000A00000000000000" pitchFamily="2" charset="0"/>
      <p:bold r:id="rId69"/>
      <p:boldItalic r:id="rId70"/>
    </p:embeddedFont>
    <p:embeddedFont>
      <p:font typeface="Poppins ExtraBold" panose="00000900000000000000" pitchFamily="2" charset="0"/>
      <p:bold r:id="rId71"/>
      <p:boldItalic r:id="rId72"/>
    </p:embeddedFont>
    <p:embeddedFont>
      <p:font typeface="Poppins SemiBold" panose="00000700000000000000" pitchFamily="2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1A1C91-6909-4A50-8D02-3E7CA52E97CF}">
  <a:tblStyle styleId="{3F1A1C91-6909-4A50-8D02-3E7CA52E97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48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font" Target="fonts/font16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276733e457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276733e457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28d6a40ff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28d6a40ff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27af1f6a5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27af1f6a5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943D303A-011B-4DBF-D260-2F755D6F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BEC88A1A-C5AE-41C6-E7C5-4085D8B41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276B6B92-4398-8E90-CA97-7B219CA38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10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ABAEBDC4-CFDF-1C12-6E2A-A0BE6A54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52017761-9E06-FE73-7100-F20AA7206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F4C7EE9A-2F4E-7705-EA10-9818DA9E7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4C4E3F90-DDD4-1D41-583E-E08D5794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B8CD2F4F-BE5C-38DB-190C-EA11B56AE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7E7DE1B3-A6E1-0AD3-D152-5A22D5366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554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128d6a40ff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128d6a40ff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28d6a40ff8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28d6a40ff8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27af1f6a5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127af1f6a5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2F9E8C0C-8B66-4B6D-DB35-20BC644B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28213C95-B271-7E96-505E-8B80DFBFA5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09F8E367-8412-0307-79EC-5AEAD1AF50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55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1c0787d77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1c0787d77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127af1f6a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127af1f6a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72E97287-8B5A-0958-3B57-61285BDE0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D2B3DE40-0608-AB4E-795E-8C92B9DBE9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80691E1E-D296-27A0-5112-DEDD9921B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380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FD6040D5-F209-0DE1-8390-F0B8B0D4E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06863631-ECA8-4424-022D-BE6E7D412E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E373E8EB-1A4C-3FAE-1671-26FB45D52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74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>
          <a:extLst>
            <a:ext uri="{FF2B5EF4-FFF2-40B4-BE49-F238E27FC236}">
              <a16:creationId xmlns:a16="http://schemas.microsoft.com/office/drawing/2014/main" id="{297ACE52-1B9B-4EAD-F6A4-F3B1C4E0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127af1f6a5d_0_1:notes">
            <a:extLst>
              <a:ext uri="{FF2B5EF4-FFF2-40B4-BE49-F238E27FC236}">
                <a16:creationId xmlns:a16="http://schemas.microsoft.com/office/drawing/2014/main" id="{E8DBD618-76F1-C8A5-6E67-663AEAE12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127af1f6a5d_0_1:notes">
            <a:extLst>
              <a:ext uri="{FF2B5EF4-FFF2-40B4-BE49-F238E27FC236}">
                <a16:creationId xmlns:a16="http://schemas.microsoft.com/office/drawing/2014/main" id="{419E0D5F-64D0-CE36-9664-A39F29F6F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496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>
          <a:extLst>
            <a:ext uri="{FF2B5EF4-FFF2-40B4-BE49-F238E27FC236}">
              <a16:creationId xmlns:a16="http://schemas.microsoft.com/office/drawing/2014/main" id="{6EA6E227-6FE1-681B-4C31-51B052C9F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27af1f6a5d_0_130:notes">
            <a:extLst>
              <a:ext uri="{FF2B5EF4-FFF2-40B4-BE49-F238E27FC236}">
                <a16:creationId xmlns:a16="http://schemas.microsoft.com/office/drawing/2014/main" id="{8A192B24-6EE7-2093-33E8-C979B04387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127af1f6a5d_0_130:notes">
            <a:extLst>
              <a:ext uri="{FF2B5EF4-FFF2-40B4-BE49-F238E27FC236}">
                <a16:creationId xmlns:a16="http://schemas.microsoft.com/office/drawing/2014/main" id="{3DCE4550-69D4-C0A5-6E04-33F2BC1B6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4F13B1C7-A914-054D-875E-9F7D47592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E18D00CE-2BBB-3E00-CCDE-4340E5D14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DFC05797-E979-752F-5910-169A6333AD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09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>
          <a:extLst>
            <a:ext uri="{FF2B5EF4-FFF2-40B4-BE49-F238E27FC236}">
              <a16:creationId xmlns:a16="http://schemas.microsoft.com/office/drawing/2014/main" id="{97E6A62A-B2FB-E5A0-B04F-E86A3094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27af1f6a5d_0_130:notes">
            <a:extLst>
              <a:ext uri="{FF2B5EF4-FFF2-40B4-BE49-F238E27FC236}">
                <a16:creationId xmlns:a16="http://schemas.microsoft.com/office/drawing/2014/main" id="{6AB6F302-6399-CBD6-4DCE-BA01434276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127af1f6a5d_0_130:notes">
            <a:extLst>
              <a:ext uri="{FF2B5EF4-FFF2-40B4-BE49-F238E27FC236}">
                <a16:creationId xmlns:a16="http://schemas.microsoft.com/office/drawing/2014/main" id="{E450CB19-3F5E-ECD8-B505-EFE9A6F36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82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8B71E0D5-CF83-A4CC-43F8-002BE7C16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933A7B1B-FFFF-1641-FEC9-6270792957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5ACEA3A9-8B65-566A-E475-B1066B912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095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>
          <a:extLst>
            <a:ext uri="{FF2B5EF4-FFF2-40B4-BE49-F238E27FC236}">
              <a16:creationId xmlns:a16="http://schemas.microsoft.com/office/drawing/2014/main" id="{855C6993-3D9B-156F-158C-48551D197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27af1f6a5d_0_130:notes">
            <a:extLst>
              <a:ext uri="{FF2B5EF4-FFF2-40B4-BE49-F238E27FC236}">
                <a16:creationId xmlns:a16="http://schemas.microsoft.com/office/drawing/2014/main" id="{D0E35BAB-98EB-F611-97EC-C6E88D0E46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127af1f6a5d_0_130:notes">
            <a:extLst>
              <a:ext uri="{FF2B5EF4-FFF2-40B4-BE49-F238E27FC236}">
                <a16:creationId xmlns:a16="http://schemas.microsoft.com/office/drawing/2014/main" id="{35FE460E-5DC8-5E30-692B-3C6E5C1C4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131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B3DDE1B6-267C-C6FA-5952-A20849730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76733e457_1_58:notes">
            <a:extLst>
              <a:ext uri="{FF2B5EF4-FFF2-40B4-BE49-F238E27FC236}">
                <a16:creationId xmlns:a16="http://schemas.microsoft.com/office/drawing/2014/main" id="{E7BD9D8A-D726-9FE3-DD24-127E407BA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276733e457_1_58:notes">
            <a:extLst>
              <a:ext uri="{FF2B5EF4-FFF2-40B4-BE49-F238E27FC236}">
                <a16:creationId xmlns:a16="http://schemas.microsoft.com/office/drawing/2014/main" id="{D7FCB8AE-CD39-3DD3-EFB5-B605DB3E2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95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2759018b5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2759018b5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27af1f6a5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27af1f6a5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127af1f6a5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127af1f6a5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27af1f6a5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127af1f6a5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g128d6a40ff8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2" name="Google Shape;2402;g128d6a40ff8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128d6a40ff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128d6a40ff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127af1f6a5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3" name="Google Shape;3043;g127af1f6a5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271fe08e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271fe08e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276733e45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276733e45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>
          <a:extLst>
            <a:ext uri="{FF2B5EF4-FFF2-40B4-BE49-F238E27FC236}">
              <a16:creationId xmlns:a16="http://schemas.microsoft.com/office/drawing/2014/main" id="{783C546A-2B17-2BA9-5244-06ABDFE35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276733e457_1_18:notes">
            <a:extLst>
              <a:ext uri="{FF2B5EF4-FFF2-40B4-BE49-F238E27FC236}">
                <a16:creationId xmlns:a16="http://schemas.microsoft.com/office/drawing/2014/main" id="{79AD3ABC-4AB8-E750-86C3-6F9B89717F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276733e457_1_18:notes">
            <a:extLst>
              <a:ext uri="{FF2B5EF4-FFF2-40B4-BE49-F238E27FC236}">
                <a16:creationId xmlns:a16="http://schemas.microsoft.com/office/drawing/2014/main" id="{2DB4A2F5-1739-84A0-D44B-677F377E1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3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>
          <a:extLst>
            <a:ext uri="{FF2B5EF4-FFF2-40B4-BE49-F238E27FC236}">
              <a16:creationId xmlns:a16="http://schemas.microsoft.com/office/drawing/2014/main" id="{E8C06639-5843-1450-B967-8F9F88A0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276733e457_1_18:notes">
            <a:extLst>
              <a:ext uri="{FF2B5EF4-FFF2-40B4-BE49-F238E27FC236}">
                <a16:creationId xmlns:a16="http://schemas.microsoft.com/office/drawing/2014/main" id="{918CBB3B-1A29-CAB5-9E27-006AFB6013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276733e457_1_18:notes">
            <a:extLst>
              <a:ext uri="{FF2B5EF4-FFF2-40B4-BE49-F238E27FC236}">
                <a16:creationId xmlns:a16="http://schemas.microsoft.com/office/drawing/2014/main" id="{F6C31359-F71E-D6BD-D9AF-38BF97BF2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29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276733e45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276733e45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27af1f6a5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127af1f6a5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8900" y="1196125"/>
            <a:ext cx="4277700" cy="1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8900" y="3309288"/>
            <a:ext cx="4277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>
            <a:spLocks noGrp="1"/>
          </p:cNvSpPr>
          <p:nvPr>
            <p:ph type="title"/>
          </p:nvPr>
        </p:nvSpPr>
        <p:spPr>
          <a:xfrm>
            <a:off x="4068700" y="2341313"/>
            <a:ext cx="43602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2" hasCustomPrompt="1"/>
          </p:nvPr>
        </p:nvSpPr>
        <p:spPr>
          <a:xfrm>
            <a:off x="6722350" y="802276"/>
            <a:ext cx="1649400" cy="1323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1"/>
          </p:nvPr>
        </p:nvSpPr>
        <p:spPr>
          <a:xfrm>
            <a:off x="4068700" y="3916724"/>
            <a:ext cx="43602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15"/>
          <p:cNvGrpSpPr/>
          <p:nvPr/>
        </p:nvGrpSpPr>
        <p:grpSpPr>
          <a:xfrm>
            <a:off x="-946244" y="-192937"/>
            <a:ext cx="5724081" cy="7237950"/>
            <a:chOff x="-946244" y="-192937"/>
            <a:chExt cx="5724081" cy="7237950"/>
          </a:xfrm>
        </p:grpSpPr>
        <p:grpSp>
          <p:nvGrpSpPr>
            <p:cNvPr id="334" name="Google Shape;334;p15"/>
            <p:cNvGrpSpPr/>
            <p:nvPr/>
          </p:nvGrpSpPr>
          <p:grpSpPr>
            <a:xfrm flipH="1">
              <a:off x="-946244" y="-192937"/>
              <a:ext cx="2598794" cy="2543100"/>
              <a:chOff x="3295581" y="1300200"/>
              <a:chExt cx="2598794" cy="2543100"/>
            </a:xfrm>
          </p:grpSpPr>
          <p:grpSp>
            <p:nvGrpSpPr>
              <p:cNvPr id="335" name="Google Shape;335;p15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336" name="Google Shape;336;p15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15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15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15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15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15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2" name="Google Shape;342;p15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343" name="Google Shape;343;p15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344;p15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345;p15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15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15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15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15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0" name="Google Shape;350;p15"/>
            <p:cNvGrpSpPr/>
            <p:nvPr/>
          </p:nvGrpSpPr>
          <p:grpSpPr>
            <a:xfrm flipH="1">
              <a:off x="2179044" y="4501913"/>
              <a:ext cx="2598794" cy="2543100"/>
              <a:chOff x="3295581" y="1300200"/>
              <a:chExt cx="2598794" cy="2543100"/>
            </a:xfrm>
          </p:grpSpPr>
          <p:grpSp>
            <p:nvGrpSpPr>
              <p:cNvPr id="351" name="Google Shape;351;p15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352" name="Google Shape;352;p15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353;p15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354;p15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355;p15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15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15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8" name="Google Shape;358;p15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359" name="Google Shape;359;p15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15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15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15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15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p15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15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66" name="Google Shape;366;p15"/>
          <p:cNvGrpSpPr/>
          <p:nvPr/>
        </p:nvGrpSpPr>
        <p:grpSpPr>
          <a:xfrm>
            <a:off x="645192" y="148037"/>
            <a:ext cx="3200387" cy="4685496"/>
            <a:chOff x="645192" y="148037"/>
            <a:chExt cx="3200387" cy="4685496"/>
          </a:xfrm>
        </p:grpSpPr>
        <p:sp>
          <p:nvSpPr>
            <p:cNvPr id="367" name="Google Shape;367;p15"/>
            <p:cNvSpPr/>
            <p:nvPr/>
          </p:nvSpPr>
          <p:spPr>
            <a:xfrm flipH="1">
              <a:off x="645192" y="806829"/>
              <a:ext cx="543600" cy="5436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15"/>
            <p:cNvGrpSpPr/>
            <p:nvPr/>
          </p:nvGrpSpPr>
          <p:grpSpPr>
            <a:xfrm flipH="1">
              <a:off x="1107684" y="148037"/>
              <a:ext cx="373871" cy="373871"/>
              <a:chOff x="1138350" y="1124300"/>
              <a:chExt cx="676200" cy="676200"/>
            </a:xfrm>
          </p:grpSpPr>
          <p:cxnSp>
            <p:nvCxnSpPr>
              <p:cNvPr id="369" name="Google Shape;369;p15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5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1" name="Google Shape;371;p15"/>
            <p:cNvGrpSpPr/>
            <p:nvPr/>
          </p:nvGrpSpPr>
          <p:grpSpPr>
            <a:xfrm flipH="1">
              <a:off x="3471709" y="4459662"/>
              <a:ext cx="373871" cy="373871"/>
              <a:chOff x="1138350" y="1124300"/>
              <a:chExt cx="676200" cy="676200"/>
            </a:xfrm>
          </p:grpSpPr>
          <p:cxnSp>
            <p:nvCxnSpPr>
              <p:cNvPr id="372" name="Google Shape;372;p15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5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title"/>
          </p:nvPr>
        </p:nvSpPr>
        <p:spPr>
          <a:xfrm>
            <a:off x="715100" y="37709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1"/>
          </p:nvPr>
        </p:nvSpPr>
        <p:spPr>
          <a:xfrm>
            <a:off x="715100" y="840675"/>
            <a:ext cx="4933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77" name="Google Shape;377;p16"/>
          <p:cNvGrpSpPr/>
          <p:nvPr/>
        </p:nvGrpSpPr>
        <p:grpSpPr>
          <a:xfrm flipH="1">
            <a:off x="541279" y="361175"/>
            <a:ext cx="347634" cy="347634"/>
            <a:chOff x="1138350" y="1124300"/>
            <a:chExt cx="676200" cy="676200"/>
          </a:xfrm>
        </p:grpSpPr>
        <p:cxnSp>
          <p:nvCxnSpPr>
            <p:cNvPr id="378" name="Google Shape;378;p16"/>
            <p:cNvCxnSpPr/>
            <p:nvPr/>
          </p:nvCxnSpPr>
          <p:spPr>
            <a:xfrm>
              <a:off x="1476450" y="1124300"/>
              <a:ext cx="0" cy="676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6"/>
            <p:cNvCxnSpPr/>
            <p:nvPr/>
          </p:nvCxnSpPr>
          <p:spPr>
            <a:xfrm>
              <a:off x="1476450" y="1124300"/>
              <a:ext cx="0" cy="676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>
            <a:spLocks noGrp="1"/>
          </p:cNvSpPr>
          <p:nvPr>
            <p:ph type="title"/>
          </p:nvPr>
        </p:nvSpPr>
        <p:spPr>
          <a:xfrm>
            <a:off x="5076700" y="1354300"/>
            <a:ext cx="33522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1"/>
          </p:nvPr>
        </p:nvSpPr>
        <p:spPr>
          <a:xfrm>
            <a:off x="5076700" y="2059850"/>
            <a:ext cx="3352200" cy="16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22"/>
          <p:cNvGrpSpPr/>
          <p:nvPr/>
        </p:nvGrpSpPr>
        <p:grpSpPr>
          <a:xfrm>
            <a:off x="7962709" y="242613"/>
            <a:ext cx="837388" cy="890035"/>
            <a:chOff x="7962709" y="242613"/>
            <a:chExt cx="837388" cy="89003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7962709" y="242613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22"/>
            <p:cNvGrpSpPr/>
            <p:nvPr/>
          </p:nvGrpSpPr>
          <p:grpSpPr>
            <a:xfrm>
              <a:off x="8452462" y="785013"/>
              <a:ext cx="347634" cy="347634"/>
              <a:chOff x="1138350" y="1124300"/>
              <a:chExt cx="676200" cy="676200"/>
            </a:xfrm>
          </p:grpSpPr>
          <p:cxnSp>
            <p:nvCxnSpPr>
              <p:cNvPr id="516" name="Google Shape;516;p22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22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>
            <a:spLocks noGrp="1"/>
          </p:cNvSpPr>
          <p:nvPr>
            <p:ph type="subTitle" idx="1"/>
          </p:nvPr>
        </p:nvSpPr>
        <p:spPr>
          <a:xfrm>
            <a:off x="715100" y="2186248"/>
            <a:ext cx="3036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3"/>
          <p:cNvSpPr txBox="1">
            <a:spLocks noGrp="1"/>
          </p:cNvSpPr>
          <p:nvPr>
            <p:ph type="title"/>
          </p:nvPr>
        </p:nvSpPr>
        <p:spPr>
          <a:xfrm>
            <a:off x="715100" y="1543352"/>
            <a:ext cx="30369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23"/>
          <p:cNvGrpSpPr/>
          <p:nvPr/>
        </p:nvGrpSpPr>
        <p:grpSpPr>
          <a:xfrm>
            <a:off x="-1283582" y="-1371175"/>
            <a:ext cx="2624104" cy="2645863"/>
            <a:chOff x="-1283582" y="-1371175"/>
            <a:chExt cx="2624104" cy="2645863"/>
          </a:xfrm>
        </p:grpSpPr>
        <p:grpSp>
          <p:nvGrpSpPr>
            <p:cNvPr id="522" name="Google Shape;522;p23"/>
            <p:cNvGrpSpPr/>
            <p:nvPr/>
          </p:nvGrpSpPr>
          <p:grpSpPr>
            <a:xfrm flipH="1">
              <a:off x="-1283582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524" name="Google Shape;524;p23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525;p23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6" name="Google Shape;526;p23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23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23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530" name="Google Shape;530;p23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23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23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23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23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23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23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37" name="Google Shape;537;p23"/>
            <p:cNvGrpSpPr/>
            <p:nvPr/>
          </p:nvGrpSpPr>
          <p:grpSpPr>
            <a:xfrm>
              <a:off x="395675" y="488399"/>
              <a:ext cx="944847" cy="786288"/>
              <a:chOff x="395675" y="488399"/>
              <a:chExt cx="944847" cy="786288"/>
            </a:xfrm>
          </p:grpSpPr>
          <p:sp>
            <p:nvSpPr>
              <p:cNvPr id="538" name="Google Shape;538;p23"/>
              <p:cNvSpPr/>
              <p:nvPr/>
            </p:nvSpPr>
            <p:spPr>
              <a:xfrm>
                <a:off x="395675" y="808488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23"/>
              <p:cNvGrpSpPr/>
              <p:nvPr/>
            </p:nvGrpSpPr>
            <p:grpSpPr>
              <a:xfrm>
                <a:off x="966651" y="488399"/>
                <a:ext cx="373871" cy="373871"/>
                <a:chOff x="1138350" y="1124300"/>
                <a:chExt cx="676200" cy="676200"/>
              </a:xfrm>
            </p:grpSpPr>
            <p:cxnSp>
              <p:nvCxnSpPr>
                <p:cNvPr id="540" name="Google Shape;540;p23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23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subTitle" idx="1"/>
          </p:nvPr>
        </p:nvSpPr>
        <p:spPr>
          <a:xfrm>
            <a:off x="715100" y="2216875"/>
            <a:ext cx="3036900" cy="1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5"/>
          <p:cNvSpPr txBox="1">
            <a:spLocks noGrp="1"/>
          </p:cNvSpPr>
          <p:nvPr>
            <p:ph type="title"/>
          </p:nvPr>
        </p:nvSpPr>
        <p:spPr>
          <a:xfrm>
            <a:off x="715100" y="1573981"/>
            <a:ext cx="32856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283582" y="-1371175"/>
            <a:ext cx="10195594" cy="2643950"/>
            <a:chOff x="-1283582" y="-1371175"/>
            <a:chExt cx="10195594" cy="2643950"/>
          </a:xfrm>
        </p:grpSpPr>
        <p:grpSp>
          <p:nvGrpSpPr>
            <p:cNvPr id="570" name="Google Shape;570;p25"/>
            <p:cNvGrpSpPr/>
            <p:nvPr/>
          </p:nvGrpSpPr>
          <p:grpSpPr>
            <a:xfrm flipH="1">
              <a:off x="-1283582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571" name="Google Shape;571;p25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572" name="Google Shape;572;p25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3" name="Google Shape;573;p25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4" name="Google Shape;574;p25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5" name="Google Shape;575;p25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6" name="Google Shape;576;p25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77" name="Google Shape;577;p25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578" name="Google Shape;578;p25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9" name="Google Shape;579;p25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0" name="Google Shape;580;p25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1" name="Google Shape;581;p25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Google Shape;582;p25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3" name="Google Shape;583;p25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4" name="Google Shape;584;p25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5" name="Google Shape;585;p25"/>
            <p:cNvGrpSpPr/>
            <p:nvPr/>
          </p:nvGrpSpPr>
          <p:grpSpPr>
            <a:xfrm>
              <a:off x="391187" y="107763"/>
              <a:ext cx="8520825" cy="1165012"/>
              <a:chOff x="391187" y="107763"/>
              <a:chExt cx="8520825" cy="1165012"/>
            </a:xfrm>
          </p:grpSpPr>
          <p:grpSp>
            <p:nvGrpSpPr>
              <p:cNvPr id="586" name="Google Shape;586;p25"/>
              <p:cNvGrpSpPr/>
              <p:nvPr/>
            </p:nvGrpSpPr>
            <p:grpSpPr>
              <a:xfrm flipH="1">
                <a:off x="778904" y="107763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587" name="Google Shape;587;p25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5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89" name="Google Shape;589;p25"/>
              <p:cNvSpPr/>
              <p:nvPr/>
            </p:nvSpPr>
            <p:spPr>
              <a:xfrm flipH="1">
                <a:off x="8021987" y="256800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0" name="Google Shape;590;p25"/>
              <p:cNvGrpSpPr/>
              <p:nvPr/>
            </p:nvGrpSpPr>
            <p:grpSpPr>
              <a:xfrm flipH="1">
                <a:off x="8564378" y="758825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591" name="Google Shape;591;p25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2" name="Google Shape;592;p25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3" name="Google Shape;593;p25"/>
              <p:cNvSpPr/>
              <p:nvPr/>
            </p:nvSpPr>
            <p:spPr>
              <a:xfrm flipH="1">
                <a:off x="391187" y="806575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6"/>
          <p:cNvSpPr txBox="1">
            <a:spLocks noGrp="1"/>
          </p:cNvSpPr>
          <p:nvPr>
            <p:ph type="subTitle" idx="1"/>
          </p:nvPr>
        </p:nvSpPr>
        <p:spPr>
          <a:xfrm>
            <a:off x="2015400" y="1760200"/>
            <a:ext cx="29259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6" name="Google Shape;596;p26"/>
          <p:cNvSpPr txBox="1">
            <a:spLocks noGrp="1"/>
          </p:cNvSpPr>
          <p:nvPr>
            <p:ph type="subTitle" idx="2"/>
          </p:nvPr>
        </p:nvSpPr>
        <p:spPr>
          <a:xfrm>
            <a:off x="2015400" y="3160375"/>
            <a:ext cx="29259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6"/>
          <p:cNvSpPr txBox="1">
            <a:spLocks noGrp="1"/>
          </p:cNvSpPr>
          <p:nvPr>
            <p:ph type="subTitle" idx="3"/>
          </p:nvPr>
        </p:nvSpPr>
        <p:spPr>
          <a:xfrm>
            <a:off x="2015400" y="2219625"/>
            <a:ext cx="29259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6"/>
          <p:cNvSpPr txBox="1">
            <a:spLocks noGrp="1"/>
          </p:cNvSpPr>
          <p:nvPr>
            <p:ph type="subTitle" idx="4"/>
          </p:nvPr>
        </p:nvSpPr>
        <p:spPr>
          <a:xfrm>
            <a:off x="2015400" y="3619600"/>
            <a:ext cx="29259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00" name="Google Shape;600;p26"/>
          <p:cNvGrpSpPr/>
          <p:nvPr/>
        </p:nvGrpSpPr>
        <p:grpSpPr>
          <a:xfrm>
            <a:off x="395650" y="-1484350"/>
            <a:ext cx="10028084" cy="2881185"/>
            <a:chOff x="395650" y="-1484350"/>
            <a:chExt cx="10028084" cy="2881185"/>
          </a:xfrm>
        </p:grpSpPr>
        <p:grpSp>
          <p:nvGrpSpPr>
            <p:cNvPr id="601" name="Google Shape;601;p26"/>
            <p:cNvGrpSpPr/>
            <p:nvPr/>
          </p:nvGrpSpPr>
          <p:grpSpPr>
            <a:xfrm flipH="1">
              <a:off x="8123270" y="-1484350"/>
              <a:ext cx="2300464" cy="2543100"/>
              <a:chOff x="3649352" y="1300200"/>
              <a:chExt cx="2245012" cy="2543100"/>
            </a:xfrm>
          </p:grpSpPr>
          <p:grpSp>
            <p:nvGrpSpPr>
              <p:cNvPr id="602" name="Google Shape;602;p26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603" name="Google Shape;603;p26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4" name="Google Shape;604;p26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5" name="Google Shape;605;p26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6" name="Google Shape;606;p26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7" name="Google Shape;607;p26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8" name="Google Shape;608;p26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609" name="Google Shape;609;p26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0" name="Google Shape;610;p26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" name="Google Shape;611;p26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2" name="Google Shape;612;p26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3" name="Google Shape;613;p26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4" name="Google Shape;614;p26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5" name="Google Shape;615;p26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6" name="Google Shape;616;p26"/>
            <p:cNvGrpSpPr/>
            <p:nvPr/>
          </p:nvGrpSpPr>
          <p:grpSpPr>
            <a:xfrm>
              <a:off x="395650" y="341938"/>
              <a:ext cx="8642788" cy="1054897"/>
              <a:chOff x="395650" y="341938"/>
              <a:chExt cx="8642788" cy="1054897"/>
            </a:xfrm>
          </p:grpSpPr>
          <p:grpSp>
            <p:nvGrpSpPr>
              <p:cNvPr id="617" name="Google Shape;617;p26"/>
              <p:cNvGrpSpPr/>
              <p:nvPr/>
            </p:nvGrpSpPr>
            <p:grpSpPr>
              <a:xfrm>
                <a:off x="395650" y="923088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618" name="Google Shape;618;p26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26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20" name="Google Shape;620;p26"/>
              <p:cNvSpPr/>
              <p:nvPr/>
            </p:nvSpPr>
            <p:spPr>
              <a:xfrm flipH="1">
                <a:off x="8281304" y="341938"/>
                <a:ext cx="409500" cy="4095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1" name="Google Shape;621;p26"/>
              <p:cNvGrpSpPr/>
              <p:nvPr/>
            </p:nvGrpSpPr>
            <p:grpSpPr>
              <a:xfrm flipH="1">
                <a:off x="8690804" y="1049200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622" name="Google Shape;622;p26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26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8"/>
          <p:cNvGrpSpPr/>
          <p:nvPr/>
        </p:nvGrpSpPr>
        <p:grpSpPr>
          <a:xfrm>
            <a:off x="-1030255" y="-950950"/>
            <a:ext cx="11453989" cy="2904135"/>
            <a:chOff x="-1030255" y="-950950"/>
            <a:chExt cx="11453989" cy="2904135"/>
          </a:xfrm>
        </p:grpSpPr>
        <p:grpSp>
          <p:nvGrpSpPr>
            <p:cNvPr id="680" name="Google Shape;680;p28"/>
            <p:cNvGrpSpPr/>
            <p:nvPr/>
          </p:nvGrpSpPr>
          <p:grpSpPr>
            <a:xfrm flipH="1">
              <a:off x="8123270" y="-950950"/>
              <a:ext cx="2300464" cy="2543100"/>
              <a:chOff x="3649352" y="1300200"/>
              <a:chExt cx="2245012" cy="2543100"/>
            </a:xfrm>
          </p:grpSpPr>
          <p:grpSp>
            <p:nvGrpSpPr>
              <p:cNvPr id="681" name="Google Shape;681;p28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682" name="Google Shape;682;p28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28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28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5" name="Google Shape;685;p28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6" name="Google Shape;686;p28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7" name="Google Shape;687;p28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688" name="Google Shape;688;p28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28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28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28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28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28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28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5" name="Google Shape;695;p28"/>
            <p:cNvGrpSpPr/>
            <p:nvPr/>
          </p:nvGrpSpPr>
          <p:grpSpPr>
            <a:xfrm flipH="1">
              <a:off x="-1030255" y="-950950"/>
              <a:ext cx="2300464" cy="2543100"/>
              <a:chOff x="3649352" y="1300200"/>
              <a:chExt cx="2245012" cy="2543100"/>
            </a:xfrm>
          </p:grpSpPr>
          <p:grpSp>
            <p:nvGrpSpPr>
              <p:cNvPr id="696" name="Google Shape;696;p28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697" name="Google Shape;697;p28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28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28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28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28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02" name="Google Shape;702;p28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703" name="Google Shape;703;p28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4" name="Google Shape;704;p28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5" name="Google Shape;705;p28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6" name="Google Shape;706;p28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7" name="Google Shape;707;p28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28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28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10" name="Google Shape;710;p28"/>
            <p:cNvGrpSpPr/>
            <p:nvPr/>
          </p:nvGrpSpPr>
          <p:grpSpPr>
            <a:xfrm>
              <a:off x="253800" y="829525"/>
              <a:ext cx="8609563" cy="1123660"/>
              <a:chOff x="253800" y="829525"/>
              <a:chExt cx="8609563" cy="1123660"/>
            </a:xfrm>
          </p:grpSpPr>
          <p:grpSp>
            <p:nvGrpSpPr>
              <p:cNvPr id="711" name="Google Shape;711;p28"/>
              <p:cNvGrpSpPr/>
              <p:nvPr/>
            </p:nvGrpSpPr>
            <p:grpSpPr>
              <a:xfrm flipH="1">
                <a:off x="8515729" y="1605550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712" name="Google Shape;712;p28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3" name="Google Shape;713;p28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14" name="Google Shape;714;p28"/>
              <p:cNvSpPr/>
              <p:nvPr/>
            </p:nvSpPr>
            <p:spPr>
              <a:xfrm>
                <a:off x="253800" y="829525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" name="Google Shape;715;p28"/>
          <p:cNvSpPr txBox="1">
            <a:spLocks noGrp="1"/>
          </p:cNvSpPr>
          <p:nvPr>
            <p:ph type="subTitle" idx="1"/>
          </p:nvPr>
        </p:nvSpPr>
        <p:spPr>
          <a:xfrm>
            <a:off x="851053" y="2875275"/>
            <a:ext cx="22107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6" name="Google Shape;716;p28"/>
          <p:cNvSpPr txBox="1">
            <a:spLocks noGrp="1"/>
          </p:cNvSpPr>
          <p:nvPr>
            <p:ph type="subTitle" idx="2"/>
          </p:nvPr>
        </p:nvSpPr>
        <p:spPr>
          <a:xfrm>
            <a:off x="851053" y="3378075"/>
            <a:ext cx="22107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3"/>
          </p:nvPr>
        </p:nvSpPr>
        <p:spPr>
          <a:xfrm>
            <a:off x="3466650" y="3378075"/>
            <a:ext cx="22107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8"/>
          <p:cNvSpPr txBox="1">
            <a:spLocks noGrp="1"/>
          </p:cNvSpPr>
          <p:nvPr>
            <p:ph type="subTitle" idx="4"/>
          </p:nvPr>
        </p:nvSpPr>
        <p:spPr>
          <a:xfrm>
            <a:off x="6082247" y="3378075"/>
            <a:ext cx="22107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8"/>
          <p:cNvSpPr txBox="1">
            <a:spLocks noGrp="1"/>
          </p:cNvSpPr>
          <p:nvPr>
            <p:ph type="subTitle" idx="5"/>
          </p:nvPr>
        </p:nvSpPr>
        <p:spPr>
          <a:xfrm>
            <a:off x="3466650" y="2875275"/>
            <a:ext cx="22107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0" name="Google Shape;720;p28"/>
          <p:cNvSpPr txBox="1">
            <a:spLocks noGrp="1"/>
          </p:cNvSpPr>
          <p:nvPr>
            <p:ph type="subTitle" idx="6"/>
          </p:nvPr>
        </p:nvSpPr>
        <p:spPr>
          <a:xfrm>
            <a:off x="6082247" y="2875275"/>
            <a:ext cx="22107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1" name="Google Shape;721;p2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9"/>
          <p:cNvSpPr txBox="1">
            <a:spLocks noGrp="1"/>
          </p:cNvSpPr>
          <p:nvPr>
            <p:ph type="subTitle" idx="1"/>
          </p:nvPr>
        </p:nvSpPr>
        <p:spPr>
          <a:xfrm>
            <a:off x="717550" y="3550300"/>
            <a:ext cx="2336400" cy="4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2"/>
          </p:nvPr>
        </p:nvSpPr>
        <p:spPr>
          <a:xfrm>
            <a:off x="717550" y="4013900"/>
            <a:ext cx="23364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29"/>
          <p:cNvSpPr txBox="1">
            <a:spLocks noGrp="1"/>
          </p:cNvSpPr>
          <p:nvPr>
            <p:ph type="subTitle" idx="3"/>
          </p:nvPr>
        </p:nvSpPr>
        <p:spPr>
          <a:xfrm>
            <a:off x="3403800" y="4013900"/>
            <a:ext cx="23364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4"/>
          </p:nvPr>
        </p:nvSpPr>
        <p:spPr>
          <a:xfrm>
            <a:off x="6090050" y="4013900"/>
            <a:ext cx="23364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9"/>
          <p:cNvSpPr txBox="1">
            <a:spLocks noGrp="1"/>
          </p:cNvSpPr>
          <p:nvPr>
            <p:ph type="subTitle" idx="5"/>
          </p:nvPr>
        </p:nvSpPr>
        <p:spPr>
          <a:xfrm>
            <a:off x="3403800" y="3550300"/>
            <a:ext cx="2336400" cy="4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8" name="Google Shape;728;p29"/>
          <p:cNvSpPr txBox="1">
            <a:spLocks noGrp="1"/>
          </p:cNvSpPr>
          <p:nvPr>
            <p:ph type="subTitle" idx="6"/>
          </p:nvPr>
        </p:nvSpPr>
        <p:spPr>
          <a:xfrm>
            <a:off x="6090050" y="3550300"/>
            <a:ext cx="2336400" cy="46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9" name="Google Shape;729;p2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29"/>
          <p:cNvGrpSpPr/>
          <p:nvPr/>
        </p:nvGrpSpPr>
        <p:grpSpPr>
          <a:xfrm>
            <a:off x="243250" y="-1484350"/>
            <a:ext cx="10180484" cy="2602672"/>
            <a:chOff x="243250" y="-1484350"/>
            <a:chExt cx="10180484" cy="2602672"/>
          </a:xfrm>
        </p:grpSpPr>
        <p:grpSp>
          <p:nvGrpSpPr>
            <p:cNvPr id="731" name="Google Shape;731;p29"/>
            <p:cNvGrpSpPr/>
            <p:nvPr/>
          </p:nvGrpSpPr>
          <p:grpSpPr>
            <a:xfrm>
              <a:off x="243250" y="770688"/>
              <a:ext cx="347634" cy="347634"/>
              <a:chOff x="1138350" y="1124300"/>
              <a:chExt cx="676200" cy="676200"/>
            </a:xfrm>
          </p:grpSpPr>
          <p:cxnSp>
            <p:nvCxnSpPr>
              <p:cNvPr id="732" name="Google Shape;732;p29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29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4" name="Google Shape;734;p29"/>
            <p:cNvGrpSpPr/>
            <p:nvPr/>
          </p:nvGrpSpPr>
          <p:grpSpPr>
            <a:xfrm flipH="1">
              <a:off x="8123270" y="-1484350"/>
              <a:ext cx="2300464" cy="2543100"/>
              <a:chOff x="3649352" y="1300200"/>
              <a:chExt cx="2245012" cy="2543100"/>
            </a:xfrm>
          </p:grpSpPr>
          <p:grpSp>
            <p:nvGrpSpPr>
              <p:cNvPr id="735" name="Google Shape;735;p29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736" name="Google Shape;736;p29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29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8" name="Google Shape;738;p29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9" name="Google Shape;739;p29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0" name="Google Shape;740;p29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41" name="Google Shape;741;p29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742" name="Google Shape;742;p29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29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4" name="Google Shape;744;p29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5" name="Google Shape;745;p29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29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7" name="Google Shape;747;p29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29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0"/>
          <p:cNvSpPr txBox="1">
            <a:spLocks noGrp="1"/>
          </p:cNvSpPr>
          <p:nvPr>
            <p:ph type="subTitle" idx="1"/>
          </p:nvPr>
        </p:nvSpPr>
        <p:spPr>
          <a:xfrm>
            <a:off x="715100" y="1708375"/>
            <a:ext cx="215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1" name="Google Shape;751;p30"/>
          <p:cNvSpPr txBox="1">
            <a:spLocks noGrp="1"/>
          </p:cNvSpPr>
          <p:nvPr>
            <p:ph type="subTitle" idx="2"/>
          </p:nvPr>
        </p:nvSpPr>
        <p:spPr>
          <a:xfrm>
            <a:off x="715100" y="2193175"/>
            <a:ext cx="21594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3"/>
          </p:nvPr>
        </p:nvSpPr>
        <p:spPr>
          <a:xfrm>
            <a:off x="6264601" y="2193175"/>
            <a:ext cx="21594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30"/>
          <p:cNvSpPr txBox="1">
            <a:spLocks noGrp="1"/>
          </p:cNvSpPr>
          <p:nvPr>
            <p:ph type="subTitle" idx="4"/>
          </p:nvPr>
        </p:nvSpPr>
        <p:spPr>
          <a:xfrm>
            <a:off x="715100" y="3659300"/>
            <a:ext cx="21594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30"/>
          <p:cNvSpPr txBox="1">
            <a:spLocks noGrp="1"/>
          </p:cNvSpPr>
          <p:nvPr>
            <p:ph type="subTitle" idx="5"/>
          </p:nvPr>
        </p:nvSpPr>
        <p:spPr>
          <a:xfrm>
            <a:off x="6264600" y="3659300"/>
            <a:ext cx="21594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30"/>
          <p:cNvSpPr txBox="1">
            <a:spLocks noGrp="1"/>
          </p:cNvSpPr>
          <p:nvPr>
            <p:ph type="subTitle" idx="6"/>
          </p:nvPr>
        </p:nvSpPr>
        <p:spPr>
          <a:xfrm>
            <a:off x="715100" y="3174500"/>
            <a:ext cx="215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subTitle" idx="7"/>
          </p:nvPr>
        </p:nvSpPr>
        <p:spPr>
          <a:xfrm>
            <a:off x="6264600" y="1708375"/>
            <a:ext cx="215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8"/>
          </p:nvPr>
        </p:nvSpPr>
        <p:spPr>
          <a:xfrm>
            <a:off x="6264600" y="3174500"/>
            <a:ext cx="2159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59" name="Google Shape;759;p30"/>
          <p:cNvGrpSpPr/>
          <p:nvPr/>
        </p:nvGrpSpPr>
        <p:grpSpPr>
          <a:xfrm>
            <a:off x="319450" y="846888"/>
            <a:ext cx="347634" cy="347634"/>
            <a:chOff x="1138350" y="1124300"/>
            <a:chExt cx="676200" cy="676200"/>
          </a:xfrm>
        </p:grpSpPr>
        <p:cxnSp>
          <p:nvCxnSpPr>
            <p:cNvPr id="760" name="Google Shape;760;p30"/>
            <p:cNvCxnSpPr/>
            <p:nvPr/>
          </p:nvCxnSpPr>
          <p:spPr>
            <a:xfrm>
              <a:off x="1476450" y="1124300"/>
              <a:ext cx="0" cy="67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30"/>
            <p:cNvCxnSpPr/>
            <p:nvPr/>
          </p:nvCxnSpPr>
          <p:spPr>
            <a:xfrm>
              <a:off x="1476450" y="1124300"/>
              <a:ext cx="0" cy="67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31"/>
          <p:cNvGrpSpPr/>
          <p:nvPr/>
        </p:nvGrpSpPr>
        <p:grpSpPr>
          <a:xfrm>
            <a:off x="243250" y="-1484350"/>
            <a:ext cx="10180484" cy="2881185"/>
            <a:chOff x="243250" y="-1484350"/>
            <a:chExt cx="10180484" cy="2881185"/>
          </a:xfrm>
        </p:grpSpPr>
        <p:grpSp>
          <p:nvGrpSpPr>
            <p:cNvPr id="764" name="Google Shape;764;p31"/>
            <p:cNvGrpSpPr/>
            <p:nvPr/>
          </p:nvGrpSpPr>
          <p:grpSpPr>
            <a:xfrm flipH="1">
              <a:off x="8123270" y="-1484350"/>
              <a:ext cx="2300464" cy="2543100"/>
              <a:chOff x="3649352" y="1300200"/>
              <a:chExt cx="2245012" cy="2543100"/>
            </a:xfrm>
          </p:grpSpPr>
          <p:grpSp>
            <p:nvGrpSpPr>
              <p:cNvPr id="765" name="Google Shape;765;p31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766" name="Google Shape;766;p31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31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31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31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31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71" name="Google Shape;771;p31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772" name="Google Shape;772;p31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3" name="Google Shape;773;p31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4" name="Google Shape;774;p31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5" name="Google Shape;775;p31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6" name="Google Shape;776;p31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7" name="Google Shape;777;p31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8" name="Google Shape;778;p31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79" name="Google Shape;779;p31"/>
            <p:cNvGrpSpPr/>
            <p:nvPr/>
          </p:nvGrpSpPr>
          <p:grpSpPr>
            <a:xfrm>
              <a:off x="243250" y="694488"/>
              <a:ext cx="347634" cy="347634"/>
              <a:chOff x="1138350" y="1124300"/>
              <a:chExt cx="676200" cy="676200"/>
            </a:xfrm>
          </p:grpSpPr>
          <p:cxnSp>
            <p:nvCxnSpPr>
              <p:cNvPr id="780" name="Google Shape;780;p31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31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2" name="Google Shape;782;p31"/>
            <p:cNvGrpSpPr/>
            <p:nvPr/>
          </p:nvGrpSpPr>
          <p:grpSpPr>
            <a:xfrm flipH="1">
              <a:off x="8690804" y="1049200"/>
              <a:ext cx="347634" cy="347634"/>
              <a:chOff x="1138350" y="1124300"/>
              <a:chExt cx="676200" cy="676200"/>
            </a:xfrm>
          </p:grpSpPr>
          <p:cxnSp>
            <p:nvCxnSpPr>
              <p:cNvPr id="783" name="Google Shape;783;p31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31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719675" y="2395674"/>
            <a:ext cx="22644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31"/>
          <p:cNvSpPr txBox="1">
            <a:spLocks noGrp="1"/>
          </p:cNvSpPr>
          <p:nvPr>
            <p:ph type="subTitle" idx="2"/>
          </p:nvPr>
        </p:nvSpPr>
        <p:spPr>
          <a:xfrm>
            <a:off x="3442006" y="2395674"/>
            <a:ext cx="22644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31"/>
          <p:cNvSpPr txBox="1">
            <a:spLocks noGrp="1"/>
          </p:cNvSpPr>
          <p:nvPr>
            <p:ph type="subTitle" idx="3"/>
          </p:nvPr>
        </p:nvSpPr>
        <p:spPr>
          <a:xfrm>
            <a:off x="6155500" y="2395674"/>
            <a:ext cx="22644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31"/>
          <p:cNvSpPr txBox="1">
            <a:spLocks noGrp="1"/>
          </p:cNvSpPr>
          <p:nvPr>
            <p:ph type="subTitle" idx="4"/>
          </p:nvPr>
        </p:nvSpPr>
        <p:spPr>
          <a:xfrm>
            <a:off x="719675" y="4094300"/>
            <a:ext cx="22644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1"/>
          <p:cNvSpPr txBox="1">
            <a:spLocks noGrp="1"/>
          </p:cNvSpPr>
          <p:nvPr>
            <p:ph type="subTitle" idx="5"/>
          </p:nvPr>
        </p:nvSpPr>
        <p:spPr>
          <a:xfrm>
            <a:off x="3442006" y="4094300"/>
            <a:ext cx="22644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1"/>
          <p:cNvSpPr txBox="1">
            <a:spLocks noGrp="1"/>
          </p:cNvSpPr>
          <p:nvPr>
            <p:ph type="subTitle" idx="6"/>
          </p:nvPr>
        </p:nvSpPr>
        <p:spPr>
          <a:xfrm>
            <a:off x="6155500" y="4094300"/>
            <a:ext cx="22644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31"/>
          <p:cNvSpPr txBox="1">
            <a:spLocks noGrp="1"/>
          </p:cNvSpPr>
          <p:nvPr>
            <p:ph type="subTitle" idx="7"/>
          </p:nvPr>
        </p:nvSpPr>
        <p:spPr>
          <a:xfrm>
            <a:off x="719675" y="2018925"/>
            <a:ext cx="2264400" cy="42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2" name="Google Shape;792;p31"/>
          <p:cNvSpPr txBox="1">
            <a:spLocks noGrp="1"/>
          </p:cNvSpPr>
          <p:nvPr>
            <p:ph type="subTitle" idx="8"/>
          </p:nvPr>
        </p:nvSpPr>
        <p:spPr>
          <a:xfrm>
            <a:off x="3442006" y="2018925"/>
            <a:ext cx="2264400" cy="42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3" name="Google Shape;793;p31"/>
          <p:cNvSpPr txBox="1">
            <a:spLocks noGrp="1"/>
          </p:cNvSpPr>
          <p:nvPr>
            <p:ph type="subTitle" idx="9"/>
          </p:nvPr>
        </p:nvSpPr>
        <p:spPr>
          <a:xfrm>
            <a:off x="6155500" y="2018925"/>
            <a:ext cx="2264400" cy="42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4" name="Google Shape;794;p31"/>
          <p:cNvSpPr txBox="1">
            <a:spLocks noGrp="1"/>
          </p:cNvSpPr>
          <p:nvPr>
            <p:ph type="subTitle" idx="13"/>
          </p:nvPr>
        </p:nvSpPr>
        <p:spPr>
          <a:xfrm>
            <a:off x="719675" y="3712999"/>
            <a:ext cx="2264400" cy="42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5" name="Google Shape;795;p31"/>
          <p:cNvSpPr txBox="1">
            <a:spLocks noGrp="1"/>
          </p:cNvSpPr>
          <p:nvPr>
            <p:ph type="subTitle" idx="14"/>
          </p:nvPr>
        </p:nvSpPr>
        <p:spPr>
          <a:xfrm>
            <a:off x="3442006" y="3712999"/>
            <a:ext cx="2264400" cy="42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31"/>
          <p:cNvSpPr txBox="1">
            <a:spLocks noGrp="1"/>
          </p:cNvSpPr>
          <p:nvPr>
            <p:ph type="subTitle" idx="15"/>
          </p:nvPr>
        </p:nvSpPr>
        <p:spPr>
          <a:xfrm>
            <a:off x="6155500" y="3712999"/>
            <a:ext cx="2264400" cy="42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233300" y="3226801"/>
            <a:ext cx="66774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7300" y="1783901"/>
            <a:ext cx="1649400" cy="1323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800" y="4183999"/>
            <a:ext cx="43602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2044175" y="-1054427"/>
            <a:ext cx="8465322" cy="3206165"/>
            <a:chOff x="2044175" y="-1054427"/>
            <a:chExt cx="8465322" cy="3206165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7910703" y="-391362"/>
              <a:ext cx="2598794" cy="2543100"/>
              <a:chOff x="7862819" y="-349287"/>
              <a:chExt cx="2598794" cy="2543100"/>
            </a:xfrm>
          </p:grpSpPr>
          <p:grpSp>
            <p:nvGrpSpPr>
              <p:cNvPr id="17" name="Google Shape;17;p3"/>
              <p:cNvGrpSpPr/>
              <p:nvPr/>
            </p:nvGrpSpPr>
            <p:grpSpPr>
              <a:xfrm>
                <a:off x="7862819" y="-349287"/>
                <a:ext cx="2598794" cy="2543100"/>
                <a:chOff x="3295581" y="1300200"/>
                <a:chExt cx="2598794" cy="2543100"/>
              </a:xfrm>
            </p:grpSpPr>
            <p:grpSp>
              <p:nvGrpSpPr>
                <p:cNvPr id="18" name="Google Shape;18;p3"/>
                <p:cNvGrpSpPr/>
                <p:nvPr/>
              </p:nvGrpSpPr>
              <p:grpSpPr>
                <a:xfrm>
                  <a:off x="3650416" y="1300200"/>
                  <a:ext cx="1889125" cy="2543100"/>
                  <a:chOff x="2159075" y="609950"/>
                  <a:chExt cx="1889125" cy="2543100"/>
                </a:xfrm>
              </p:grpSpPr>
              <p:cxnSp>
                <p:nvCxnSpPr>
                  <p:cNvPr id="19" name="Google Shape;19;p3"/>
                  <p:cNvCxnSpPr/>
                  <p:nvPr/>
                </p:nvCxnSpPr>
                <p:spPr>
                  <a:xfrm>
                    <a:off x="215907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" name="Google Shape;20;p3"/>
                  <p:cNvCxnSpPr/>
                  <p:nvPr/>
                </p:nvCxnSpPr>
                <p:spPr>
                  <a:xfrm>
                    <a:off x="25369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" name="Google Shape;21;p3"/>
                  <p:cNvCxnSpPr/>
                  <p:nvPr/>
                </p:nvCxnSpPr>
                <p:spPr>
                  <a:xfrm>
                    <a:off x="291472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Google Shape;22;p3"/>
                  <p:cNvCxnSpPr/>
                  <p:nvPr/>
                </p:nvCxnSpPr>
                <p:spPr>
                  <a:xfrm>
                    <a:off x="329255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" name="Google Shape;23;p3"/>
                  <p:cNvCxnSpPr/>
                  <p:nvPr/>
                </p:nvCxnSpPr>
                <p:spPr>
                  <a:xfrm>
                    <a:off x="367037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" name="Google Shape;24;p3"/>
                  <p:cNvCxnSpPr/>
                  <p:nvPr/>
                </p:nvCxnSpPr>
                <p:spPr>
                  <a:xfrm>
                    <a:off x="40482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5" name="Google Shape;25;p3"/>
                <p:cNvGrpSpPr/>
                <p:nvPr/>
              </p:nvGrpSpPr>
              <p:grpSpPr>
                <a:xfrm>
                  <a:off x="3295581" y="1438275"/>
                  <a:ext cx="2598794" cy="2266950"/>
                  <a:chOff x="4518138" y="873438"/>
                  <a:chExt cx="2543100" cy="2266950"/>
                </a:xfrm>
              </p:grpSpPr>
              <p:cxnSp>
                <p:nvCxnSpPr>
                  <p:cNvPr id="26" name="Google Shape;26;p3"/>
                  <p:cNvCxnSpPr/>
                  <p:nvPr/>
                </p:nvCxnSpPr>
                <p:spPr>
                  <a:xfrm>
                    <a:off x="5789688" y="-398112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" name="Google Shape;27;p3"/>
                  <p:cNvCxnSpPr/>
                  <p:nvPr/>
                </p:nvCxnSpPr>
                <p:spPr>
                  <a:xfrm>
                    <a:off x="5789688" y="-20287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" name="Google Shape;28;p3"/>
                  <p:cNvCxnSpPr/>
                  <p:nvPr/>
                </p:nvCxnSpPr>
                <p:spPr>
                  <a:xfrm>
                    <a:off x="5789688" y="357538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3"/>
                  <p:cNvCxnSpPr/>
                  <p:nvPr/>
                </p:nvCxnSpPr>
                <p:spPr>
                  <a:xfrm>
                    <a:off x="5789688" y="735363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3"/>
                  <p:cNvCxnSpPr/>
                  <p:nvPr/>
                </p:nvCxnSpPr>
                <p:spPr>
                  <a:xfrm>
                    <a:off x="5789688" y="1113188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3"/>
                  <p:cNvCxnSpPr/>
                  <p:nvPr/>
                </p:nvCxnSpPr>
                <p:spPr>
                  <a:xfrm>
                    <a:off x="5789688" y="1491013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" name="Google Shape;32;p3"/>
                  <p:cNvCxnSpPr/>
                  <p:nvPr/>
                </p:nvCxnSpPr>
                <p:spPr>
                  <a:xfrm>
                    <a:off x="5789688" y="1868838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" name="Google Shape;33;p3"/>
              <p:cNvGrpSpPr/>
              <p:nvPr/>
            </p:nvGrpSpPr>
            <p:grpSpPr>
              <a:xfrm>
                <a:off x="7946401" y="348062"/>
                <a:ext cx="826434" cy="1224592"/>
                <a:chOff x="7946401" y="348062"/>
                <a:chExt cx="826434" cy="1224592"/>
              </a:xfrm>
            </p:grpSpPr>
            <p:sp>
              <p:nvSpPr>
                <p:cNvPr id="34" name="Google Shape;34;p3"/>
                <p:cNvSpPr/>
                <p:nvPr/>
              </p:nvSpPr>
              <p:spPr>
                <a:xfrm>
                  <a:off x="7946401" y="1029054"/>
                  <a:ext cx="543600" cy="543600"/>
                </a:xfrm>
                <a:prstGeom prst="star16">
                  <a:avLst>
                    <a:gd name="adj" fmla="val 0"/>
                  </a:avLst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" name="Google Shape;35;p3"/>
                <p:cNvGrpSpPr/>
                <p:nvPr/>
              </p:nvGrpSpPr>
              <p:grpSpPr>
                <a:xfrm>
                  <a:off x="8398964" y="348062"/>
                  <a:ext cx="373871" cy="373871"/>
                  <a:chOff x="1138350" y="1124300"/>
                  <a:chExt cx="676200" cy="676200"/>
                </a:xfrm>
              </p:grpSpPr>
              <p:cxnSp>
                <p:nvCxnSpPr>
                  <p:cNvPr id="36" name="Google Shape;36;p3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" name="Google Shape;37;p3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38" name="Google Shape;38;p3"/>
            <p:cNvGrpSpPr/>
            <p:nvPr/>
          </p:nvGrpSpPr>
          <p:grpSpPr>
            <a:xfrm>
              <a:off x="2044175" y="-1054427"/>
              <a:ext cx="4479134" cy="3057012"/>
              <a:chOff x="2044175" y="-1054427"/>
              <a:chExt cx="4479134" cy="3057012"/>
            </a:xfrm>
          </p:grpSpPr>
          <p:grpSp>
            <p:nvGrpSpPr>
              <p:cNvPr id="39" name="Google Shape;39;p3"/>
              <p:cNvGrpSpPr/>
              <p:nvPr/>
            </p:nvGrpSpPr>
            <p:grpSpPr>
              <a:xfrm>
                <a:off x="3272603" y="-1054427"/>
                <a:ext cx="2598794" cy="2575143"/>
                <a:chOff x="3295581" y="1300200"/>
                <a:chExt cx="2598794" cy="2543100"/>
              </a:xfrm>
            </p:grpSpPr>
            <p:grpSp>
              <p:nvGrpSpPr>
                <p:cNvPr id="40" name="Google Shape;40;p3"/>
                <p:cNvGrpSpPr/>
                <p:nvPr/>
              </p:nvGrpSpPr>
              <p:grpSpPr>
                <a:xfrm>
                  <a:off x="3650416" y="1300200"/>
                  <a:ext cx="1889125" cy="2543100"/>
                  <a:chOff x="2159075" y="609950"/>
                  <a:chExt cx="1889125" cy="2543100"/>
                </a:xfrm>
              </p:grpSpPr>
              <p:cxnSp>
                <p:nvCxnSpPr>
                  <p:cNvPr id="41" name="Google Shape;41;p3"/>
                  <p:cNvCxnSpPr/>
                  <p:nvPr/>
                </p:nvCxnSpPr>
                <p:spPr>
                  <a:xfrm>
                    <a:off x="215907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" name="Google Shape;42;p3"/>
                  <p:cNvCxnSpPr/>
                  <p:nvPr/>
                </p:nvCxnSpPr>
                <p:spPr>
                  <a:xfrm>
                    <a:off x="25369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" name="Google Shape;43;p3"/>
                  <p:cNvCxnSpPr/>
                  <p:nvPr/>
                </p:nvCxnSpPr>
                <p:spPr>
                  <a:xfrm>
                    <a:off x="291472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3"/>
                  <p:cNvCxnSpPr/>
                  <p:nvPr/>
                </p:nvCxnSpPr>
                <p:spPr>
                  <a:xfrm>
                    <a:off x="329255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" name="Google Shape;45;p3"/>
                  <p:cNvCxnSpPr/>
                  <p:nvPr/>
                </p:nvCxnSpPr>
                <p:spPr>
                  <a:xfrm>
                    <a:off x="367037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Google Shape;46;p3"/>
                  <p:cNvCxnSpPr/>
                  <p:nvPr/>
                </p:nvCxnSpPr>
                <p:spPr>
                  <a:xfrm>
                    <a:off x="40482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7" name="Google Shape;47;p3"/>
                <p:cNvGrpSpPr/>
                <p:nvPr/>
              </p:nvGrpSpPr>
              <p:grpSpPr>
                <a:xfrm>
                  <a:off x="3295581" y="1438275"/>
                  <a:ext cx="2598794" cy="2266950"/>
                  <a:chOff x="4518138" y="873438"/>
                  <a:chExt cx="2543100" cy="2266950"/>
                </a:xfrm>
              </p:grpSpPr>
              <p:cxnSp>
                <p:nvCxnSpPr>
                  <p:cNvPr id="48" name="Google Shape;48;p3"/>
                  <p:cNvCxnSpPr/>
                  <p:nvPr/>
                </p:nvCxnSpPr>
                <p:spPr>
                  <a:xfrm>
                    <a:off x="5789688" y="-398112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3"/>
                  <p:cNvCxnSpPr/>
                  <p:nvPr/>
                </p:nvCxnSpPr>
                <p:spPr>
                  <a:xfrm>
                    <a:off x="5789688" y="-20287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" name="Google Shape;50;p3"/>
                  <p:cNvCxnSpPr/>
                  <p:nvPr/>
                </p:nvCxnSpPr>
                <p:spPr>
                  <a:xfrm>
                    <a:off x="5789688" y="357538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" name="Google Shape;51;p3"/>
                  <p:cNvCxnSpPr/>
                  <p:nvPr/>
                </p:nvCxnSpPr>
                <p:spPr>
                  <a:xfrm>
                    <a:off x="5789688" y="735363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3"/>
                  <p:cNvCxnSpPr/>
                  <p:nvPr/>
                </p:nvCxnSpPr>
                <p:spPr>
                  <a:xfrm>
                    <a:off x="5789688" y="1113188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3"/>
                  <p:cNvCxnSpPr/>
                  <p:nvPr/>
                </p:nvCxnSpPr>
                <p:spPr>
                  <a:xfrm>
                    <a:off x="5789688" y="1491013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" name="Google Shape;54;p3"/>
                  <p:cNvCxnSpPr/>
                  <p:nvPr/>
                </p:nvCxnSpPr>
                <p:spPr>
                  <a:xfrm>
                    <a:off x="5789688" y="1868838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CEE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5" name="Google Shape;55;p3"/>
              <p:cNvGrpSpPr/>
              <p:nvPr/>
            </p:nvGrpSpPr>
            <p:grpSpPr>
              <a:xfrm>
                <a:off x="2044175" y="410988"/>
                <a:ext cx="4479134" cy="1591597"/>
                <a:chOff x="2044175" y="410988"/>
                <a:chExt cx="4479134" cy="1591597"/>
              </a:xfrm>
            </p:grpSpPr>
            <p:sp>
              <p:nvSpPr>
                <p:cNvPr id="56" name="Google Shape;56;p3"/>
                <p:cNvSpPr/>
                <p:nvPr/>
              </p:nvSpPr>
              <p:spPr>
                <a:xfrm>
                  <a:off x="4178346" y="410988"/>
                  <a:ext cx="409500" cy="409500"/>
                </a:xfrm>
                <a:prstGeom prst="star16">
                  <a:avLst>
                    <a:gd name="adj" fmla="val 0"/>
                  </a:avLst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7" name="Google Shape;57;p3"/>
                <p:cNvGrpSpPr/>
                <p:nvPr/>
              </p:nvGrpSpPr>
              <p:grpSpPr>
                <a:xfrm>
                  <a:off x="6175675" y="1654950"/>
                  <a:ext cx="347634" cy="347634"/>
                  <a:chOff x="1138350" y="1124300"/>
                  <a:chExt cx="676200" cy="676200"/>
                </a:xfrm>
              </p:grpSpPr>
              <p:cxnSp>
                <p:nvCxnSpPr>
                  <p:cNvPr id="58" name="Google Shape;58;p3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9" name="Google Shape;59;p3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0" name="Google Shape;60;p3"/>
                <p:cNvGrpSpPr/>
                <p:nvPr/>
              </p:nvGrpSpPr>
              <p:grpSpPr>
                <a:xfrm>
                  <a:off x="2044175" y="650700"/>
                  <a:ext cx="347634" cy="347634"/>
                  <a:chOff x="1138350" y="1349353"/>
                  <a:chExt cx="676200" cy="676200"/>
                </a:xfrm>
              </p:grpSpPr>
              <p:cxnSp>
                <p:nvCxnSpPr>
                  <p:cNvPr id="61" name="Google Shape;61;p3"/>
                  <p:cNvCxnSpPr/>
                  <p:nvPr/>
                </p:nvCxnSpPr>
                <p:spPr>
                  <a:xfrm>
                    <a:off x="1476450" y="1349353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" name="Google Shape;62;p3"/>
                  <p:cNvCxnSpPr/>
                  <p:nvPr/>
                </p:nvCxnSpPr>
                <p:spPr>
                  <a:xfrm>
                    <a:off x="1476450" y="1349353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2"/>
          <p:cNvSpPr txBox="1">
            <a:spLocks noGrp="1"/>
          </p:cNvSpPr>
          <p:nvPr>
            <p:ph type="title" hasCustomPrompt="1"/>
          </p:nvPr>
        </p:nvSpPr>
        <p:spPr>
          <a:xfrm>
            <a:off x="1353400" y="2076750"/>
            <a:ext cx="1206900" cy="66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0" name="Google Shape;800;p32"/>
          <p:cNvSpPr txBox="1">
            <a:spLocks noGrp="1"/>
          </p:cNvSpPr>
          <p:nvPr>
            <p:ph type="title" idx="2" hasCustomPrompt="1"/>
          </p:nvPr>
        </p:nvSpPr>
        <p:spPr>
          <a:xfrm>
            <a:off x="3969000" y="2076750"/>
            <a:ext cx="1206900" cy="66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1" name="Google Shape;801;p32"/>
          <p:cNvSpPr txBox="1">
            <a:spLocks noGrp="1"/>
          </p:cNvSpPr>
          <p:nvPr>
            <p:ph type="title" idx="3" hasCustomPrompt="1"/>
          </p:nvPr>
        </p:nvSpPr>
        <p:spPr>
          <a:xfrm>
            <a:off x="6585499" y="2076750"/>
            <a:ext cx="1205100" cy="66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2" name="Google Shape;802;p32"/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32"/>
          <p:cNvSpPr txBox="1">
            <a:spLocks noGrp="1"/>
          </p:cNvSpPr>
          <p:nvPr>
            <p:ph type="subTitle" idx="1"/>
          </p:nvPr>
        </p:nvSpPr>
        <p:spPr>
          <a:xfrm>
            <a:off x="851050" y="3657750"/>
            <a:ext cx="22107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4" name="Google Shape;804;p32"/>
          <p:cNvSpPr txBox="1">
            <a:spLocks noGrp="1"/>
          </p:cNvSpPr>
          <p:nvPr>
            <p:ph type="subTitle" idx="5"/>
          </p:nvPr>
        </p:nvSpPr>
        <p:spPr>
          <a:xfrm>
            <a:off x="851050" y="2878049"/>
            <a:ext cx="22107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32"/>
          <p:cNvSpPr txBox="1">
            <a:spLocks noGrp="1"/>
          </p:cNvSpPr>
          <p:nvPr>
            <p:ph type="subTitle" idx="6"/>
          </p:nvPr>
        </p:nvSpPr>
        <p:spPr>
          <a:xfrm>
            <a:off x="3466650" y="2878049"/>
            <a:ext cx="22107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32"/>
          <p:cNvSpPr txBox="1">
            <a:spLocks noGrp="1"/>
          </p:cNvSpPr>
          <p:nvPr>
            <p:ph type="subTitle" idx="7"/>
          </p:nvPr>
        </p:nvSpPr>
        <p:spPr>
          <a:xfrm>
            <a:off x="6082249" y="2878049"/>
            <a:ext cx="22107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2"/>
          <p:cNvSpPr txBox="1">
            <a:spLocks noGrp="1"/>
          </p:cNvSpPr>
          <p:nvPr>
            <p:ph type="subTitle" idx="8"/>
          </p:nvPr>
        </p:nvSpPr>
        <p:spPr>
          <a:xfrm>
            <a:off x="3466650" y="3657750"/>
            <a:ext cx="22107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8" name="Google Shape;808;p32"/>
          <p:cNvSpPr txBox="1">
            <a:spLocks noGrp="1"/>
          </p:cNvSpPr>
          <p:nvPr>
            <p:ph type="subTitle" idx="9"/>
          </p:nvPr>
        </p:nvSpPr>
        <p:spPr>
          <a:xfrm>
            <a:off x="6082249" y="3657750"/>
            <a:ext cx="22107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9" name="Google Shape;809;p32"/>
          <p:cNvGrpSpPr/>
          <p:nvPr/>
        </p:nvGrpSpPr>
        <p:grpSpPr>
          <a:xfrm>
            <a:off x="-1283582" y="-1371175"/>
            <a:ext cx="11707315" cy="2890735"/>
            <a:chOff x="-1283582" y="-1371175"/>
            <a:chExt cx="11707315" cy="2890735"/>
          </a:xfrm>
        </p:grpSpPr>
        <p:grpSp>
          <p:nvGrpSpPr>
            <p:cNvPr id="810" name="Google Shape;810;p32"/>
            <p:cNvGrpSpPr/>
            <p:nvPr/>
          </p:nvGrpSpPr>
          <p:grpSpPr>
            <a:xfrm flipH="1">
              <a:off x="-1283582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811" name="Google Shape;811;p32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812" name="Google Shape;812;p32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32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32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32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32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7" name="Google Shape;817;p32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818" name="Google Shape;818;p32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9" name="Google Shape;819;p32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0" name="Google Shape;820;p32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32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2" name="Google Shape;822;p32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3" name="Google Shape;823;p32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4" name="Google Shape;824;p32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5" name="Google Shape;825;p32"/>
            <p:cNvGrpSpPr/>
            <p:nvPr/>
          </p:nvGrpSpPr>
          <p:grpSpPr>
            <a:xfrm flipH="1">
              <a:off x="8123270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826" name="Google Shape;826;p32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827" name="Google Shape;827;p32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8" name="Google Shape;828;p32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9" name="Google Shape;829;p32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0" name="Google Shape;830;p32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2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32" name="Google Shape;832;p32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833" name="Google Shape;833;p32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4" name="Google Shape;834;p32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5" name="Google Shape;835;p32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6" name="Google Shape;836;p32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32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32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9" name="Google Shape;839;p32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40" name="Google Shape;840;p32"/>
            <p:cNvGrpSpPr/>
            <p:nvPr/>
          </p:nvGrpSpPr>
          <p:grpSpPr>
            <a:xfrm flipH="1">
              <a:off x="8511954" y="1107875"/>
              <a:ext cx="347634" cy="347634"/>
              <a:chOff x="1138350" y="1124300"/>
              <a:chExt cx="676200" cy="676200"/>
            </a:xfrm>
          </p:grpSpPr>
          <p:cxnSp>
            <p:nvCxnSpPr>
              <p:cNvPr id="841" name="Google Shape;841;p32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32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3" name="Google Shape;843;p32"/>
            <p:cNvGrpSpPr/>
            <p:nvPr/>
          </p:nvGrpSpPr>
          <p:grpSpPr>
            <a:xfrm flipH="1">
              <a:off x="263304" y="1171925"/>
              <a:ext cx="347634" cy="347634"/>
              <a:chOff x="1138350" y="1124300"/>
              <a:chExt cx="676200" cy="676200"/>
            </a:xfrm>
          </p:grpSpPr>
          <p:cxnSp>
            <p:nvCxnSpPr>
              <p:cNvPr id="844" name="Google Shape;844;p32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32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4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9" name="Google Shape;899;p34"/>
          <p:cNvSpPr txBox="1">
            <a:spLocks noGrp="1"/>
          </p:cNvSpPr>
          <p:nvPr>
            <p:ph type="subTitle" idx="1"/>
          </p:nvPr>
        </p:nvSpPr>
        <p:spPr>
          <a:xfrm>
            <a:off x="2425050" y="1571975"/>
            <a:ext cx="4293900" cy="1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0" name="Google Shape;900;p34"/>
          <p:cNvSpPr txBox="1"/>
          <p:nvPr/>
        </p:nvSpPr>
        <p:spPr>
          <a:xfrm>
            <a:off x="2505000" y="3733800"/>
            <a:ext cx="413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01" name="Google Shape;901;p34"/>
          <p:cNvGrpSpPr/>
          <p:nvPr/>
        </p:nvGrpSpPr>
        <p:grpSpPr>
          <a:xfrm>
            <a:off x="-1285047" y="-57150"/>
            <a:ext cx="11733144" cy="5257800"/>
            <a:chOff x="-1285047" y="-57150"/>
            <a:chExt cx="11733144" cy="5257800"/>
          </a:xfrm>
        </p:grpSpPr>
        <p:grpSp>
          <p:nvGrpSpPr>
            <p:cNvPr id="902" name="Google Shape;902;p34"/>
            <p:cNvGrpSpPr/>
            <p:nvPr/>
          </p:nvGrpSpPr>
          <p:grpSpPr>
            <a:xfrm>
              <a:off x="7849303" y="-57150"/>
              <a:ext cx="2598794" cy="2543100"/>
              <a:chOff x="3295581" y="1300200"/>
              <a:chExt cx="2598794" cy="2543100"/>
            </a:xfrm>
          </p:grpSpPr>
          <p:grpSp>
            <p:nvGrpSpPr>
              <p:cNvPr id="903" name="Google Shape;903;p34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904" name="Google Shape;904;p34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34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34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34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34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34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34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911" name="Google Shape;911;p34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34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34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34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34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34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34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8" name="Google Shape;918;p34"/>
            <p:cNvGrpSpPr/>
            <p:nvPr/>
          </p:nvGrpSpPr>
          <p:grpSpPr>
            <a:xfrm>
              <a:off x="-1285047" y="2657550"/>
              <a:ext cx="2598794" cy="2543100"/>
              <a:chOff x="-1285047" y="2657550"/>
              <a:chExt cx="2598794" cy="2543100"/>
            </a:xfrm>
          </p:grpSpPr>
          <p:grpSp>
            <p:nvGrpSpPr>
              <p:cNvPr id="919" name="Google Shape;919;p34"/>
              <p:cNvGrpSpPr/>
              <p:nvPr/>
            </p:nvGrpSpPr>
            <p:grpSpPr>
              <a:xfrm>
                <a:off x="-1285047" y="279562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920" name="Google Shape;920;p34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34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34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34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34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34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34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34"/>
              <p:cNvGrpSpPr/>
              <p:nvPr/>
            </p:nvGrpSpPr>
            <p:grpSpPr>
              <a:xfrm>
                <a:off x="-930212" y="265755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928" name="Google Shape;928;p34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34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34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34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34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34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4" name="Google Shape;934;p34"/>
            <p:cNvGrpSpPr/>
            <p:nvPr/>
          </p:nvGrpSpPr>
          <p:grpSpPr>
            <a:xfrm>
              <a:off x="443750" y="634838"/>
              <a:ext cx="8316134" cy="1178810"/>
              <a:chOff x="443750" y="634838"/>
              <a:chExt cx="8316134" cy="1178810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828400" y="830613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6" name="Google Shape;936;p34"/>
              <p:cNvGrpSpPr/>
              <p:nvPr/>
            </p:nvGrpSpPr>
            <p:grpSpPr>
              <a:xfrm>
                <a:off x="443750" y="1466013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937" name="Google Shape;937;p3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39" name="Google Shape;939;p34"/>
              <p:cNvSpPr/>
              <p:nvPr/>
            </p:nvSpPr>
            <p:spPr>
              <a:xfrm flipH="1">
                <a:off x="8002754" y="634838"/>
                <a:ext cx="409500" cy="4095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0" name="Google Shape;940;p34"/>
              <p:cNvGrpSpPr/>
              <p:nvPr/>
            </p:nvGrpSpPr>
            <p:grpSpPr>
              <a:xfrm>
                <a:off x="8412250" y="1435288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941" name="Google Shape;941;p3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3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35"/>
          <p:cNvGrpSpPr/>
          <p:nvPr/>
        </p:nvGrpSpPr>
        <p:grpSpPr>
          <a:xfrm>
            <a:off x="-1283582" y="-1371175"/>
            <a:ext cx="11707315" cy="2760935"/>
            <a:chOff x="-1283582" y="-1371175"/>
            <a:chExt cx="11707315" cy="2760935"/>
          </a:xfrm>
        </p:grpSpPr>
        <p:grpSp>
          <p:nvGrpSpPr>
            <p:cNvPr id="945" name="Google Shape;945;p35"/>
            <p:cNvGrpSpPr/>
            <p:nvPr/>
          </p:nvGrpSpPr>
          <p:grpSpPr>
            <a:xfrm flipH="1">
              <a:off x="-1283582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946" name="Google Shape;946;p35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947" name="Google Shape;947;p35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35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35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35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1" name="Google Shape;951;p35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2" name="Google Shape;952;p35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953" name="Google Shape;953;p35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35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35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35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35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35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9" name="Google Shape;959;p35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60" name="Google Shape;960;p35"/>
            <p:cNvGrpSpPr/>
            <p:nvPr/>
          </p:nvGrpSpPr>
          <p:grpSpPr>
            <a:xfrm flipH="1">
              <a:off x="8123270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961" name="Google Shape;961;p35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962" name="Google Shape;962;p35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35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35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35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35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7" name="Google Shape;967;p35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968" name="Google Shape;968;p35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35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0" name="Google Shape;970;p35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1" name="Google Shape;971;p35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35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35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35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75" name="Google Shape;975;p35"/>
            <p:cNvGrpSpPr/>
            <p:nvPr/>
          </p:nvGrpSpPr>
          <p:grpSpPr>
            <a:xfrm>
              <a:off x="460375" y="265738"/>
              <a:ext cx="8585213" cy="1124022"/>
              <a:chOff x="460375" y="265738"/>
              <a:chExt cx="8585213" cy="1124022"/>
            </a:xfrm>
          </p:grpSpPr>
          <p:grpSp>
            <p:nvGrpSpPr>
              <p:cNvPr id="976" name="Google Shape;976;p35"/>
              <p:cNvGrpSpPr/>
              <p:nvPr/>
            </p:nvGrpSpPr>
            <p:grpSpPr>
              <a:xfrm>
                <a:off x="460375" y="1042125"/>
                <a:ext cx="8585213" cy="347634"/>
                <a:chOff x="460375" y="1042125"/>
                <a:chExt cx="8585213" cy="347634"/>
              </a:xfrm>
            </p:grpSpPr>
            <p:grpSp>
              <p:nvGrpSpPr>
                <p:cNvPr id="977" name="Google Shape;977;p35"/>
                <p:cNvGrpSpPr/>
                <p:nvPr/>
              </p:nvGrpSpPr>
              <p:grpSpPr>
                <a:xfrm>
                  <a:off x="460375" y="1042125"/>
                  <a:ext cx="347634" cy="347634"/>
                  <a:chOff x="1138350" y="1124300"/>
                  <a:chExt cx="676200" cy="676200"/>
                </a:xfrm>
              </p:grpSpPr>
              <p:cxnSp>
                <p:nvCxnSpPr>
                  <p:cNvPr id="978" name="Google Shape;978;p35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9" name="Google Shape;979;p35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80" name="Google Shape;980;p35"/>
                <p:cNvGrpSpPr/>
                <p:nvPr/>
              </p:nvGrpSpPr>
              <p:grpSpPr>
                <a:xfrm flipH="1">
                  <a:off x="8697954" y="1042125"/>
                  <a:ext cx="347634" cy="347634"/>
                  <a:chOff x="1138350" y="1124300"/>
                  <a:chExt cx="676200" cy="676200"/>
                </a:xfrm>
              </p:grpSpPr>
              <p:cxnSp>
                <p:nvCxnSpPr>
                  <p:cNvPr id="981" name="Google Shape;981;p35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2" name="Google Shape;982;p35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983" name="Google Shape;983;p35"/>
              <p:cNvSpPr/>
              <p:nvPr/>
            </p:nvSpPr>
            <p:spPr>
              <a:xfrm>
                <a:off x="720000" y="430738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 flipH="1">
                <a:off x="8281304" y="265738"/>
                <a:ext cx="409500" cy="4095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36"/>
          <p:cNvGrpSpPr/>
          <p:nvPr/>
        </p:nvGrpSpPr>
        <p:grpSpPr>
          <a:xfrm>
            <a:off x="243250" y="-1484350"/>
            <a:ext cx="10180484" cy="2602672"/>
            <a:chOff x="243250" y="-1484350"/>
            <a:chExt cx="10180484" cy="2602672"/>
          </a:xfrm>
        </p:grpSpPr>
        <p:grpSp>
          <p:nvGrpSpPr>
            <p:cNvPr id="987" name="Google Shape;987;p36"/>
            <p:cNvGrpSpPr/>
            <p:nvPr/>
          </p:nvGrpSpPr>
          <p:grpSpPr>
            <a:xfrm flipH="1">
              <a:off x="8123270" y="-1484350"/>
              <a:ext cx="2300464" cy="2543100"/>
              <a:chOff x="3649352" y="1300200"/>
              <a:chExt cx="2245012" cy="2543100"/>
            </a:xfrm>
          </p:grpSpPr>
          <p:grpSp>
            <p:nvGrpSpPr>
              <p:cNvPr id="988" name="Google Shape;988;p36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989" name="Google Shape;989;p36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0" name="Google Shape;990;p36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1" name="Google Shape;991;p36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2" name="Google Shape;992;p36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3" name="Google Shape;993;p36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94" name="Google Shape;994;p36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995" name="Google Shape;995;p36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6" name="Google Shape;996;p36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7" name="Google Shape;997;p36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8" name="Google Shape;998;p36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36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0" name="Google Shape;1000;p36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1" name="Google Shape;1001;p36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2" name="Google Shape;1002;p36"/>
            <p:cNvGrpSpPr/>
            <p:nvPr/>
          </p:nvGrpSpPr>
          <p:grpSpPr>
            <a:xfrm>
              <a:off x="243250" y="263204"/>
              <a:ext cx="8500727" cy="855118"/>
              <a:chOff x="243250" y="263204"/>
              <a:chExt cx="8500727" cy="855118"/>
            </a:xfrm>
          </p:grpSpPr>
          <p:sp>
            <p:nvSpPr>
              <p:cNvPr id="1003" name="Google Shape;1003;p36"/>
              <p:cNvSpPr/>
              <p:nvPr/>
            </p:nvSpPr>
            <p:spPr>
              <a:xfrm>
                <a:off x="8200376" y="263204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4" name="Google Shape;1004;p36"/>
              <p:cNvGrpSpPr/>
              <p:nvPr/>
            </p:nvGrpSpPr>
            <p:grpSpPr>
              <a:xfrm>
                <a:off x="243250" y="770688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1005" name="Google Shape;1005;p36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6" name="Google Shape;1006;p36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07" name="Google Shape;1007;p36"/>
              <p:cNvSpPr/>
              <p:nvPr/>
            </p:nvSpPr>
            <p:spPr>
              <a:xfrm>
                <a:off x="590875" y="268663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37"/>
          <p:cNvGrpSpPr/>
          <p:nvPr/>
        </p:nvGrpSpPr>
        <p:grpSpPr>
          <a:xfrm>
            <a:off x="-1283582" y="-1371175"/>
            <a:ext cx="10138444" cy="2662785"/>
            <a:chOff x="-1283582" y="-1371175"/>
            <a:chExt cx="10138444" cy="2662785"/>
          </a:xfrm>
        </p:grpSpPr>
        <p:grpSp>
          <p:nvGrpSpPr>
            <p:cNvPr id="1010" name="Google Shape;1010;p37"/>
            <p:cNvGrpSpPr/>
            <p:nvPr/>
          </p:nvGrpSpPr>
          <p:grpSpPr>
            <a:xfrm flipH="1">
              <a:off x="-1283582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1011" name="Google Shape;1011;p37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1012" name="Google Shape;1012;p37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3" name="Google Shape;1013;p37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4" name="Google Shape;1014;p37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5" name="Google Shape;1015;p37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6" name="Google Shape;1016;p37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17" name="Google Shape;1017;p37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1018" name="Google Shape;1018;p37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9" name="Google Shape;1019;p37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0" name="Google Shape;1020;p37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1" name="Google Shape;1021;p37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2" name="Google Shape;1022;p37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3" name="Google Shape;1023;p37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4" name="Google Shape;1024;p37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25" name="Google Shape;1025;p37"/>
            <p:cNvGrpSpPr/>
            <p:nvPr/>
          </p:nvGrpSpPr>
          <p:grpSpPr>
            <a:xfrm>
              <a:off x="395675" y="342700"/>
              <a:ext cx="8459188" cy="948909"/>
              <a:chOff x="395675" y="342700"/>
              <a:chExt cx="8459188" cy="948909"/>
            </a:xfrm>
          </p:grpSpPr>
          <p:sp>
            <p:nvSpPr>
              <p:cNvPr id="1026" name="Google Shape;1026;p37"/>
              <p:cNvSpPr/>
              <p:nvPr/>
            </p:nvSpPr>
            <p:spPr>
              <a:xfrm>
                <a:off x="395675" y="808488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7" name="Google Shape;1027;p37"/>
              <p:cNvGrpSpPr/>
              <p:nvPr/>
            </p:nvGrpSpPr>
            <p:grpSpPr>
              <a:xfrm flipH="1">
                <a:off x="8507228" y="943975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1028" name="Google Shape;1028;p37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9" name="Google Shape;1029;p37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30" name="Google Shape;1030;p37"/>
              <p:cNvSpPr/>
              <p:nvPr/>
            </p:nvSpPr>
            <p:spPr>
              <a:xfrm>
                <a:off x="7891900" y="342700"/>
                <a:ext cx="537000" cy="537000"/>
              </a:xfrm>
              <a:prstGeom prst="star12">
                <a:avLst>
                  <a:gd name="adj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38"/>
          <p:cNvGrpSpPr/>
          <p:nvPr/>
        </p:nvGrpSpPr>
        <p:grpSpPr>
          <a:xfrm>
            <a:off x="243250" y="192463"/>
            <a:ext cx="8657513" cy="963647"/>
            <a:chOff x="243250" y="192463"/>
            <a:chExt cx="8657513" cy="963647"/>
          </a:xfrm>
        </p:grpSpPr>
        <p:grpSp>
          <p:nvGrpSpPr>
            <p:cNvPr id="1033" name="Google Shape;1033;p38"/>
            <p:cNvGrpSpPr/>
            <p:nvPr/>
          </p:nvGrpSpPr>
          <p:grpSpPr>
            <a:xfrm>
              <a:off x="243250" y="694488"/>
              <a:ext cx="347634" cy="347634"/>
              <a:chOff x="1138350" y="1124300"/>
              <a:chExt cx="676200" cy="676200"/>
            </a:xfrm>
          </p:grpSpPr>
          <p:cxnSp>
            <p:nvCxnSpPr>
              <p:cNvPr id="1034" name="Google Shape;1034;p3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3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6" name="Google Shape;1036;p38"/>
            <p:cNvGrpSpPr/>
            <p:nvPr/>
          </p:nvGrpSpPr>
          <p:grpSpPr>
            <a:xfrm flipH="1">
              <a:off x="8553129" y="808475"/>
              <a:ext cx="347634" cy="347634"/>
              <a:chOff x="1138350" y="1124300"/>
              <a:chExt cx="676200" cy="676200"/>
            </a:xfrm>
          </p:grpSpPr>
          <p:cxnSp>
            <p:nvCxnSpPr>
              <p:cNvPr id="1037" name="Google Shape;1037;p3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3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39" name="Google Shape;1039;p38"/>
            <p:cNvSpPr/>
            <p:nvPr/>
          </p:nvSpPr>
          <p:spPr>
            <a:xfrm>
              <a:off x="514675" y="192463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 flipH="1">
              <a:off x="8205104" y="2657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838275" y="2905775"/>
            <a:ext cx="27738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838275" y="1224625"/>
            <a:ext cx="27738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7"/>
          <p:cNvGrpSpPr/>
          <p:nvPr/>
        </p:nvGrpSpPr>
        <p:grpSpPr>
          <a:xfrm>
            <a:off x="-1283582" y="-1371175"/>
            <a:ext cx="10195594" cy="2543100"/>
            <a:chOff x="-1283582" y="-1371175"/>
            <a:chExt cx="10195594" cy="2543100"/>
          </a:xfrm>
        </p:grpSpPr>
        <p:grpSp>
          <p:nvGrpSpPr>
            <p:cNvPr id="161" name="Google Shape;161;p7"/>
            <p:cNvGrpSpPr/>
            <p:nvPr/>
          </p:nvGrpSpPr>
          <p:grpSpPr>
            <a:xfrm flipH="1">
              <a:off x="-1283582" y="-1371175"/>
              <a:ext cx="2300464" cy="2543100"/>
              <a:chOff x="3649352" y="1300200"/>
              <a:chExt cx="2245012" cy="2543100"/>
            </a:xfrm>
          </p:grpSpPr>
          <p:grpSp>
            <p:nvGrpSpPr>
              <p:cNvPr id="162" name="Google Shape;162;p7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163" name="Google Shape;163;p7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164;p7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" name="Google Shape;165;p7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7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7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" name="Google Shape;168;p7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169" name="Google Shape;169;p7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7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1" name="Google Shape;171;p7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2" name="Google Shape;172;p7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7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7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7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6" name="Google Shape;176;p7"/>
            <p:cNvGrpSpPr/>
            <p:nvPr/>
          </p:nvGrpSpPr>
          <p:grpSpPr>
            <a:xfrm>
              <a:off x="1121804" y="231588"/>
              <a:ext cx="7790209" cy="874872"/>
              <a:chOff x="1121804" y="231588"/>
              <a:chExt cx="7790209" cy="874872"/>
            </a:xfrm>
          </p:grpSpPr>
          <p:grpSp>
            <p:nvGrpSpPr>
              <p:cNvPr id="177" name="Google Shape;177;p7"/>
              <p:cNvGrpSpPr/>
              <p:nvPr/>
            </p:nvGrpSpPr>
            <p:grpSpPr>
              <a:xfrm flipH="1">
                <a:off x="1121804" y="231588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178" name="Google Shape;178;p7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7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0" name="Google Shape;180;p7"/>
              <p:cNvGrpSpPr/>
              <p:nvPr/>
            </p:nvGrpSpPr>
            <p:grpSpPr>
              <a:xfrm flipH="1">
                <a:off x="8564378" y="758825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181" name="Google Shape;181;p7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2;p7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1219150" y="1274250"/>
            <a:ext cx="6705600" cy="25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85" name="Google Shape;185;p8"/>
          <p:cNvGrpSpPr/>
          <p:nvPr/>
        </p:nvGrpSpPr>
        <p:grpSpPr>
          <a:xfrm>
            <a:off x="367454" y="386688"/>
            <a:ext cx="890046" cy="1001897"/>
            <a:chOff x="367454" y="386688"/>
            <a:chExt cx="890046" cy="1001897"/>
          </a:xfrm>
        </p:grpSpPr>
        <p:sp>
          <p:nvSpPr>
            <p:cNvPr id="186" name="Google Shape;186;p8"/>
            <p:cNvSpPr/>
            <p:nvPr/>
          </p:nvSpPr>
          <p:spPr>
            <a:xfrm>
              <a:off x="791300" y="3866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367454" y="1040950"/>
              <a:ext cx="347634" cy="347634"/>
              <a:chOff x="1138350" y="1124300"/>
              <a:chExt cx="676200" cy="676200"/>
            </a:xfrm>
          </p:grpSpPr>
          <p:cxnSp>
            <p:nvCxnSpPr>
              <p:cNvPr id="188" name="Google Shape;188;p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subTitle" idx="1"/>
          </p:nvPr>
        </p:nvSpPr>
        <p:spPr>
          <a:xfrm>
            <a:off x="2607900" y="2675450"/>
            <a:ext cx="39282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2607900" y="1832250"/>
            <a:ext cx="39282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715200" y="3991325"/>
            <a:ext cx="7713600" cy="61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0"/>
          <p:cNvGrpSpPr/>
          <p:nvPr/>
        </p:nvGrpSpPr>
        <p:grpSpPr>
          <a:xfrm>
            <a:off x="248900" y="-1484350"/>
            <a:ext cx="10174834" cy="2890735"/>
            <a:chOff x="248900" y="-1484350"/>
            <a:chExt cx="10174834" cy="2890735"/>
          </a:xfrm>
        </p:grpSpPr>
        <p:grpSp>
          <p:nvGrpSpPr>
            <p:cNvPr id="196" name="Google Shape;196;p10"/>
            <p:cNvGrpSpPr/>
            <p:nvPr/>
          </p:nvGrpSpPr>
          <p:grpSpPr>
            <a:xfrm flipH="1">
              <a:off x="8123270" y="-1484350"/>
              <a:ext cx="2300464" cy="2543100"/>
              <a:chOff x="3649352" y="1300200"/>
              <a:chExt cx="2245012" cy="2543100"/>
            </a:xfrm>
          </p:grpSpPr>
          <p:grpSp>
            <p:nvGrpSpPr>
              <p:cNvPr id="197" name="Google Shape;197;p10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198" name="Google Shape;198;p10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10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0;p10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1;p10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2;p10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" name="Google Shape;203;p10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204" name="Google Shape;204;p10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5;p10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10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10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10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10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10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11" name="Google Shape;211;p10"/>
            <p:cNvSpPr/>
            <p:nvPr/>
          </p:nvSpPr>
          <p:spPr>
            <a:xfrm flipH="1">
              <a:off x="8281304" y="3419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0"/>
            <p:cNvGrpSpPr/>
            <p:nvPr/>
          </p:nvGrpSpPr>
          <p:grpSpPr>
            <a:xfrm flipH="1">
              <a:off x="8702704" y="1058750"/>
              <a:ext cx="347634" cy="347634"/>
              <a:chOff x="1138350" y="1124300"/>
              <a:chExt cx="676200" cy="676200"/>
            </a:xfrm>
          </p:grpSpPr>
          <p:cxnSp>
            <p:nvCxnSpPr>
              <p:cNvPr id="213" name="Google Shape;213;p10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10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5" name="Google Shape;215;p10"/>
            <p:cNvSpPr/>
            <p:nvPr/>
          </p:nvSpPr>
          <p:spPr>
            <a:xfrm>
              <a:off x="248900" y="875625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10"/>
            <p:cNvGrpSpPr/>
            <p:nvPr/>
          </p:nvGrpSpPr>
          <p:grpSpPr>
            <a:xfrm>
              <a:off x="541287" y="372888"/>
              <a:ext cx="347634" cy="347634"/>
              <a:chOff x="1138350" y="1124300"/>
              <a:chExt cx="676200" cy="676200"/>
            </a:xfrm>
          </p:grpSpPr>
          <p:cxnSp>
            <p:nvCxnSpPr>
              <p:cNvPr id="217" name="Google Shape;217;p10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10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197900"/>
            <a:ext cx="5549100" cy="173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400"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>
            <a:spLocks noGrp="1"/>
          </p:cNvSpPr>
          <p:nvPr>
            <p:ph type="subTitle" idx="1"/>
          </p:nvPr>
        </p:nvSpPr>
        <p:spPr>
          <a:xfrm>
            <a:off x="782600" y="2928600"/>
            <a:ext cx="54141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2" name="Google Shape;222;p11"/>
          <p:cNvGrpSpPr/>
          <p:nvPr/>
        </p:nvGrpSpPr>
        <p:grpSpPr>
          <a:xfrm>
            <a:off x="-870044" y="-269137"/>
            <a:ext cx="11294381" cy="6450225"/>
            <a:chOff x="-870044" y="-269137"/>
            <a:chExt cx="11294381" cy="6450225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7825544" y="-269137"/>
              <a:ext cx="2598794" cy="2543100"/>
              <a:chOff x="3295581" y="1300200"/>
              <a:chExt cx="2598794" cy="2543100"/>
            </a:xfrm>
          </p:grpSpPr>
          <p:grpSp>
            <p:nvGrpSpPr>
              <p:cNvPr id="224" name="Google Shape;224;p11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225" name="Google Shape;225;p11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11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11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1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11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0;p11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1" name="Google Shape;231;p11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232" name="Google Shape;232;p11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3;p11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11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5;p11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" name="Google Shape;236;p11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37;p11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11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9" name="Google Shape;239;p11"/>
            <p:cNvGrpSpPr/>
            <p:nvPr/>
          </p:nvGrpSpPr>
          <p:grpSpPr>
            <a:xfrm>
              <a:off x="-870044" y="3637988"/>
              <a:ext cx="2598794" cy="2543100"/>
              <a:chOff x="3295581" y="1300200"/>
              <a:chExt cx="2598794" cy="2543100"/>
            </a:xfrm>
          </p:grpSpPr>
          <p:grpSp>
            <p:nvGrpSpPr>
              <p:cNvPr id="240" name="Google Shape;240;p11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241" name="Google Shape;241;p11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11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1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11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11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11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7" name="Google Shape;247;p11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248" name="Google Shape;248;p11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11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11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11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11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11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11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5" name="Google Shape;255;p11"/>
            <p:cNvGrpSpPr/>
            <p:nvPr/>
          </p:nvGrpSpPr>
          <p:grpSpPr>
            <a:xfrm>
              <a:off x="424164" y="71837"/>
              <a:ext cx="8408737" cy="4726642"/>
              <a:chOff x="424164" y="71837"/>
              <a:chExt cx="8408737" cy="4726642"/>
            </a:xfrm>
          </p:grpSpPr>
          <p:sp>
            <p:nvSpPr>
              <p:cNvPr id="256" name="Google Shape;256;p11"/>
              <p:cNvSpPr/>
              <p:nvPr/>
            </p:nvSpPr>
            <p:spPr>
              <a:xfrm>
                <a:off x="8289301" y="730629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7" name="Google Shape;257;p11"/>
              <p:cNvGrpSpPr/>
              <p:nvPr/>
            </p:nvGrpSpPr>
            <p:grpSpPr>
              <a:xfrm>
                <a:off x="7996539" y="71837"/>
                <a:ext cx="373871" cy="373871"/>
                <a:chOff x="1138350" y="1124300"/>
                <a:chExt cx="676200" cy="676200"/>
              </a:xfrm>
            </p:grpSpPr>
            <p:cxnSp>
              <p:nvCxnSpPr>
                <p:cNvPr id="258" name="Google Shape;258;p11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" name="Google Shape;259;p11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60" name="Google Shape;260;p11"/>
              <p:cNvSpPr/>
              <p:nvPr/>
            </p:nvSpPr>
            <p:spPr>
              <a:xfrm>
                <a:off x="1105626" y="4254879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1" name="Google Shape;261;p11"/>
              <p:cNvGrpSpPr/>
              <p:nvPr/>
            </p:nvGrpSpPr>
            <p:grpSpPr>
              <a:xfrm>
                <a:off x="424164" y="3584687"/>
                <a:ext cx="373871" cy="373871"/>
                <a:chOff x="1138350" y="1124300"/>
                <a:chExt cx="676200" cy="676200"/>
              </a:xfrm>
            </p:grpSpPr>
            <p:cxnSp>
              <p:nvCxnSpPr>
                <p:cNvPr id="262" name="Google Shape;262;p11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11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715100" y="2602350"/>
            <a:ext cx="52857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 idx="2" hasCustomPrompt="1"/>
          </p:nvPr>
        </p:nvSpPr>
        <p:spPr>
          <a:xfrm>
            <a:off x="795050" y="1159463"/>
            <a:ext cx="1649400" cy="1323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1"/>
          </p:nvPr>
        </p:nvSpPr>
        <p:spPr>
          <a:xfrm>
            <a:off x="715100" y="3559537"/>
            <a:ext cx="43602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1359782" y="-1523575"/>
            <a:ext cx="11151490" cy="8081001"/>
            <a:chOff x="-1359782" y="-1523575"/>
            <a:chExt cx="11151490" cy="8081001"/>
          </a:xfrm>
        </p:grpSpPr>
        <p:grpSp>
          <p:nvGrpSpPr>
            <p:cNvPr id="290" name="Google Shape;290;p14"/>
            <p:cNvGrpSpPr/>
            <p:nvPr/>
          </p:nvGrpSpPr>
          <p:grpSpPr>
            <a:xfrm>
              <a:off x="-1359782" y="-1523575"/>
              <a:ext cx="2624104" cy="2543100"/>
              <a:chOff x="-1359782" y="-1523575"/>
              <a:chExt cx="2624104" cy="2543100"/>
            </a:xfrm>
          </p:grpSpPr>
          <p:grpSp>
            <p:nvGrpSpPr>
              <p:cNvPr id="291" name="Google Shape;291;p14"/>
              <p:cNvGrpSpPr/>
              <p:nvPr/>
            </p:nvGrpSpPr>
            <p:grpSpPr>
              <a:xfrm flipH="1">
                <a:off x="-1359782" y="-1523575"/>
                <a:ext cx="2300464" cy="2543100"/>
                <a:chOff x="3649352" y="1300200"/>
                <a:chExt cx="2245012" cy="2543100"/>
              </a:xfrm>
            </p:grpSpPr>
            <p:grpSp>
              <p:nvGrpSpPr>
                <p:cNvPr id="292" name="Google Shape;292;p14"/>
                <p:cNvGrpSpPr/>
                <p:nvPr/>
              </p:nvGrpSpPr>
              <p:grpSpPr>
                <a:xfrm>
                  <a:off x="4028241" y="1300200"/>
                  <a:ext cx="1511300" cy="2543100"/>
                  <a:chOff x="2536900" y="609950"/>
                  <a:chExt cx="1511300" cy="2543100"/>
                </a:xfrm>
              </p:grpSpPr>
              <p:cxnSp>
                <p:nvCxnSpPr>
                  <p:cNvPr id="293" name="Google Shape;293;p14"/>
                  <p:cNvCxnSpPr/>
                  <p:nvPr/>
                </p:nvCxnSpPr>
                <p:spPr>
                  <a:xfrm>
                    <a:off x="25369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4" name="Google Shape;294;p14"/>
                  <p:cNvCxnSpPr/>
                  <p:nvPr/>
                </p:nvCxnSpPr>
                <p:spPr>
                  <a:xfrm>
                    <a:off x="291472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5" name="Google Shape;295;p14"/>
                  <p:cNvCxnSpPr/>
                  <p:nvPr/>
                </p:nvCxnSpPr>
                <p:spPr>
                  <a:xfrm>
                    <a:off x="329255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6" name="Google Shape;296;p14"/>
                  <p:cNvCxnSpPr/>
                  <p:nvPr/>
                </p:nvCxnSpPr>
                <p:spPr>
                  <a:xfrm>
                    <a:off x="367037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7" name="Google Shape;297;p14"/>
                  <p:cNvCxnSpPr/>
                  <p:nvPr/>
                </p:nvCxnSpPr>
                <p:spPr>
                  <a:xfrm>
                    <a:off x="40482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98" name="Google Shape;298;p14"/>
                <p:cNvGrpSpPr/>
                <p:nvPr/>
              </p:nvGrpSpPr>
              <p:grpSpPr>
                <a:xfrm>
                  <a:off x="3649352" y="1438288"/>
                  <a:ext cx="2245012" cy="2266950"/>
                  <a:chOff x="4864327" y="873450"/>
                  <a:chExt cx="2196900" cy="2266950"/>
                </a:xfrm>
              </p:grpSpPr>
              <p:cxnSp>
                <p:nvCxnSpPr>
                  <p:cNvPr id="299" name="Google Shape;299;p14"/>
                  <p:cNvCxnSpPr/>
                  <p:nvPr/>
                </p:nvCxnSpPr>
                <p:spPr>
                  <a:xfrm>
                    <a:off x="5962777" y="-22500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0" name="Google Shape;300;p14"/>
                  <p:cNvCxnSpPr/>
                  <p:nvPr/>
                </p:nvCxnSpPr>
                <p:spPr>
                  <a:xfrm>
                    <a:off x="5962777" y="15282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1" name="Google Shape;301;p14"/>
                  <p:cNvCxnSpPr/>
                  <p:nvPr/>
                </p:nvCxnSpPr>
                <p:spPr>
                  <a:xfrm>
                    <a:off x="5962777" y="53065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2" name="Google Shape;302;p14"/>
                  <p:cNvCxnSpPr/>
                  <p:nvPr/>
                </p:nvCxnSpPr>
                <p:spPr>
                  <a:xfrm>
                    <a:off x="5962777" y="90847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3" name="Google Shape;303;p14"/>
                  <p:cNvCxnSpPr/>
                  <p:nvPr/>
                </p:nvCxnSpPr>
                <p:spPr>
                  <a:xfrm>
                    <a:off x="5962777" y="128630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4" name="Google Shape;304;p14"/>
                  <p:cNvCxnSpPr/>
                  <p:nvPr/>
                </p:nvCxnSpPr>
                <p:spPr>
                  <a:xfrm>
                    <a:off x="5962777" y="166412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5" name="Google Shape;305;p14"/>
                  <p:cNvCxnSpPr/>
                  <p:nvPr/>
                </p:nvCxnSpPr>
                <p:spPr>
                  <a:xfrm>
                    <a:off x="5962777" y="204195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06" name="Google Shape;306;p14"/>
              <p:cNvGrpSpPr/>
              <p:nvPr/>
            </p:nvGrpSpPr>
            <p:grpSpPr>
              <a:xfrm>
                <a:off x="890451" y="320687"/>
                <a:ext cx="373871" cy="373871"/>
                <a:chOff x="1138350" y="1096605"/>
                <a:chExt cx="676200" cy="676200"/>
              </a:xfrm>
            </p:grpSpPr>
            <p:cxnSp>
              <p:nvCxnSpPr>
                <p:cNvPr id="307" name="Google Shape;307;p14"/>
                <p:cNvCxnSpPr/>
                <p:nvPr/>
              </p:nvCxnSpPr>
              <p:spPr>
                <a:xfrm>
                  <a:off x="1476450" y="1096605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14"/>
                <p:cNvCxnSpPr/>
                <p:nvPr/>
              </p:nvCxnSpPr>
              <p:spPr>
                <a:xfrm>
                  <a:off x="1476450" y="1096605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9" name="Google Shape;309;p14"/>
            <p:cNvGrpSpPr/>
            <p:nvPr/>
          </p:nvGrpSpPr>
          <p:grpSpPr>
            <a:xfrm>
              <a:off x="7399648" y="3926335"/>
              <a:ext cx="2392060" cy="2631091"/>
              <a:chOff x="7399648" y="3926335"/>
              <a:chExt cx="2392060" cy="2631091"/>
            </a:xfrm>
          </p:grpSpPr>
          <p:grpSp>
            <p:nvGrpSpPr>
              <p:cNvPr id="310" name="Google Shape;310;p14"/>
              <p:cNvGrpSpPr/>
              <p:nvPr/>
            </p:nvGrpSpPr>
            <p:grpSpPr>
              <a:xfrm>
                <a:off x="7399648" y="3926335"/>
                <a:ext cx="2392060" cy="2631091"/>
                <a:chOff x="3649352" y="1300200"/>
                <a:chExt cx="2245012" cy="2543100"/>
              </a:xfrm>
            </p:grpSpPr>
            <p:grpSp>
              <p:nvGrpSpPr>
                <p:cNvPr id="311" name="Google Shape;311;p14"/>
                <p:cNvGrpSpPr/>
                <p:nvPr/>
              </p:nvGrpSpPr>
              <p:grpSpPr>
                <a:xfrm>
                  <a:off x="4028241" y="1300200"/>
                  <a:ext cx="1511300" cy="2543100"/>
                  <a:chOff x="2536900" y="609950"/>
                  <a:chExt cx="1511300" cy="2543100"/>
                </a:xfrm>
              </p:grpSpPr>
              <p:cxnSp>
                <p:nvCxnSpPr>
                  <p:cNvPr id="312" name="Google Shape;312;p14"/>
                  <p:cNvCxnSpPr/>
                  <p:nvPr/>
                </p:nvCxnSpPr>
                <p:spPr>
                  <a:xfrm>
                    <a:off x="25369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3" name="Google Shape;313;p14"/>
                  <p:cNvCxnSpPr/>
                  <p:nvPr/>
                </p:nvCxnSpPr>
                <p:spPr>
                  <a:xfrm>
                    <a:off x="291472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4" name="Google Shape;314;p14"/>
                  <p:cNvCxnSpPr/>
                  <p:nvPr/>
                </p:nvCxnSpPr>
                <p:spPr>
                  <a:xfrm>
                    <a:off x="329255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5" name="Google Shape;315;p14"/>
                  <p:cNvCxnSpPr/>
                  <p:nvPr/>
                </p:nvCxnSpPr>
                <p:spPr>
                  <a:xfrm>
                    <a:off x="367037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6" name="Google Shape;316;p14"/>
                  <p:cNvCxnSpPr/>
                  <p:nvPr/>
                </p:nvCxnSpPr>
                <p:spPr>
                  <a:xfrm>
                    <a:off x="40482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17" name="Google Shape;317;p14"/>
                <p:cNvGrpSpPr/>
                <p:nvPr/>
              </p:nvGrpSpPr>
              <p:grpSpPr>
                <a:xfrm>
                  <a:off x="3649352" y="1438288"/>
                  <a:ext cx="2245012" cy="2266950"/>
                  <a:chOff x="4864327" y="873450"/>
                  <a:chExt cx="2196900" cy="2266950"/>
                </a:xfrm>
              </p:grpSpPr>
              <p:cxnSp>
                <p:nvCxnSpPr>
                  <p:cNvPr id="318" name="Google Shape;318;p14"/>
                  <p:cNvCxnSpPr/>
                  <p:nvPr/>
                </p:nvCxnSpPr>
                <p:spPr>
                  <a:xfrm>
                    <a:off x="5962777" y="-22500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9" name="Google Shape;319;p14"/>
                  <p:cNvCxnSpPr/>
                  <p:nvPr/>
                </p:nvCxnSpPr>
                <p:spPr>
                  <a:xfrm>
                    <a:off x="5962777" y="15282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0" name="Google Shape;320;p14"/>
                  <p:cNvCxnSpPr/>
                  <p:nvPr/>
                </p:nvCxnSpPr>
                <p:spPr>
                  <a:xfrm>
                    <a:off x="5962777" y="53065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1" name="Google Shape;321;p14"/>
                  <p:cNvCxnSpPr/>
                  <p:nvPr/>
                </p:nvCxnSpPr>
                <p:spPr>
                  <a:xfrm>
                    <a:off x="5962777" y="90847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2" name="Google Shape;322;p14"/>
                  <p:cNvCxnSpPr/>
                  <p:nvPr/>
                </p:nvCxnSpPr>
                <p:spPr>
                  <a:xfrm>
                    <a:off x="5962777" y="128630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3" name="Google Shape;323;p14"/>
                  <p:cNvCxnSpPr/>
                  <p:nvPr/>
                </p:nvCxnSpPr>
                <p:spPr>
                  <a:xfrm>
                    <a:off x="5962777" y="166412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4" name="Google Shape;324;p14"/>
                  <p:cNvCxnSpPr/>
                  <p:nvPr/>
                </p:nvCxnSpPr>
                <p:spPr>
                  <a:xfrm>
                    <a:off x="5962777" y="204195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325" name="Google Shape;325;p14"/>
              <p:cNvSpPr/>
              <p:nvPr/>
            </p:nvSpPr>
            <p:spPr>
              <a:xfrm>
                <a:off x="7572175" y="4225813"/>
                <a:ext cx="466200" cy="466200"/>
              </a:xfrm>
              <a:prstGeom prst="star12">
                <a:avLst>
                  <a:gd name="adj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14"/>
              <p:cNvGrpSpPr/>
              <p:nvPr/>
            </p:nvGrpSpPr>
            <p:grpSpPr>
              <a:xfrm>
                <a:off x="8421853" y="4692017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1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ExtraBold"/>
              <a:buNone/>
              <a:defRPr sz="33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8" r:id="rId12"/>
    <p:sldLayoutId id="2147483669" r:id="rId13"/>
    <p:sldLayoutId id="2147483671" r:id="rId14"/>
    <p:sldLayoutId id="2147483672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hashtag/%D8%AA%D8%B7%D8%A8%D9%8A%D9%82_%D8%A7%D9%84%D8%B7%D8%A8%D8%AE?__eep__=6&amp;__cft__%5b0%5d=AZWNuYhNbX_24ioFEmWqQViDNoOCyjNgIe8PR5ZI8UGrAQsS5QMD-1w3XYBqB5mlodzl9X4nCRBPOHJki8CBXUlHaLDNBRw155rbntDFzrXg_Z2IRdhRmlesmEYwsF3NlgoVIF04pFzE3Ua-gewa5oLXDPG_sSe9iQEMOVKBYUyyTEVUJUsognM0rsd_eIKj4VzvKud_pTcmQp858SLl-zoc&amp;__tn__=*NK*F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facebook.com/hashtag/%D9%88%D8%B5%D9%81%D8%A7%D8%AA_%D8%B3%D9%87%D9%84%D8%A9?__eep__=6&amp;__cft__%5b0%5d=AZWNuYhNbX_24ioFEmWqQViDNoOCyjNgIe8PR5ZI8UGrAQsS5QMD-1w3XYBqB5mlodzl9X4nCRBPOHJki8CBXUlHaLDNBRw155rbntDFzrXg_Z2IRdhRmlesmEYwsF3NlgoVIF04pFzE3Ua-gewa5oLXDPG_sSe9iQEMOVKBYUyyTEVUJUsognM0rsd_eIKj4VzvKud_pTcmQp858SLl-zoc&amp;__tn__=*NK*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hashtag/%D8%B7%D8%A8%D8%AE_%D8%B0%D9%83%D9%8A?__eep__=6&amp;__cft__%5b0%5d=AZWNuYhNbX_24ioFEmWqQViDNoOCyjNgIe8PR5ZI8UGrAQsS5QMD-1w3XYBqB5mlodzl9X4nCRBPOHJki8CBXUlHaLDNBRw155rbntDFzrXg_Z2IRdhRmlesmEYwsF3NlgoVIF04pFzE3Ua-gewa5oLXDPG_sSe9iQEMOVKBYUyyTEVUJUsognM0rsd_eIKj4VzvKud_pTcmQp858SLl-zoc&amp;__tn__=*NK*F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facebook.com/hashtag/aichef?__eep__=6&amp;__cft__%5b0%5d=AZWNuYhNbX_24ioFEmWqQViDNoOCyjNgIe8PR5ZI8UGrAQsS5QMD-1w3XYBqB5mlodzl9X4nCRBPOHJki8CBXUlHaLDNBRw155rbntDFzrXg_Z2IRdhRmlesmEYwsF3NlgoVIF04pFzE3Ua-gewa5oLXDPG_sSe9iQEMOVKBYUyyTEVUJUsognM0rsd_eIKj4VzvKud_pTcmQp858SLl-zoc&amp;__tn__=*NK*F" TargetMode="External"/><Relationship Id="rId10" Type="http://schemas.openxmlformats.org/officeDocument/2006/relationships/hyperlink" Target="https://www.facebook.com/hashtag/%D8%B7%D8%A8%D8%AE_%D8%A8%D9%85%D9%83%D9%88%D9%86%D8%A7%D8%AA%D9%83?__eep__=6&amp;__cft__%5b0%5d=AZWNuYhNbX_24ioFEmWqQViDNoOCyjNgIe8PR5ZI8UGrAQsS5QMD-1w3XYBqB5mlodzl9X4nCRBPOHJki8CBXUlHaLDNBRw155rbntDFzrXg_Z2IRdhRmlesmEYwsF3NlgoVIF04pFzE3Ua-gewa5oLXDPG_sSe9iQEMOVKBYUyyTEVUJUsognM0rsd_eIKj4VzvKud_pTcmQp858SLl-zoc&amp;__tn__=*NK*F" TargetMode="External"/><Relationship Id="rId4" Type="http://schemas.openxmlformats.org/officeDocument/2006/relationships/hyperlink" Target="https://www.facebook.com/hashtag/ichef?__eep__=6&amp;__cft__%5b0%5d=AZWNuYhNbX_24ioFEmWqQViDNoOCyjNgIe8PR5ZI8UGrAQsS5QMD-1w3XYBqB5mlodzl9X4nCRBPOHJki8CBXUlHaLDNBRw155rbntDFzrXg_Z2IRdhRmlesmEYwsF3NlgoVIF04pFzE3Ua-gewa5oLXDPG_sSe9iQEMOVKBYUyyTEVUJUsognM0rsd_eIKj4VzvKud_pTcmQp858SLl-zoc&amp;__tn__=*NK*F" TargetMode="External"/><Relationship Id="rId9" Type="http://schemas.openxmlformats.org/officeDocument/2006/relationships/hyperlink" Target="https://www.facebook.com/hashtag/%D8%B0%D9%83%D8%A7%D8%A1_%D8%A7%D8%B5%D8%B7%D9%86%D8%A7%D8%B9%D9%8A?__eep__=6&amp;__cft__%5b0%5d=AZWNuYhNbX_24ioFEmWqQViDNoOCyjNgIe8PR5ZI8UGrAQsS5QMD-1w3XYBqB5mlodzl9X4nCRBPOHJki8CBXUlHaLDNBRw155rbntDFzrXg_Z2IRdhRmlesmEYwsF3NlgoVIF04pFzE3Ua-gewa5oLXDPG_sSe9iQEMOVKBYUyyTEVUJUsognM0rsd_eIKj4VzvKud_pTcmQp858SLl-zoc&amp;__tn__=*NK*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42"/>
          <p:cNvGrpSpPr/>
          <p:nvPr/>
        </p:nvGrpSpPr>
        <p:grpSpPr>
          <a:xfrm>
            <a:off x="4723576" y="663525"/>
            <a:ext cx="3740433" cy="3944963"/>
            <a:chOff x="4723576" y="663525"/>
            <a:chExt cx="3740433" cy="3944963"/>
          </a:xfrm>
        </p:grpSpPr>
        <p:grpSp>
          <p:nvGrpSpPr>
            <p:cNvPr id="1053" name="Google Shape;1053;p42"/>
            <p:cNvGrpSpPr/>
            <p:nvPr/>
          </p:nvGrpSpPr>
          <p:grpSpPr>
            <a:xfrm>
              <a:off x="5628294" y="2065388"/>
              <a:ext cx="2598794" cy="2543100"/>
              <a:chOff x="3295581" y="1300200"/>
              <a:chExt cx="2598794" cy="2543100"/>
            </a:xfrm>
          </p:grpSpPr>
          <p:grpSp>
            <p:nvGrpSpPr>
              <p:cNvPr id="1054" name="Google Shape;1054;p42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1055" name="Google Shape;1055;p42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6" name="Google Shape;1056;p42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7" name="Google Shape;1057;p42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8" name="Google Shape;1058;p42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9" name="Google Shape;1059;p42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0" name="Google Shape;1060;p42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1" name="Google Shape;1061;p42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1062" name="Google Shape;1062;p42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3" name="Google Shape;1063;p42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4" name="Google Shape;1064;p42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5" name="Google Shape;1065;p42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6" name="Google Shape;1066;p42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7" name="Google Shape;1067;p42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8" name="Google Shape;1068;p42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69" name="Google Shape;1069;p42"/>
            <p:cNvGrpSpPr/>
            <p:nvPr/>
          </p:nvGrpSpPr>
          <p:grpSpPr>
            <a:xfrm>
              <a:off x="4723576" y="663525"/>
              <a:ext cx="3740433" cy="3808570"/>
              <a:chOff x="4723576" y="663525"/>
              <a:chExt cx="3740433" cy="3808570"/>
            </a:xfrm>
          </p:grpSpPr>
          <p:sp>
            <p:nvSpPr>
              <p:cNvPr id="1070" name="Google Shape;1070;p42"/>
              <p:cNvSpPr/>
              <p:nvPr/>
            </p:nvSpPr>
            <p:spPr>
              <a:xfrm>
                <a:off x="4723576" y="3795004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42"/>
              <p:cNvGrpSpPr/>
              <p:nvPr/>
            </p:nvGrpSpPr>
            <p:grpSpPr>
              <a:xfrm>
                <a:off x="7126151" y="4098224"/>
                <a:ext cx="373871" cy="373871"/>
                <a:chOff x="1138350" y="1124300"/>
                <a:chExt cx="676200" cy="676200"/>
              </a:xfrm>
            </p:grpSpPr>
            <p:cxnSp>
              <p:nvCxnSpPr>
                <p:cNvPr id="1072" name="Google Shape;1072;p42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3" name="Google Shape;1073;p42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74" name="Google Shape;1074;p42"/>
              <p:cNvSpPr/>
              <p:nvPr/>
            </p:nvSpPr>
            <p:spPr>
              <a:xfrm>
                <a:off x="5114021" y="663525"/>
                <a:ext cx="409500" cy="4095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5" name="Google Shape;1075;p42"/>
              <p:cNvGrpSpPr/>
              <p:nvPr/>
            </p:nvGrpSpPr>
            <p:grpSpPr>
              <a:xfrm>
                <a:off x="8116375" y="694475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1076" name="Google Shape;1076;p42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7" name="Google Shape;1077;p42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082" name="Google Shape;1082;p42"/>
          <p:cNvGrpSpPr/>
          <p:nvPr/>
        </p:nvGrpSpPr>
        <p:grpSpPr>
          <a:xfrm>
            <a:off x="3509950" y="739722"/>
            <a:ext cx="4919040" cy="4642227"/>
            <a:chOff x="3509950" y="739722"/>
            <a:chExt cx="4919040" cy="4642227"/>
          </a:xfrm>
        </p:grpSpPr>
        <p:grpSp>
          <p:nvGrpSpPr>
            <p:cNvPr id="1083" name="Google Shape;1083;p42"/>
            <p:cNvGrpSpPr/>
            <p:nvPr/>
          </p:nvGrpSpPr>
          <p:grpSpPr>
            <a:xfrm>
              <a:off x="5448425" y="1589700"/>
              <a:ext cx="2980566" cy="1668491"/>
              <a:chOff x="5448425" y="1589700"/>
              <a:chExt cx="2980566" cy="1668491"/>
            </a:xfrm>
          </p:grpSpPr>
          <p:sp>
            <p:nvSpPr>
              <p:cNvPr id="1084" name="Google Shape;1084;p42"/>
              <p:cNvSpPr/>
              <p:nvPr/>
            </p:nvSpPr>
            <p:spPr>
              <a:xfrm>
                <a:off x="5448425" y="1589700"/>
                <a:ext cx="2980566" cy="1668491"/>
              </a:xfrm>
              <a:custGeom>
                <a:avLst/>
                <a:gdLst/>
                <a:ahLst/>
                <a:cxnLst/>
                <a:rect l="l" t="t" r="r" b="b"/>
                <a:pathLst>
                  <a:path w="186431" h="97988" extrusionOk="0">
                    <a:moveTo>
                      <a:pt x="126" y="1"/>
                    </a:moveTo>
                    <a:cubicBezTo>
                      <a:pt x="56" y="1"/>
                      <a:pt x="1" y="57"/>
                      <a:pt x="1" y="126"/>
                    </a:cubicBezTo>
                    <a:lnTo>
                      <a:pt x="1" y="97864"/>
                    </a:lnTo>
                    <a:cubicBezTo>
                      <a:pt x="1" y="97932"/>
                      <a:pt x="56" y="97987"/>
                      <a:pt x="126" y="97987"/>
                    </a:cubicBezTo>
                    <a:lnTo>
                      <a:pt x="186305" y="97987"/>
                    </a:lnTo>
                    <a:cubicBezTo>
                      <a:pt x="186375" y="97987"/>
                      <a:pt x="186431" y="97932"/>
                      <a:pt x="186431" y="97864"/>
                    </a:cubicBezTo>
                    <a:lnTo>
                      <a:pt x="186431" y="126"/>
                    </a:lnTo>
                    <a:cubicBezTo>
                      <a:pt x="186431" y="57"/>
                      <a:pt x="186375" y="1"/>
                      <a:pt x="1863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5448425" y="1589700"/>
                <a:ext cx="2980566" cy="1668491"/>
              </a:xfrm>
              <a:custGeom>
                <a:avLst/>
                <a:gdLst/>
                <a:ahLst/>
                <a:cxnLst/>
                <a:rect l="l" t="t" r="r" b="b"/>
                <a:pathLst>
                  <a:path w="186431" h="97988" fill="none" extrusionOk="0">
                    <a:moveTo>
                      <a:pt x="126" y="1"/>
                    </a:moveTo>
                    <a:lnTo>
                      <a:pt x="186305" y="1"/>
                    </a:lnTo>
                    <a:cubicBezTo>
                      <a:pt x="186375" y="1"/>
                      <a:pt x="186431" y="57"/>
                      <a:pt x="186431" y="126"/>
                    </a:cubicBezTo>
                    <a:lnTo>
                      <a:pt x="186431" y="97864"/>
                    </a:lnTo>
                    <a:cubicBezTo>
                      <a:pt x="186431" y="97932"/>
                      <a:pt x="186375" y="97987"/>
                      <a:pt x="186305" y="97987"/>
                    </a:cubicBezTo>
                    <a:lnTo>
                      <a:pt x="126" y="97987"/>
                    </a:lnTo>
                    <a:cubicBezTo>
                      <a:pt x="56" y="97987"/>
                      <a:pt x="1" y="97932"/>
                      <a:pt x="1" y="97864"/>
                    </a:cubicBezTo>
                    <a:lnTo>
                      <a:pt x="1" y="126"/>
                    </a:lnTo>
                    <a:cubicBezTo>
                      <a:pt x="1" y="57"/>
                      <a:pt x="56" y="1"/>
                      <a:pt x="126" y="1"/>
                    </a:cubicBezTo>
                    <a:close/>
                  </a:path>
                </a:pathLst>
              </a:custGeom>
              <a:noFill/>
              <a:ln w="66575" cap="flat" cmpd="sng">
                <a:solidFill>
                  <a:schemeClr val="dk1"/>
                </a:solidFill>
                <a:prstDash val="solid"/>
                <a:miter lim="1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42"/>
            <p:cNvGrpSpPr/>
            <p:nvPr/>
          </p:nvGrpSpPr>
          <p:grpSpPr>
            <a:xfrm>
              <a:off x="5672807" y="739722"/>
              <a:ext cx="1922004" cy="1400342"/>
              <a:chOff x="5672807" y="739722"/>
              <a:chExt cx="1922004" cy="1400342"/>
            </a:xfrm>
          </p:grpSpPr>
          <p:sp>
            <p:nvSpPr>
              <p:cNvPr id="1087" name="Google Shape;1087;p42"/>
              <p:cNvSpPr/>
              <p:nvPr/>
            </p:nvSpPr>
            <p:spPr>
              <a:xfrm>
                <a:off x="5784114" y="2033488"/>
                <a:ext cx="100323" cy="32863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930" extrusionOk="0">
                    <a:moveTo>
                      <a:pt x="5853" y="78"/>
                    </a:moveTo>
                    <a:lnTo>
                      <a:pt x="5637" y="183"/>
                    </a:lnTo>
                    <a:lnTo>
                      <a:pt x="5637" y="183"/>
                    </a:lnTo>
                    <a:cubicBezTo>
                      <a:pt x="5708" y="154"/>
                      <a:pt x="5780" y="119"/>
                      <a:pt x="5853" y="78"/>
                    </a:cubicBezTo>
                    <a:close/>
                    <a:moveTo>
                      <a:pt x="3044" y="1"/>
                    </a:moveTo>
                    <a:cubicBezTo>
                      <a:pt x="2982" y="1"/>
                      <a:pt x="2918" y="3"/>
                      <a:pt x="2854" y="9"/>
                    </a:cubicBezTo>
                    <a:cubicBezTo>
                      <a:pt x="2078" y="102"/>
                      <a:pt x="1" y="1179"/>
                      <a:pt x="618" y="1776"/>
                    </a:cubicBezTo>
                    <a:cubicBezTo>
                      <a:pt x="731" y="1886"/>
                      <a:pt x="915" y="1930"/>
                      <a:pt x="1135" y="1930"/>
                    </a:cubicBezTo>
                    <a:cubicBezTo>
                      <a:pt x="1810" y="1930"/>
                      <a:pt x="2823" y="1519"/>
                      <a:pt x="3175" y="1374"/>
                    </a:cubicBezTo>
                    <a:lnTo>
                      <a:pt x="5637" y="183"/>
                    </a:lnTo>
                    <a:lnTo>
                      <a:pt x="5637" y="183"/>
                    </a:lnTo>
                    <a:cubicBezTo>
                      <a:pt x="5417" y="272"/>
                      <a:pt x="5203" y="305"/>
                      <a:pt x="4991" y="305"/>
                    </a:cubicBezTo>
                    <a:cubicBezTo>
                      <a:pt x="4353" y="305"/>
                      <a:pt x="3740" y="1"/>
                      <a:pt x="3044" y="1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2"/>
              <p:cNvSpPr/>
              <p:nvPr/>
            </p:nvSpPr>
            <p:spPr>
              <a:xfrm>
                <a:off x="5764235" y="2030576"/>
                <a:ext cx="171444" cy="109487"/>
              </a:xfrm>
              <a:custGeom>
                <a:avLst/>
                <a:gdLst/>
                <a:ahLst/>
                <a:cxnLst/>
                <a:rect l="l" t="t" r="r" b="b"/>
                <a:pathLst>
                  <a:path w="10004" h="6430" extrusionOk="0">
                    <a:moveTo>
                      <a:pt x="6705" y="1"/>
                    </a:moveTo>
                    <a:cubicBezTo>
                      <a:pt x="5198" y="980"/>
                      <a:pt x="3590" y="1662"/>
                      <a:pt x="2082" y="2591"/>
                    </a:cubicBezTo>
                    <a:cubicBezTo>
                      <a:pt x="992" y="3278"/>
                      <a:pt x="1" y="4508"/>
                      <a:pt x="1392" y="5357"/>
                    </a:cubicBezTo>
                    <a:cubicBezTo>
                      <a:pt x="2159" y="5871"/>
                      <a:pt x="3600" y="6429"/>
                      <a:pt x="4630" y="6429"/>
                    </a:cubicBezTo>
                    <a:cubicBezTo>
                      <a:pt x="4706" y="6429"/>
                      <a:pt x="4779" y="6426"/>
                      <a:pt x="4850" y="6420"/>
                    </a:cubicBezTo>
                    <a:cubicBezTo>
                      <a:pt x="6299" y="6330"/>
                      <a:pt x="6826" y="4848"/>
                      <a:pt x="7507" y="3813"/>
                    </a:cubicBezTo>
                    <a:cubicBezTo>
                      <a:pt x="8133" y="2878"/>
                      <a:pt x="9017" y="2339"/>
                      <a:pt x="10004" y="1801"/>
                    </a:cubicBezTo>
                    <a:lnTo>
                      <a:pt x="6705" y="1"/>
                    </a:ln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5835047" y="1991209"/>
                <a:ext cx="125669" cy="92357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5424" extrusionOk="0">
                    <a:moveTo>
                      <a:pt x="3556" y="0"/>
                    </a:moveTo>
                    <a:cubicBezTo>
                      <a:pt x="3556" y="0"/>
                      <a:pt x="2465" y="930"/>
                      <a:pt x="1174" y="2018"/>
                    </a:cubicBezTo>
                    <a:cubicBezTo>
                      <a:pt x="1" y="3005"/>
                      <a:pt x="3213" y="5424"/>
                      <a:pt x="4361" y="5424"/>
                    </a:cubicBezTo>
                    <a:cubicBezTo>
                      <a:pt x="4479" y="5424"/>
                      <a:pt x="4575" y="5398"/>
                      <a:pt x="4642" y="5343"/>
                    </a:cubicBezTo>
                    <a:cubicBezTo>
                      <a:pt x="5367" y="4750"/>
                      <a:pt x="7333" y="2277"/>
                      <a:pt x="7333" y="2277"/>
                    </a:cubicBez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6747825" y="739722"/>
                <a:ext cx="342287" cy="173663"/>
              </a:xfrm>
              <a:custGeom>
                <a:avLst/>
                <a:gdLst/>
                <a:ahLst/>
                <a:cxnLst/>
                <a:rect l="l" t="t" r="r" b="b"/>
                <a:pathLst>
                  <a:path w="19973" h="10199" extrusionOk="0">
                    <a:moveTo>
                      <a:pt x="10485" y="0"/>
                    </a:moveTo>
                    <a:cubicBezTo>
                      <a:pt x="5612" y="0"/>
                      <a:pt x="0" y="696"/>
                      <a:pt x="64" y="1813"/>
                    </a:cubicBezTo>
                    <a:cubicBezTo>
                      <a:pt x="161" y="3568"/>
                      <a:pt x="1686" y="10198"/>
                      <a:pt x="1686" y="10198"/>
                    </a:cubicBezTo>
                    <a:lnTo>
                      <a:pt x="13380" y="9595"/>
                    </a:lnTo>
                    <a:cubicBezTo>
                      <a:pt x="13380" y="9595"/>
                      <a:pt x="19973" y="2109"/>
                      <a:pt x="16904" y="726"/>
                    </a:cubicBezTo>
                    <a:cubicBezTo>
                      <a:pt x="15792" y="225"/>
                      <a:pt x="13258" y="0"/>
                      <a:pt x="10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7256962" y="862967"/>
                <a:ext cx="334901" cy="235524"/>
              </a:xfrm>
              <a:custGeom>
                <a:avLst/>
                <a:gdLst/>
                <a:ahLst/>
                <a:cxnLst/>
                <a:rect l="l" t="t" r="r" b="b"/>
                <a:pathLst>
                  <a:path w="19542" h="13832" extrusionOk="0">
                    <a:moveTo>
                      <a:pt x="3863" y="0"/>
                    </a:moveTo>
                    <a:cubicBezTo>
                      <a:pt x="3342" y="0"/>
                      <a:pt x="2961" y="153"/>
                      <a:pt x="2769" y="495"/>
                    </a:cubicBezTo>
                    <a:cubicBezTo>
                      <a:pt x="1306" y="3098"/>
                      <a:pt x="1" y="6465"/>
                      <a:pt x="1" y="6465"/>
                    </a:cubicBezTo>
                    <a:lnTo>
                      <a:pt x="8579" y="13831"/>
                    </a:lnTo>
                    <a:cubicBezTo>
                      <a:pt x="8579" y="13831"/>
                      <a:pt x="19542" y="12496"/>
                      <a:pt x="18101" y="9382"/>
                    </a:cubicBezTo>
                    <a:cubicBezTo>
                      <a:pt x="16850" y="6677"/>
                      <a:pt x="7307" y="0"/>
                      <a:pt x="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6378634" y="850150"/>
                <a:ext cx="661559" cy="572670"/>
              </a:xfrm>
              <a:custGeom>
                <a:avLst/>
                <a:gdLst/>
                <a:ahLst/>
                <a:cxnLst/>
                <a:rect l="l" t="t" r="r" b="b"/>
                <a:pathLst>
                  <a:path w="38603" h="34307" extrusionOk="0">
                    <a:moveTo>
                      <a:pt x="30916" y="1"/>
                    </a:moveTo>
                    <a:cubicBezTo>
                      <a:pt x="27276" y="1"/>
                      <a:pt x="23328" y="790"/>
                      <a:pt x="22779" y="1867"/>
                    </a:cubicBezTo>
                    <a:cubicBezTo>
                      <a:pt x="21758" y="3871"/>
                      <a:pt x="26288" y="23029"/>
                      <a:pt x="24287" y="23029"/>
                    </a:cubicBezTo>
                    <a:cubicBezTo>
                      <a:pt x="24259" y="23029"/>
                      <a:pt x="24230" y="23025"/>
                      <a:pt x="24200" y="23018"/>
                    </a:cubicBezTo>
                    <a:cubicBezTo>
                      <a:pt x="22928" y="22704"/>
                      <a:pt x="20667" y="22578"/>
                      <a:pt x="17933" y="22578"/>
                    </a:cubicBezTo>
                    <a:cubicBezTo>
                      <a:pt x="12482" y="22578"/>
                      <a:pt x="5148" y="23078"/>
                      <a:pt x="0" y="23587"/>
                    </a:cubicBezTo>
                    <a:lnTo>
                      <a:pt x="38603" y="34307"/>
                    </a:lnTo>
                    <a:cubicBezTo>
                      <a:pt x="38603" y="34307"/>
                      <a:pt x="37588" y="5359"/>
                      <a:pt x="37287" y="2219"/>
                    </a:cubicBezTo>
                    <a:cubicBezTo>
                      <a:pt x="37134" y="623"/>
                      <a:pt x="34146" y="1"/>
                      <a:pt x="30916" y="1"/>
                    </a:cubicBezTo>
                    <a:close/>
                  </a:path>
                </a:pathLst>
              </a:custGeom>
              <a:solidFill>
                <a:srgbClr val="0676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5684667" y="1345056"/>
                <a:ext cx="210671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12293" h="7892" extrusionOk="0">
                    <a:moveTo>
                      <a:pt x="5417" y="1"/>
                    </a:moveTo>
                    <a:cubicBezTo>
                      <a:pt x="4161" y="1"/>
                      <a:pt x="2926" y="569"/>
                      <a:pt x="2134" y="1821"/>
                    </a:cubicBezTo>
                    <a:cubicBezTo>
                      <a:pt x="1" y="5168"/>
                      <a:pt x="2815" y="7088"/>
                      <a:pt x="6026" y="7763"/>
                    </a:cubicBezTo>
                    <a:cubicBezTo>
                      <a:pt x="6493" y="7838"/>
                      <a:pt x="6913" y="7891"/>
                      <a:pt x="7273" y="7891"/>
                    </a:cubicBezTo>
                    <a:cubicBezTo>
                      <a:pt x="8182" y="7891"/>
                      <a:pt x="8714" y="7550"/>
                      <a:pt x="8667" y="6346"/>
                    </a:cubicBezTo>
                    <a:lnTo>
                      <a:pt x="8667" y="6346"/>
                    </a:lnTo>
                    <a:cubicBezTo>
                      <a:pt x="10042" y="6583"/>
                      <a:pt x="10987" y="6698"/>
                      <a:pt x="12293" y="7082"/>
                    </a:cubicBezTo>
                    <a:lnTo>
                      <a:pt x="11885" y="2617"/>
                    </a:lnTo>
                    <a:cubicBezTo>
                      <a:pt x="11552" y="2810"/>
                      <a:pt x="11076" y="2944"/>
                      <a:pt x="10605" y="2944"/>
                    </a:cubicBezTo>
                    <a:cubicBezTo>
                      <a:pt x="10195" y="2944"/>
                      <a:pt x="9789" y="2842"/>
                      <a:pt x="9485" y="2587"/>
                    </a:cubicBezTo>
                    <a:cubicBezTo>
                      <a:pt x="8690" y="944"/>
                      <a:pt x="7035" y="1"/>
                      <a:pt x="5417" y="1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5812325" y="1248250"/>
                <a:ext cx="698799" cy="322945"/>
              </a:xfrm>
              <a:custGeom>
                <a:avLst/>
                <a:gdLst/>
                <a:ahLst/>
                <a:cxnLst/>
                <a:rect l="l" t="t" r="r" b="b"/>
                <a:pathLst>
                  <a:path w="40776" h="19129" extrusionOk="0">
                    <a:moveTo>
                      <a:pt x="31946" y="0"/>
                    </a:moveTo>
                    <a:cubicBezTo>
                      <a:pt x="31206" y="0"/>
                      <a:pt x="30398" y="132"/>
                      <a:pt x="29519" y="418"/>
                    </a:cubicBezTo>
                    <a:cubicBezTo>
                      <a:pt x="23700" y="2311"/>
                      <a:pt x="8557" y="4715"/>
                      <a:pt x="4639" y="7491"/>
                    </a:cubicBezTo>
                    <a:cubicBezTo>
                      <a:pt x="0" y="10776"/>
                      <a:pt x="3531" y="16264"/>
                      <a:pt x="14636" y="17494"/>
                    </a:cubicBezTo>
                    <a:cubicBezTo>
                      <a:pt x="21368" y="18241"/>
                      <a:pt x="26668" y="19128"/>
                      <a:pt x="32068" y="19128"/>
                    </a:cubicBezTo>
                    <a:cubicBezTo>
                      <a:pt x="32857" y="19128"/>
                      <a:pt x="33648" y="19109"/>
                      <a:pt x="34446" y="19068"/>
                    </a:cubicBezTo>
                    <a:cubicBezTo>
                      <a:pt x="39947" y="18785"/>
                      <a:pt x="40775" y="0"/>
                      <a:pt x="31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6271867" y="945575"/>
                <a:ext cx="1224183" cy="622563"/>
              </a:xfrm>
              <a:custGeom>
                <a:avLst/>
                <a:gdLst/>
                <a:ahLst/>
                <a:cxnLst/>
                <a:rect l="l" t="t" r="r" b="b"/>
                <a:pathLst>
                  <a:path w="71433" h="37296" extrusionOk="0">
                    <a:moveTo>
                      <a:pt x="57663" y="1"/>
                    </a:moveTo>
                    <a:cubicBezTo>
                      <a:pt x="57275" y="1"/>
                      <a:pt x="56989" y="98"/>
                      <a:pt x="56840" y="311"/>
                    </a:cubicBezTo>
                    <a:cubicBezTo>
                      <a:pt x="55433" y="2313"/>
                      <a:pt x="43470" y="22930"/>
                      <a:pt x="40534" y="23157"/>
                    </a:cubicBezTo>
                    <a:cubicBezTo>
                      <a:pt x="40506" y="23159"/>
                      <a:pt x="40476" y="23160"/>
                      <a:pt x="40443" y="23160"/>
                    </a:cubicBezTo>
                    <a:cubicBezTo>
                      <a:pt x="37877" y="23160"/>
                      <a:pt x="22423" y="16346"/>
                      <a:pt x="11199" y="16346"/>
                    </a:cubicBezTo>
                    <a:cubicBezTo>
                      <a:pt x="7833" y="16346"/>
                      <a:pt x="4847" y="16959"/>
                      <a:pt x="2704" y="18552"/>
                    </a:cubicBezTo>
                    <a:cubicBezTo>
                      <a:pt x="1" y="20559"/>
                      <a:pt x="17379" y="36976"/>
                      <a:pt x="5817" y="37295"/>
                    </a:cubicBezTo>
                    <a:lnTo>
                      <a:pt x="5816" y="37295"/>
                    </a:lnTo>
                    <a:cubicBezTo>
                      <a:pt x="6694" y="37278"/>
                      <a:pt x="38412" y="37186"/>
                      <a:pt x="43599" y="36746"/>
                    </a:cubicBezTo>
                    <a:cubicBezTo>
                      <a:pt x="48832" y="36303"/>
                      <a:pt x="63912" y="17599"/>
                      <a:pt x="69124" y="10185"/>
                    </a:cubicBezTo>
                    <a:cubicBezTo>
                      <a:pt x="71432" y="6902"/>
                      <a:pt x="60926" y="1"/>
                      <a:pt x="57663" y="1"/>
                    </a:cubicBezTo>
                    <a:close/>
                    <a:moveTo>
                      <a:pt x="5816" y="37295"/>
                    </a:moveTo>
                    <a:cubicBezTo>
                      <a:pt x="5809" y="37295"/>
                      <a:pt x="5803" y="37295"/>
                      <a:pt x="5800" y="37296"/>
                    </a:cubicBezTo>
                    <a:cubicBezTo>
                      <a:pt x="5806" y="37295"/>
                      <a:pt x="5811" y="37295"/>
                      <a:pt x="5817" y="37295"/>
                    </a:cubicBezTo>
                    <a:close/>
                  </a:path>
                </a:pathLst>
              </a:custGeom>
              <a:solidFill>
                <a:srgbClr val="0676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7303675" y="840600"/>
                <a:ext cx="291137" cy="201831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1643" extrusionOk="0">
                    <a:moveTo>
                      <a:pt x="1827" y="0"/>
                    </a:moveTo>
                    <a:cubicBezTo>
                      <a:pt x="1306" y="0"/>
                      <a:pt x="925" y="153"/>
                      <a:pt x="733" y="495"/>
                    </a:cubicBezTo>
                    <a:cubicBezTo>
                      <a:pt x="482" y="941"/>
                      <a:pt x="235" y="1410"/>
                      <a:pt x="0" y="1882"/>
                    </a:cubicBezTo>
                    <a:cubicBezTo>
                      <a:pt x="27" y="1832"/>
                      <a:pt x="91" y="1808"/>
                      <a:pt x="189" y="1808"/>
                    </a:cubicBezTo>
                    <a:cubicBezTo>
                      <a:pt x="2070" y="1808"/>
                      <a:pt x="16408" y="10672"/>
                      <a:pt x="14776" y="11642"/>
                    </a:cubicBezTo>
                    <a:cubicBezTo>
                      <a:pt x="15862" y="11030"/>
                      <a:pt x="16481" y="10279"/>
                      <a:pt x="16065" y="9382"/>
                    </a:cubicBezTo>
                    <a:cubicBezTo>
                      <a:pt x="14815" y="6677"/>
                      <a:pt x="5271" y="0"/>
                      <a:pt x="18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2"/>
              <p:cNvSpPr/>
              <p:nvPr/>
            </p:nvSpPr>
            <p:spPr>
              <a:xfrm>
                <a:off x="6747825" y="739722"/>
                <a:ext cx="306384" cy="73099"/>
              </a:xfrm>
              <a:custGeom>
                <a:avLst/>
                <a:gdLst/>
                <a:ahLst/>
                <a:cxnLst/>
                <a:rect l="l" t="t" r="r" b="b"/>
                <a:pathLst>
                  <a:path w="17878" h="4293" extrusionOk="0">
                    <a:moveTo>
                      <a:pt x="10485" y="0"/>
                    </a:moveTo>
                    <a:cubicBezTo>
                      <a:pt x="5612" y="0"/>
                      <a:pt x="0" y="696"/>
                      <a:pt x="64" y="1813"/>
                    </a:cubicBezTo>
                    <a:cubicBezTo>
                      <a:pt x="92" y="2322"/>
                      <a:pt x="241" y="3242"/>
                      <a:pt x="436" y="4292"/>
                    </a:cubicBezTo>
                    <a:cubicBezTo>
                      <a:pt x="269" y="3316"/>
                      <a:pt x="7536" y="2439"/>
                      <a:pt x="12627" y="2439"/>
                    </a:cubicBezTo>
                    <a:cubicBezTo>
                      <a:pt x="15496" y="2439"/>
                      <a:pt x="17674" y="2717"/>
                      <a:pt x="17440" y="3415"/>
                    </a:cubicBezTo>
                    <a:cubicBezTo>
                      <a:pt x="17878" y="2197"/>
                      <a:pt x="17868" y="1160"/>
                      <a:pt x="16904" y="726"/>
                    </a:cubicBezTo>
                    <a:cubicBezTo>
                      <a:pt x="15792" y="225"/>
                      <a:pt x="13258" y="0"/>
                      <a:pt x="10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2"/>
              <p:cNvSpPr/>
              <p:nvPr/>
            </p:nvSpPr>
            <p:spPr>
              <a:xfrm>
                <a:off x="5866923" y="1389236"/>
                <a:ext cx="340933" cy="660309"/>
              </a:xfrm>
              <a:custGeom>
                <a:avLst/>
                <a:gdLst/>
                <a:ahLst/>
                <a:cxnLst/>
                <a:rect l="l" t="t" r="r" b="b"/>
                <a:pathLst>
                  <a:path w="19894" h="38779" extrusionOk="0">
                    <a:moveTo>
                      <a:pt x="9942" y="0"/>
                    </a:moveTo>
                    <a:lnTo>
                      <a:pt x="5317" y="4617"/>
                    </a:lnTo>
                    <a:cubicBezTo>
                      <a:pt x="9259" y="9217"/>
                      <a:pt x="10318" y="17539"/>
                      <a:pt x="9759" y="21664"/>
                    </a:cubicBezTo>
                    <a:cubicBezTo>
                      <a:pt x="8983" y="27374"/>
                      <a:pt x="5421" y="31154"/>
                      <a:pt x="1033" y="34804"/>
                    </a:cubicBezTo>
                    <a:cubicBezTo>
                      <a:pt x="0" y="35662"/>
                      <a:pt x="3438" y="38779"/>
                      <a:pt x="5083" y="38779"/>
                    </a:cubicBezTo>
                    <a:cubicBezTo>
                      <a:pt x="5292" y="38779"/>
                      <a:pt x="5472" y="38728"/>
                      <a:pt x="5610" y="38617"/>
                    </a:cubicBezTo>
                    <a:cubicBezTo>
                      <a:pt x="18998" y="27780"/>
                      <a:pt x="19894" y="11150"/>
                      <a:pt x="9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2"/>
              <p:cNvSpPr/>
              <p:nvPr/>
            </p:nvSpPr>
            <p:spPr>
              <a:xfrm>
                <a:off x="5672807" y="1307289"/>
                <a:ext cx="179121" cy="149553"/>
              </a:xfrm>
              <a:custGeom>
                <a:avLst/>
                <a:gdLst/>
                <a:ahLst/>
                <a:cxnLst/>
                <a:rect l="l" t="t" r="r" b="b"/>
                <a:pathLst>
                  <a:path w="10452" h="8783" extrusionOk="0">
                    <a:moveTo>
                      <a:pt x="5356" y="1"/>
                    </a:moveTo>
                    <a:cubicBezTo>
                      <a:pt x="5140" y="1"/>
                      <a:pt x="4923" y="22"/>
                      <a:pt x="4709" y="67"/>
                    </a:cubicBezTo>
                    <a:cubicBezTo>
                      <a:pt x="3726" y="264"/>
                      <a:pt x="3105" y="686"/>
                      <a:pt x="3001" y="1625"/>
                    </a:cubicBezTo>
                    <a:cubicBezTo>
                      <a:pt x="2854" y="1571"/>
                      <a:pt x="2706" y="1546"/>
                      <a:pt x="2559" y="1546"/>
                    </a:cubicBezTo>
                    <a:cubicBezTo>
                      <a:pt x="1370" y="1546"/>
                      <a:pt x="271" y="3193"/>
                      <a:pt x="156" y="4274"/>
                    </a:cubicBezTo>
                    <a:cubicBezTo>
                      <a:pt x="0" y="5731"/>
                      <a:pt x="414" y="7241"/>
                      <a:pt x="1604" y="8180"/>
                    </a:cubicBezTo>
                    <a:cubicBezTo>
                      <a:pt x="2116" y="8581"/>
                      <a:pt x="2754" y="8783"/>
                      <a:pt x="3443" y="8783"/>
                    </a:cubicBezTo>
                    <a:cubicBezTo>
                      <a:pt x="3519" y="8783"/>
                      <a:pt x="3596" y="8780"/>
                      <a:pt x="3674" y="8775"/>
                    </a:cubicBezTo>
                    <a:cubicBezTo>
                      <a:pt x="2173" y="8132"/>
                      <a:pt x="2225" y="6499"/>
                      <a:pt x="3156" y="5460"/>
                    </a:cubicBezTo>
                    <a:cubicBezTo>
                      <a:pt x="3403" y="5169"/>
                      <a:pt x="3682" y="5060"/>
                      <a:pt x="3978" y="5060"/>
                    </a:cubicBezTo>
                    <a:cubicBezTo>
                      <a:pt x="4740" y="5060"/>
                      <a:pt x="5618" y="5776"/>
                      <a:pt x="6364" y="5955"/>
                    </a:cubicBezTo>
                    <a:lnTo>
                      <a:pt x="6519" y="5953"/>
                    </a:lnTo>
                    <a:cubicBezTo>
                      <a:pt x="6002" y="5657"/>
                      <a:pt x="6106" y="5114"/>
                      <a:pt x="6675" y="4964"/>
                    </a:cubicBezTo>
                    <a:cubicBezTo>
                      <a:pt x="6746" y="4943"/>
                      <a:pt x="6820" y="4934"/>
                      <a:pt x="6894" y="4934"/>
                    </a:cubicBezTo>
                    <a:cubicBezTo>
                      <a:pt x="7516" y="4934"/>
                      <a:pt x="8166" y="5622"/>
                      <a:pt x="7658" y="6152"/>
                    </a:cubicBezTo>
                    <a:cubicBezTo>
                      <a:pt x="9518" y="6103"/>
                      <a:pt x="10452" y="4865"/>
                      <a:pt x="9829" y="3233"/>
                    </a:cubicBezTo>
                    <a:cubicBezTo>
                      <a:pt x="9179" y="1677"/>
                      <a:pt x="7275" y="1"/>
                      <a:pt x="5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0" name="Google Shape;1100;p42"/>
            <p:cNvSpPr/>
            <p:nvPr/>
          </p:nvSpPr>
          <p:spPr>
            <a:xfrm>
              <a:off x="5901029" y="2578871"/>
              <a:ext cx="259376" cy="246405"/>
            </a:xfrm>
            <a:custGeom>
              <a:avLst/>
              <a:gdLst/>
              <a:ahLst/>
              <a:cxnLst/>
              <a:rect l="l" t="t" r="r" b="b"/>
              <a:pathLst>
                <a:path w="15135" h="14471" fill="none" extrusionOk="0">
                  <a:moveTo>
                    <a:pt x="15134" y="7235"/>
                  </a:moveTo>
                  <a:cubicBezTo>
                    <a:pt x="15134" y="11231"/>
                    <a:pt x="11745" y="14471"/>
                    <a:pt x="7569" y="14471"/>
                  </a:cubicBezTo>
                  <a:cubicBezTo>
                    <a:pt x="3390" y="14471"/>
                    <a:pt x="1" y="11231"/>
                    <a:pt x="1" y="7235"/>
                  </a:cubicBezTo>
                  <a:cubicBezTo>
                    <a:pt x="1" y="3238"/>
                    <a:pt x="3390" y="0"/>
                    <a:pt x="7569" y="0"/>
                  </a:cubicBezTo>
                  <a:cubicBezTo>
                    <a:pt x="11747" y="0"/>
                    <a:pt x="15134" y="3240"/>
                    <a:pt x="15134" y="7235"/>
                  </a:cubicBezTo>
                  <a:close/>
                </a:path>
              </a:pathLst>
            </a:custGeom>
            <a:solidFill>
              <a:schemeClr val="lt1"/>
            </a:solidFill>
            <a:ln w="66575" cap="flat" cmpd="sng">
              <a:solidFill>
                <a:schemeClr val="lt1"/>
              </a:solidFill>
              <a:prstDash val="solid"/>
              <a:miter lim="1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42"/>
            <p:cNvGrpSpPr/>
            <p:nvPr/>
          </p:nvGrpSpPr>
          <p:grpSpPr>
            <a:xfrm>
              <a:off x="3509950" y="1317000"/>
              <a:ext cx="4421702" cy="4064949"/>
              <a:chOff x="3509950" y="1317000"/>
              <a:chExt cx="4421702" cy="4064949"/>
            </a:xfrm>
          </p:grpSpPr>
          <p:sp>
            <p:nvSpPr>
              <p:cNvPr id="1102" name="Google Shape;1102;p42"/>
              <p:cNvSpPr/>
              <p:nvPr/>
            </p:nvSpPr>
            <p:spPr>
              <a:xfrm>
                <a:off x="3509950" y="1407553"/>
                <a:ext cx="4282499" cy="3974396"/>
              </a:xfrm>
              <a:custGeom>
                <a:avLst/>
                <a:gdLst/>
                <a:ahLst/>
                <a:cxnLst/>
                <a:rect l="l" t="t" r="r" b="b"/>
                <a:pathLst>
                  <a:path w="209490" h="171569" extrusionOk="0">
                    <a:moveTo>
                      <a:pt x="206652" y="0"/>
                    </a:moveTo>
                    <a:lnTo>
                      <a:pt x="140539" y="47311"/>
                    </a:lnTo>
                    <a:lnTo>
                      <a:pt x="140539" y="47311"/>
                    </a:lnTo>
                    <a:lnTo>
                      <a:pt x="91897" y="41218"/>
                    </a:lnTo>
                    <a:lnTo>
                      <a:pt x="90090" y="40991"/>
                    </a:lnTo>
                    <a:lnTo>
                      <a:pt x="88978" y="42515"/>
                    </a:lnTo>
                    <a:lnTo>
                      <a:pt x="0" y="164446"/>
                    </a:lnTo>
                    <a:lnTo>
                      <a:pt x="10196" y="171568"/>
                    </a:lnTo>
                    <a:lnTo>
                      <a:pt x="93024" y="47594"/>
                    </a:lnTo>
                    <a:lnTo>
                      <a:pt x="93024" y="47594"/>
                    </a:lnTo>
                    <a:lnTo>
                      <a:pt x="140970" y="53601"/>
                    </a:lnTo>
                    <a:lnTo>
                      <a:pt x="142200" y="53756"/>
                    </a:lnTo>
                    <a:lnTo>
                      <a:pt x="143177" y="53032"/>
                    </a:lnTo>
                    <a:lnTo>
                      <a:pt x="209490" y="3896"/>
                    </a:lnTo>
                    <a:lnTo>
                      <a:pt x="2066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2"/>
              <p:cNvSpPr/>
              <p:nvPr/>
            </p:nvSpPr>
            <p:spPr>
              <a:xfrm>
                <a:off x="7680781" y="1317000"/>
                <a:ext cx="250871" cy="236699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13901" extrusionOk="0">
                    <a:moveTo>
                      <a:pt x="15114" y="1"/>
                    </a:moveTo>
                    <a:lnTo>
                      <a:pt x="1" y="1615"/>
                    </a:lnTo>
                    <a:lnTo>
                      <a:pt x="9288" y="13901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4656285" y="2702200"/>
                <a:ext cx="1365415" cy="808918"/>
              </a:xfrm>
              <a:custGeom>
                <a:avLst/>
                <a:gdLst/>
                <a:ahLst/>
                <a:cxnLst/>
                <a:rect l="l" t="t" r="r" b="b"/>
                <a:pathLst>
                  <a:path w="65245" h="46711" fill="none" extrusionOk="0">
                    <a:moveTo>
                      <a:pt x="1" y="46710"/>
                    </a:moveTo>
                    <a:cubicBezTo>
                      <a:pt x="1" y="46710"/>
                      <a:pt x="23016" y="14304"/>
                      <a:pt x="65244" y="0"/>
                    </a:cubicBezTo>
                  </a:path>
                </a:pathLst>
              </a:custGeom>
              <a:solidFill>
                <a:schemeClr val="accent1"/>
              </a:solidFill>
              <a:ln w="37950" cap="flat" cmpd="sng">
                <a:solidFill>
                  <a:srgbClr val="FFDE02"/>
                </a:solidFill>
                <a:prstDash val="solid"/>
                <a:miter lim="1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2"/>
              <p:cNvSpPr/>
              <p:nvPr/>
            </p:nvSpPr>
            <p:spPr>
              <a:xfrm>
                <a:off x="5996348" y="2672045"/>
                <a:ext cx="68773" cy="7422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4359" extrusionOk="0">
                    <a:moveTo>
                      <a:pt x="1" y="0"/>
                    </a:moveTo>
                    <a:lnTo>
                      <a:pt x="1634" y="4358"/>
                    </a:lnTo>
                    <a:lnTo>
                      <a:pt x="4012" y="7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42"/>
            <p:cNvGrpSpPr/>
            <p:nvPr/>
          </p:nvGrpSpPr>
          <p:grpSpPr>
            <a:xfrm>
              <a:off x="7826159" y="2879968"/>
              <a:ext cx="484649" cy="852021"/>
              <a:chOff x="7826159" y="2879968"/>
              <a:chExt cx="484649" cy="852021"/>
            </a:xfrm>
          </p:grpSpPr>
          <p:sp>
            <p:nvSpPr>
              <p:cNvPr id="1107" name="Google Shape;1107;p42"/>
              <p:cNvSpPr/>
              <p:nvPr/>
            </p:nvSpPr>
            <p:spPr>
              <a:xfrm>
                <a:off x="7826159" y="2943549"/>
                <a:ext cx="201811" cy="471202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27673" extrusionOk="0">
                    <a:moveTo>
                      <a:pt x="2676" y="0"/>
                    </a:moveTo>
                    <a:cubicBezTo>
                      <a:pt x="1049" y="0"/>
                      <a:pt x="102" y="2391"/>
                      <a:pt x="102" y="4478"/>
                    </a:cubicBezTo>
                    <a:cubicBezTo>
                      <a:pt x="1" y="13236"/>
                      <a:pt x="6442" y="21126"/>
                      <a:pt x="11775" y="27673"/>
                    </a:cubicBezTo>
                    <a:lnTo>
                      <a:pt x="11373" y="24206"/>
                    </a:lnTo>
                    <a:cubicBezTo>
                      <a:pt x="10770" y="20165"/>
                      <a:pt x="10265" y="16123"/>
                      <a:pt x="9361" y="12080"/>
                    </a:cubicBezTo>
                    <a:cubicBezTo>
                      <a:pt x="8655" y="8422"/>
                      <a:pt x="7650" y="3997"/>
                      <a:pt x="4832" y="1205"/>
                    </a:cubicBezTo>
                    <a:cubicBezTo>
                      <a:pt x="4024" y="351"/>
                      <a:pt x="3300" y="0"/>
                      <a:pt x="2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2"/>
              <p:cNvSpPr/>
              <p:nvPr/>
            </p:nvSpPr>
            <p:spPr>
              <a:xfrm>
                <a:off x="7983105" y="2879968"/>
                <a:ext cx="198349" cy="539704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31696" extrusionOk="0">
                    <a:moveTo>
                      <a:pt x="7042" y="1"/>
                    </a:moveTo>
                    <a:cubicBezTo>
                      <a:pt x="4816" y="1"/>
                      <a:pt x="2561" y="3339"/>
                      <a:pt x="1811" y="5132"/>
                    </a:cubicBezTo>
                    <a:cubicBezTo>
                      <a:pt x="0" y="9559"/>
                      <a:pt x="303" y="14659"/>
                      <a:pt x="707" y="19278"/>
                    </a:cubicBezTo>
                    <a:cubicBezTo>
                      <a:pt x="1007" y="23513"/>
                      <a:pt x="1811" y="27652"/>
                      <a:pt x="2920" y="31695"/>
                    </a:cubicBezTo>
                    <a:lnTo>
                      <a:pt x="3926" y="29480"/>
                    </a:lnTo>
                    <a:cubicBezTo>
                      <a:pt x="5739" y="24557"/>
                      <a:pt x="7986" y="19994"/>
                      <a:pt x="9496" y="14508"/>
                    </a:cubicBezTo>
                    <a:cubicBezTo>
                      <a:pt x="10503" y="11139"/>
                      <a:pt x="11574" y="4650"/>
                      <a:pt x="9259" y="1377"/>
                    </a:cubicBezTo>
                    <a:cubicBezTo>
                      <a:pt x="8565" y="394"/>
                      <a:pt x="7805" y="1"/>
                      <a:pt x="7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8045211" y="3053172"/>
                <a:ext cx="265597" cy="361579"/>
              </a:xfrm>
              <a:custGeom>
                <a:avLst/>
                <a:gdLst/>
                <a:ahLst/>
                <a:cxnLst/>
                <a:rect l="l" t="t" r="r" b="b"/>
                <a:pathLst>
                  <a:path w="15498" h="21235" extrusionOk="0">
                    <a:moveTo>
                      <a:pt x="12439" y="0"/>
                    </a:moveTo>
                    <a:cubicBezTo>
                      <a:pt x="10436" y="0"/>
                      <a:pt x="7738" y="2780"/>
                      <a:pt x="6943" y="3815"/>
                    </a:cubicBezTo>
                    <a:cubicBezTo>
                      <a:pt x="3470" y="8338"/>
                      <a:pt x="100" y="18636"/>
                      <a:pt x="0" y="21235"/>
                    </a:cubicBezTo>
                    <a:lnTo>
                      <a:pt x="2515" y="18731"/>
                    </a:lnTo>
                    <a:cubicBezTo>
                      <a:pt x="5534" y="15555"/>
                      <a:pt x="9158" y="12571"/>
                      <a:pt x="11673" y="9011"/>
                    </a:cubicBezTo>
                    <a:cubicBezTo>
                      <a:pt x="12980" y="7279"/>
                      <a:pt x="15498" y="2852"/>
                      <a:pt x="13888" y="734"/>
                    </a:cubicBezTo>
                    <a:cubicBezTo>
                      <a:pt x="13495" y="213"/>
                      <a:pt x="12994" y="0"/>
                      <a:pt x="124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2"/>
              <p:cNvSpPr/>
              <p:nvPr/>
            </p:nvSpPr>
            <p:spPr>
              <a:xfrm>
                <a:off x="7902925" y="3370300"/>
                <a:ext cx="314130" cy="361689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22870" extrusionOk="0">
                    <a:moveTo>
                      <a:pt x="1162" y="1"/>
                    </a:moveTo>
                    <a:cubicBezTo>
                      <a:pt x="498" y="1"/>
                      <a:pt x="0" y="518"/>
                      <a:pt x="58" y="1151"/>
                    </a:cubicBezTo>
                    <a:lnTo>
                      <a:pt x="1894" y="21719"/>
                    </a:lnTo>
                    <a:cubicBezTo>
                      <a:pt x="1952" y="22352"/>
                      <a:pt x="2541" y="22869"/>
                      <a:pt x="3206" y="22869"/>
                    </a:cubicBezTo>
                    <a:lnTo>
                      <a:pt x="15155" y="22869"/>
                    </a:lnTo>
                    <a:cubicBezTo>
                      <a:pt x="15820" y="22869"/>
                      <a:pt x="16409" y="22350"/>
                      <a:pt x="16465" y="21719"/>
                    </a:cubicBezTo>
                    <a:lnTo>
                      <a:pt x="18274" y="1151"/>
                    </a:lnTo>
                    <a:cubicBezTo>
                      <a:pt x="18329" y="518"/>
                      <a:pt x="17834" y="1"/>
                      <a:pt x="17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2"/>
              <p:cNvSpPr/>
              <p:nvPr/>
            </p:nvSpPr>
            <p:spPr>
              <a:xfrm>
                <a:off x="7902925" y="3370300"/>
                <a:ext cx="314130" cy="18219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1152" extrusionOk="0">
                    <a:moveTo>
                      <a:pt x="1162" y="1"/>
                    </a:moveTo>
                    <a:cubicBezTo>
                      <a:pt x="498" y="1"/>
                      <a:pt x="0" y="518"/>
                      <a:pt x="58" y="1151"/>
                    </a:cubicBezTo>
                    <a:lnTo>
                      <a:pt x="18274" y="1151"/>
                    </a:lnTo>
                    <a:cubicBezTo>
                      <a:pt x="18329" y="518"/>
                      <a:pt x="17834" y="1"/>
                      <a:pt x="17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42"/>
            <p:cNvGrpSpPr/>
            <p:nvPr/>
          </p:nvGrpSpPr>
          <p:grpSpPr>
            <a:xfrm>
              <a:off x="7780131" y="2532903"/>
              <a:ext cx="405742" cy="188875"/>
              <a:chOff x="7780131" y="2532903"/>
              <a:chExt cx="405742" cy="188875"/>
            </a:xfrm>
          </p:grpSpPr>
          <p:sp>
            <p:nvSpPr>
              <p:cNvPr id="1113" name="Google Shape;1113;p42"/>
              <p:cNvSpPr/>
              <p:nvPr/>
            </p:nvSpPr>
            <p:spPr>
              <a:xfrm>
                <a:off x="7780131" y="2565901"/>
                <a:ext cx="373917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6079" h="1" fill="none" extrusionOk="0">
                    <a:moveTo>
                      <a:pt x="0" y="1"/>
                    </a:moveTo>
                    <a:lnTo>
                      <a:pt x="16079" y="1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2"/>
              <p:cNvSpPr/>
              <p:nvPr/>
            </p:nvSpPr>
            <p:spPr>
              <a:xfrm>
                <a:off x="7780131" y="2643805"/>
                <a:ext cx="373917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6079" h="1" fill="none" extrusionOk="0">
                    <a:moveTo>
                      <a:pt x="0" y="1"/>
                    </a:moveTo>
                    <a:lnTo>
                      <a:pt x="16079" y="1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2"/>
              <p:cNvSpPr/>
              <p:nvPr/>
            </p:nvSpPr>
            <p:spPr>
              <a:xfrm>
                <a:off x="7780131" y="2721755"/>
                <a:ext cx="373917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6079" h="1" fill="none" extrusionOk="0">
                    <a:moveTo>
                      <a:pt x="0" y="1"/>
                    </a:moveTo>
                    <a:lnTo>
                      <a:pt x="16079" y="1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2"/>
              <p:cNvSpPr/>
              <p:nvPr/>
            </p:nvSpPr>
            <p:spPr>
              <a:xfrm>
                <a:off x="8116380" y="2532903"/>
                <a:ext cx="69493" cy="66024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3599" extrusionOk="0">
                    <a:moveTo>
                      <a:pt x="1881" y="1"/>
                    </a:moveTo>
                    <a:cubicBezTo>
                      <a:pt x="844" y="1"/>
                      <a:pt x="0" y="807"/>
                      <a:pt x="0" y="1800"/>
                    </a:cubicBezTo>
                    <a:cubicBezTo>
                      <a:pt x="0" y="2794"/>
                      <a:pt x="844" y="3598"/>
                      <a:pt x="1881" y="3598"/>
                    </a:cubicBezTo>
                    <a:cubicBezTo>
                      <a:pt x="2919" y="3598"/>
                      <a:pt x="3763" y="2794"/>
                      <a:pt x="3763" y="1800"/>
                    </a:cubicBezTo>
                    <a:cubicBezTo>
                      <a:pt x="3763" y="807"/>
                      <a:pt x="2919" y="1"/>
                      <a:pt x="18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42"/>
            <p:cNvGrpSpPr/>
            <p:nvPr/>
          </p:nvGrpSpPr>
          <p:grpSpPr>
            <a:xfrm>
              <a:off x="6209150" y="1751812"/>
              <a:ext cx="459601" cy="409502"/>
              <a:chOff x="6209150" y="1751812"/>
              <a:chExt cx="459601" cy="409502"/>
            </a:xfrm>
          </p:grpSpPr>
          <p:sp>
            <p:nvSpPr>
              <p:cNvPr id="1118" name="Google Shape;1118;p42"/>
              <p:cNvSpPr/>
              <p:nvPr/>
            </p:nvSpPr>
            <p:spPr>
              <a:xfrm>
                <a:off x="6209150" y="1901285"/>
                <a:ext cx="92155" cy="260022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10858" extrusionOk="0">
                    <a:moveTo>
                      <a:pt x="50" y="1"/>
                    </a:moveTo>
                    <a:cubicBezTo>
                      <a:pt x="22" y="1"/>
                      <a:pt x="0" y="23"/>
                      <a:pt x="0" y="51"/>
                    </a:cubicBezTo>
                    <a:lnTo>
                      <a:pt x="0" y="10808"/>
                    </a:lnTo>
                    <a:cubicBezTo>
                      <a:pt x="0" y="10836"/>
                      <a:pt x="22" y="10858"/>
                      <a:pt x="50" y="10858"/>
                    </a:cubicBezTo>
                    <a:lnTo>
                      <a:pt x="4157" y="10858"/>
                    </a:lnTo>
                    <a:cubicBezTo>
                      <a:pt x="4185" y="10858"/>
                      <a:pt x="4207" y="10836"/>
                      <a:pt x="4207" y="10808"/>
                    </a:cubicBezTo>
                    <a:lnTo>
                      <a:pt x="4207" y="51"/>
                    </a:lnTo>
                    <a:cubicBezTo>
                      <a:pt x="4207" y="23"/>
                      <a:pt x="4185" y="1"/>
                      <a:pt x="4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2"/>
              <p:cNvSpPr/>
              <p:nvPr/>
            </p:nvSpPr>
            <p:spPr>
              <a:xfrm>
                <a:off x="6333209" y="1849585"/>
                <a:ext cx="92243" cy="311725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13017" extrusionOk="0">
                    <a:moveTo>
                      <a:pt x="50" y="1"/>
                    </a:moveTo>
                    <a:cubicBezTo>
                      <a:pt x="25" y="1"/>
                      <a:pt x="1" y="23"/>
                      <a:pt x="1" y="50"/>
                    </a:cubicBezTo>
                    <a:lnTo>
                      <a:pt x="1" y="12967"/>
                    </a:lnTo>
                    <a:cubicBezTo>
                      <a:pt x="1" y="12995"/>
                      <a:pt x="25" y="13017"/>
                      <a:pt x="50" y="13017"/>
                    </a:cubicBezTo>
                    <a:lnTo>
                      <a:pt x="4162" y="13017"/>
                    </a:lnTo>
                    <a:cubicBezTo>
                      <a:pt x="4189" y="13017"/>
                      <a:pt x="4211" y="12995"/>
                      <a:pt x="4211" y="12967"/>
                    </a:cubicBezTo>
                    <a:lnTo>
                      <a:pt x="4211" y="50"/>
                    </a:lnTo>
                    <a:cubicBezTo>
                      <a:pt x="4211" y="23"/>
                      <a:pt x="4189" y="1"/>
                      <a:pt x="4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>
                <a:off x="6457311" y="1805883"/>
                <a:ext cx="92199" cy="355429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14842" extrusionOk="0">
                    <a:moveTo>
                      <a:pt x="51" y="1"/>
                    </a:moveTo>
                    <a:cubicBezTo>
                      <a:pt x="23" y="1"/>
                      <a:pt x="1" y="23"/>
                      <a:pt x="1" y="51"/>
                    </a:cubicBezTo>
                    <a:lnTo>
                      <a:pt x="1" y="14792"/>
                    </a:lnTo>
                    <a:cubicBezTo>
                      <a:pt x="1" y="14820"/>
                      <a:pt x="23" y="14842"/>
                      <a:pt x="51" y="14842"/>
                    </a:cubicBezTo>
                    <a:lnTo>
                      <a:pt x="4160" y="14842"/>
                    </a:lnTo>
                    <a:cubicBezTo>
                      <a:pt x="4188" y="14842"/>
                      <a:pt x="4210" y="14820"/>
                      <a:pt x="4210" y="14792"/>
                    </a:cubicBezTo>
                    <a:lnTo>
                      <a:pt x="4210" y="51"/>
                    </a:lnTo>
                    <a:cubicBezTo>
                      <a:pt x="4210" y="23"/>
                      <a:pt x="4188" y="1"/>
                      <a:pt x="4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>
                <a:off x="6576595" y="1751812"/>
                <a:ext cx="92155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17100" extrusionOk="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lnTo>
                      <a:pt x="0" y="17050"/>
                    </a:lnTo>
                    <a:cubicBezTo>
                      <a:pt x="0" y="17078"/>
                      <a:pt x="22" y="17100"/>
                      <a:pt x="50" y="17100"/>
                    </a:cubicBezTo>
                    <a:lnTo>
                      <a:pt x="4157" y="17100"/>
                    </a:lnTo>
                    <a:cubicBezTo>
                      <a:pt x="4185" y="17100"/>
                      <a:pt x="4207" y="17078"/>
                      <a:pt x="4207" y="17050"/>
                    </a:cubicBezTo>
                    <a:lnTo>
                      <a:pt x="4207" y="50"/>
                    </a:lnTo>
                    <a:cubicBezTo>
                      <a:pt x="4207" y="22"/>
                      <a:pt x="4185" y="0"/>
                      <a:pt x="4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42"/>
            <p:cNvGrpSpPr/>
            <p:nvPr/>
          </p:nvGrpSpPr>
          <p:grpSpPr>
            <a:xfrm>
              <a:off x="5175375" y="1657675"/>
              <a:ext cx="540180" cy="389375"/>
              <a:chOff x="5175375" y="1657675"/>
              <a:chExt cx="540180" cy="389375"/>
            </a:xfrm>
          </p:grpSpPr>
          <p:grpSp>
            <p:nvGrpSpPr>
              <p:cNvPr id="1123" name="Google Shape;1123;p42"/>
              <p:cNvGrpSpPr/>
              <p:nvPr/>
            </p:nvGrpSpPr>
            <p:grpSpPr>
              <a:xfrm>
                <a:off x="5175375" y="1657675"/>
                <a:ext cx="540180" cy="389375"/>
                <a:chOff x="5175375" y="1581475"/>
                <a:chExt cx="540180" cy="389375"/>
              </a:xfrm>
            </p:grpSpPr>
            <p:sp>
              <p:nvSpPr>
                <p:cNvPr id="1124" name="Google Shape;1124;p42"/>
                <p:cNvSpPr/>
                <p:nvPr/>
              </p:nvSpPr>
              <p:spPr>
                <a:xfrm>
                  <a:off x="5545800" y="1581475"/>
                  <a:ext cx="169755" cy="14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5" h="8305" extrusionOk="0">
                      <a:moveTo>
                        <a:pt x="9464" y="1"/>
                      </a:moveTo>
                      <a:lnTo>
                        <a:pt x="0" y="3571"/>
                      </a:lnTo>
                      <a:lnTo>
                        <a:pt x="4732" y="8305"/>
                      </a:lnTo>
                      <a:lnTo>
                        <a:pt x="94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2"/>
                <p:cNvSpPr/>
                <p:nvPr/>
              </p:nvSpPr>
              <p:spPr>
                <a:xfrm>
                  <a:off x="5175375" y="1645050"/>
                  <a:ext cx="487800" cy="3258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6" name="Google Shape;1126;p42"/>
              <p:cNvSpPr/>
              <p:nvPr/>
            </p:nvSpPr>
            <p:spPr>
              <a:xfrm>
                <a:off x="5312709" y="1801133"/>
                <a:ext cx="201726" cy="166018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9750" extrusionOk="0">
                    <a:moveTo>
                      <a:pt x="2953" y="1"/>
                    </a:moveTo>
                    <a:cubicBezTo>
                      <a:pt x="1322" y="1"/>
                      <a:pt x="0" y="1264"/>
                      <a:pt x="0" y="2824"/>
                    </a:cubicBezTo>
                    <a:cubicBezTo>
                      <a:pt x="0" y="3565"/>
                      <a:pt x="299" y="4237"/>
                      <a:pt x="788" y="4741"/>
                    </a:cubicBezTo>
                    <a:cubicBezTo>
                      <a:pt x="804" y="4757"/>
                      <a:pt x="5327" y="9749"/>
                      <a:pt x="5907" y="9749"/>
                    </a:cubicBezTo>
                    <a:cubicBezTo>
                      <a:pt x="6486" y="9749"/>
                      <a:pt x="10933" y="4792"/>
                      <a:pt x="10933" y="4792"/>
                    </a:cubicBezTo>
                    <a:cubicBezTo>
                      <a:pt x="11450" y="4285"/>
                      <a:pt x="11771" y="3590"/>
                      <a:pt x="11771" y="2824"/>
                    </a:cubicBezTo>
                    <a:cubicBezTo>
                      <a:pt x="11771" y="1264"/>
                      <a:pt x="10450" y="1"/>
                      <a:pt x="8818" y="1"/>
                    </a:cubicBezTo>
                    <a:cubicBezTo>
                      <a:pt x="7301" y="1"/>
                      <a:pt x="6054" y="1093"/>
                      <a:pt x="5885" y="2500"/>
                    </a:cubicBezTo>
                    <a:cubicBezTo>
                      <a:pt x="5716" y="1093"/>
                      <a:pt x="4470" y="1"/>
                      <a:pt x="2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2"/>
            <p:cNvGrpSpPr/>
            <p:nvPr/>
          </p:nvGrpSpPr>
          <p:grpSpPr>
            <a:xfrm>
              <a:off x="7413687" y="1760931"/>
              <a:ext cx="813161" cy="515531"/>
              <a:chOff x="7413687" y="1760931"/>
              <a:chExt cx="813161" cy="515531"/>
            </a:xfrm>
          </p:grpSpPr>
          <p:sp>
            <p:nvSpPr>
              <p:cNvPr id="1128" name="Google Shape;1128;p42"/>
              <p:cNvSpPr/>
              <p:nvPr/>
            </p:nvSpPr>
            <p:spPr>
              <a:xfrm>
                <a:off x="7413687" y="2215198"/>
                <a:ext cx="64454" cy="61265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3598" extrusionOk="0">
                    <a:moveTo>
                      <a:pt x="1881" y="0"/>
                    </a:moveTo>
                    <a:cubicBezTo>
                      <a:pt x="842" y="0"/>
                      <a:pt x="0" y="806"/>
                      <a:pt x="0" y="1799"/>
                    </a:cubicBezTo>
                    <a:cubicBezTo>
                      <a:pt x="0" y="2792"/>
                      <a:pt x="842" y="3598"/>
                      <a:pt x="1881" y="3598"/>
                    </a:cubicBezTo>
                    <a:cubicBezTo>
                      <a:pt x="2919" y="3598"/>
                      <a:pt x="3761" y="2792"/>
                      <a:pt x="3761" y="1799"/>
                    </a:cubicBezTo>
                    <a:cubicBezTo>
                      <a:pt x="3761" y="806"/>
                      <a:pt x="2919" y="0"/>
                      <a:pt x="1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7554861" y="2141690"/>
                <a:ext cx="122447" cy="116417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6837" extrusionOk="0">
                    <a:moveTo>
                      <a:pt x="3573" y="1"/>
                    </a:moveTo>
                    <a:cubicBezTo>
                      <a:pt x="1601" y="1"/>
                      <a:pt x="1" y="1531"/>
                      <a:pt x="1" y="3418"/>
                    </a:cubicBezTo>
                    <a:cubicBezTo>
                      <a:pt x="1" y="5306"/>
                      <a:pt x="1601" y="6836"/>
                      <a:pt x="3573" y="6836"/>
                    </a:cubicBezTo>
                    <a:cubicBezTo>
                      <a:pt x="5547" y="6836"/>
                      <a:pt x="7144" y="5306"/>
                      <a:pt x="7144" y="3418"/>
                    </a:cubicBezTo>
                    <a:cubicBezTo>
                      <a:pt x="7144" y="1531"/>
                      <a:pt x="5547" y="1"/>
                      <a:pt x="3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42"/>
              <p:cNvGrpSpPr/>
              <p:nvPr/>
            </p:nvGrpSpPr>
            <p:grpSpPr>
              <a:xfrm>
                <a:off x="7722393" y="1760931"/>
                <a:ext cx="504455" cy="499582"/>
                <a:chOff x="5049725" y="1435050"/>
                <a:chExt cx="486550" cy="481850"/>
              </a:xfrm>
            </p:grpSpPr>
            <p:sp>
              <p:nvSpPr>
                <p:cNvPr id="1131" name="Google Shape;1131;p42"/>
                <p:cNvSpPr/>
                <p:nvPr/>
              </p:nvSpPr>
              <p:spPr>
                <a:xfrm>
                  <a:off x="5136300" y="1519775"/>
                  <a:ext cx="310550" cy="3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2" h="12422" extrusionOk="0">
                      <a:moveTo>
                        <a:pt x="6209" y="1"/>
                      </a:moveTo>
                      <a:cubicBezTo>
                        <a:pt x="2786" y="1"/>
                        <a:pt x="0" y="2786"/>
                        <a:pt x="0" y="6213"/>
                      </a:cubicBezTo>
                      <a:cubicBezTo>
                        <a:pt x="0" y="9637"/>
                        <a:pt x="2786" y="12422"/>
                        <a:pt x="6209" y="12422"/>
                      </a:cubicBezTo>
                      <a:cubicBezTo>
                        <a:pt x="9636" y="12422"/>
                        <a:pt x="12422" y="9637"/>
                        <a:pt x="12422" y="6213"/>
                      </a:cubicBezTo>
                      <a:cubicBezTo>
                        <a:pt x="12422" y="5219"/>
                        <a:pt x="12160" y="4258"/>
                        <a:pt x="11711" y="3388"/>
                      </a:cubicBezTo>
                      <a:lnTo>
                        <a:pt x="11428" y="3388"/>
                      </a:lnTo>
                      <a:lnTo>
                        <a:pt x="10780" y="4036"/>
                      </a:lnTo>
                      <a:cubicBezTo>
                        <a:pt x="11112" y="4713"/>
                        <a:pt x="11286" y="5457"/>
                        <a:pt x="11292" y="6213"/>
                      </a:cubicBezTo>
                      <a:cubicBezTo>
                        <a:pt x="11292" y="9013"/>
                        <a:pt x="9010" y="11293"/>
                        <a:pt x="6209" y="11293"/>
                      </a:cubicBezTo>
                      <a:cubicBezTo>
                        <a:pt x="3409" y="11293"/>
                        <a:pt x="1129" y="9013"/>
                        <a:pt x="1129" y="6213"/>
                      </a:cubicBezTo>
                      <a:cubicBezTo>
                        <a:pt x="1129" y="3409"/>
                        <a:pt x="3409" y="1130"/>
                        <a:pt x="6209" y="1130"/>
                      </a:cubicBezTo>
                      <a:cubicBezTo>
                        <a:pt x="6965" y="1133"/>
                        <a:pt x="7709" y="1307"/>
                        <a:pt x="8387" y="1639"/>
                      </a:cubicBezTo>
                      <a:lnTo>
                        <a:pt x="9034" y="994"/>
                      </a:lnTo>
                      <a:lnTo>
                        <a:pt x="9034" y="708"/>
                      </a:lnTo>
                      <a:cubicBezTo>
                        <a:pt x="8164" y="260"/>
                        <a:pt x="7203" y="1"/>
                        <a:pt x="6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32" name="Google Shape;1132;p42"/>
                <p:cNvSpPr/>
                <p:nvPr/>
              </p:nvSpPr>
              <p:spPr>
                <a:xfrm>
                  <a:off x="5184925" y="1576250"/>
                  <a:ext cx="205475" cy="19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9" h="7905" extrusionOk="0">
                      <a:moveTo>
                        <a:pt x="4264" y="0"/>
                      </a:moveTo>
                      <a:cubicBezTo>
                        <a:pt x="2665" y="0"/>
                        <a:pt x="1226" y="964"/>
                        <a:pt x="612" y="2439"/>
                      </a:cubicBezTo>
                      <a:cubicBezTo>
                        <a:pt x="0" y="3918"/>
                        <a:pt x="341" y="5616"/>
                        <a:pt x="1470" y="6748"/>
                      </a:cubicBezTo>
                      <a:cubicBezTo>
                        <a:pt x="2225" y="7503"/>
                        <a:pt x="3236" y="7904"/>
                        <a:pt x="4264" y="7904"/>
                      </a:cubicBezTo>
                      <a:cubicBezTo>
                        <a:pt x="4774" y="7904"/>
                        <a:pt x="5287" y="7806"/>
                        <a:pt x="5776" y="7603"/>
                      </a:cubicBezTo>
                      <a:cubicBezTo>
                        <a:pt x="7255" y="6992"/>
                        <a:pt x="8218" y="5550"/>
                        <a:pt x="8218" y="3954"/>
                      </a:cubicBezTo>
                      <a:cubicBezTo>
                        <a:pt x="8212" y="3502"/>
                        <a:pt x="8131" y="3059"/>
                        <a:pt x="7974" y="2638"/>
                      </a:cubicBezTo>
                      <a:lnTo>
                        <a:pt x="7050" y="3565"/>
                      </a:lnTo>
                      <a:cubicBezTo>
                        <a:pt x="7071" y="3692"/>
                        <a:pt x="7083" y="3821"/>
                        <a:pt x="7089" y="3954"/>
                      </a:cubicBezTo>
                      <a:cubicBezTo>
                        <a:pt x="7089" y="5095"/>
                        <a:pt x="6399" y="6125"/>
                        <a:pt x="5345" y="6562"/>
                      </a:cubicBezTo>
                      <a:cubicBezTo>
                        <a:pt x="4996" y="6706"/>
                        <a:pt x="4629" y="6776"/>
                        <a:pt x="4265" y="6776"/>
                      </a:cubicBezTo>
                      <a:cubicBezTo>
                        <a:pt x="3530" y="6776"/>
                        <a:pt x="2808" y="6489"/>
                        <a:pt x="2268" y="5947"/>
                      </a:cubicBezTo>
                      <a:cubicBezTo>
                        <a:pt x="1461" y="5140"/>
                        <a:pt x="1220" y="3927"/>
                        <a:pt x="1657" y="2873"/>
                      </a:cubicBezTo>
                      <a:cubicBezTo>
                        <a:pt x="2093" y="1816"/>
                        <a:pt x="3123" y="1129"/>
                        <a:pt x="4264" y="1129"/>
                      </a:cubicBezTo>
                      <a:cubicBezTo>
                        <a:pt x="4394" y="1132"/>
                        <a:pt x="4523" y="1144"/>
                        <a:pt x="4653" y="1168"/>
                      </a:cubicBezTo>
                      <a:lnTo>
                        <a:pt x="5580" y="241"/>
                      </a:lnTo>
                      <a:cubicBezTo>
                        <a:pt x="5159" y="84"/>
                        <a:pt x="4713" y="3"/>
                        <a:pt x="42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33" name="Google Shape;1133;p42"/>
                <p:cNvSpPr/>
                <p:nvPr/>
              </p:nvSpPr>
              <p:spPr>
                <a:xfrm>
                  <a:off x="5049725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672" y="1"/>
                      </a:moveTo>
                      <a:cubicBezTo>
                        <a:pt x="4379" y="1"/>
                        <a:pt x="0" y="4307"/>
                        <a:pt x="0" y="9601"/>
                      </a:cubicBezTo>
                      <a:cubicBezTo>
                        <a:pt x="0" y="14892"/>
                        <a:pt x="4379" y="19273"/>
                        <a:pt x="9672" y="19273"/>
                      </a:cubicBezTo>
                      <a:cubicBezTo>
                        <a:pt x="14966" y="19273"/>
                        <a:pt x="19272" y="14892"/>
                        <a:pt x="19272" y="9601"/>
                      </a:cubicBezTo>
                      <a:cubicBezTo>
                        <a:pt x="19269" y="8204"/>
                        <a:pt x="18962" y="6821"/>
                        <a:pt x="18369" y="5557"/>
                      </a:cubicBezTo>
                      <a:lnTo>
                        <a:pt x="17646" y="6279"/>
                      </a:lnTo>
                      <a:cubicBezTo>
                        <a:pt x="17327" y="6599"/>
                        <a:pt x="16896" y="6776"/>
                        <a:pt x="16448" y="6776"/>
                      </a:cubicBezTo>
                      <a:lnTo>
                        <a:pt x="16430" y="6776"/>
                      </a:lnTo>
                      <a:cubicBezTo>
                        <a:pt x="16809" y="7671"/>
                        <a:pt x="17008" y="8628"/>
                        <a:pt x="17014" y="9601"/>
                      </a:cubicBezTo>
                      <a:cubicBezTo>
                        <a:pt x="17014" y="13648"/>
                        <a:pt x="13720" y="16939"/>
                        <a:pt x="9672" y="16939"/>
                      </a:cubicBezTo>
                      <a:cubicBezTo>
                        <a:pt x="5625" y="16939"/>
                        <a:pt x="2334" y="13648"/>
                        <a:pt x="2334" y="9601"/>
                      </a:cubicBezTo>
                      <a:cubicBezTo>
                        <a:pt x="2334" y="5554"/>
                        <a:pt x="5625" y="2259"/>
                        <a:pt x="9672" y="2259"/>
                      </a:cubicBezTo>
                      <a:cubicBezTo>
                        <a:pt x="10642" y="2265"/>
                        <a:pt x="11603" y="2464"/>
                        <a:pt x="12497" y="2844"/>
                      </a:cubicBezTo>
                      <a:lnTo>
                        <a:pt x="12497" y="2825"/>
                      </a:lnTo>
                      <a:cubicBezTo>
                        <a:pt x="12494" y="2374"/>
                        <a:pt x="12672" y="1943"/>
                        <a:pt x="12991" y="1627"/>
                      </a:cubicBezTo>
                      <a:lnTo>
                        <a:pt x="13713" y="904"/>
                      </a:lnTo>
                      <a:cubicBezTo>
                        <a:pt x="12449" y="311"/>
                        <a:pt x="11070" y="4"/>
                        <a:pt x="9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34" name="Google Shape;1134;p42"/>
                <p:cNvSpPr/>
                <p:nvPr/>
              </p:nvSpPr>
              <p:spPr>
                <a:xfrm>
                  <a:off x="5245825" y="1435050"/>
                  <a:ext cx="290450" cy="2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8" h="11294" extrusionOk="0">
                      <a:moveTo>
                        <a:pt x="8601" y="1"/>
                      </a:moveTo>
                      <a:cubicBezTo>
                        <a:pt x="8461" y="1"/>
                        <a:pt x="8319" y="52"/>
                        <a:pt x="8203" y="168"/>
                      </a:cubicBezTo>
                      <a:lnTo>
                        <a:pt x="5945" y="2426"/>
                      </a:lnTo>
                      <a:cubicBezTo>
                        <a:pt x="5839" y="2531"/>
                        <a:pt x="5779" y="2676"/>
                        <a:pt x="5782" y="2826"/>
                      </a:cubicBezTo>
                      <a:lnTo>
                        <a:pt x="5782" y="4850"/>
                      </a:lnTo>
                      <a:lnTo>
                        <a:pt x="2554" y="8075"/>
                      </a:lnTo>
                      <a:cubicBezTo>
                        <a:pt x="2328" y="7967"/>
                        <a:pt x="2081" y="7906"/>
                        <a:pt x="1828" y="7906"/>
                      </a:cubicBezTo>
                      <a:cubicBezTo>
                        <a:pt x="1142" y="7906"/>
                        <a:pt x="525" y="8319"/>
                        <a:pt x="263" y="8951"/>
                      </a:cubicBezTo>
                      <a:cubicBezTo>
                        <a:pt x="1" y="9584"/>
                        <a:pt x="145" y="10312"/>
                        <a:pt x="630" y="10797"/>
                      </a:cubicBezTo>
                      <a:cubicBezTo>
                        <a:pt x="954" y="11122"/>
                        <a:pt x="1388" y="11294"/>
                        <a:pt x="1828" y="11294"/>
                      </a:cubicBezTo>
                      <a:cubicBezTo>
                        <a:pt x="2046" y="11294"/>
                        <a:pt x="2266" y="11251"/>
                        <a:pt x="2476" y="11165"/>
                      </a:cubicBezTo>
                      <a:cubicBezTo>
                        <a:pt x="3108" y="10903"/>
                        <a:pt x="3524" y="10285"/>
                        <a:pt x="3524" y="9602"/>
                      </a:cubicBezTo>
                      <a:cubicBezTo>
                        <a:pt x="3521" y="9349"/>
                        <a:pt x="3463" y="9102"/>
                        <a:pt x="3352" y="8876"/>
                      </a:cubicBezTo>
                      <a:lnTo>
                        <a:pt x="6580" y="5648"/>
                      </a:lnTo>
                      <a:lnTo>
                        <a:pt x="8604" y="5648"/>
                      </a:lnTo>
                      <a:cubicBezTo>
                        <a:pt x="8754" y="5648"/>
                        <a:pt x="8896" y="5588"/>
                        <a:pt x="9004" y="5482"/>
                      </a:cubicBezTo>
                      <a:lnTo>
                        <a:pt x="11263" y="3224"/>
                      </a:lnTo>
                      <a:cubicBezTo>
                        <a:pt x="11618" y="2869"/>
                        <a:pt x="11365" y="2260"/>
                        <a:pt x="10862" y="2260"/>
                      </a:cubicBezTo>
                      <a:lnTo>
                        <a:pt x="9170" y="2260"/>
                      </a:lnTo>
                      <a:lnTo>
                        <a:pt x="9170" y="568"/>
                      </a:lnTo>
                      <a:cubicBezTo>
                        <a:pt x="9170" y="226"/>
                        <a:pt x="8892" y="1"/>
                        <a:pt x="86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1135" name="Google Shape;1135;p42"/>
            <p:cNvGrpSpPr/>
            <p:nvPr/>
          </p:nvGrpSpPr>
          <p:grpSpPr>
            <a:xfrm>
              <a:off x="6101075" y="2143410"/>
              <a:ext cx="1453774" cy="1723119"/>
              <a:chOff x="6101075" y="2143410"/>
              <a:chExt cx="1453774" cy="1723119"/>
            </a:xfrm>
          </p:grpSpPr>
          <p:sp>
            <p:nvSpPr>
              <p:cNvPr id="1136" name="Google Shape;1136;p42"/>
              <p:cNvSpPr/>
              <p:nvPr/>
            </p:nvSpPr>
            <p:spPr>
              <a:xfrm>
                <a:off x="6611327" y="2732289"/>
                <a:ext cx="127349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3788" extrusionOk="0">
                    <a:moveTo>
                      <a:pt x="6857" y="0"/>
                    </a:moveTo>
                    <a:cubicBezTo>
                      <a:pt x="6147" y="444"/>
                      <a:pt x="4718" y="474"/>
                      <a:pt x="3793" y="854"/>
                    </a:cubicBezTo>
                    <a:cubicBezTo>
                      <a:pt x="1747" y="1698"/>
                      <a:pt x="0" y="2928"/>
                      <a:pt x="123" y="3702"/>
                    </a:cubicBezTo>
                    <a:cubicBezTo>
                      <a:pt x="162" y="3762"/>
                      <a:pt x="218" y="3787"/>
                      <a:pt x="287" y="3787"/>
                    </a:cubicBezTo>
                    <a:cubicBezTo>
                      <a:pt x="624" y="3787"/>
                      <a:pt x="1274" y="3194"/>
                      <a:pt x="1737" y="3127"/>
                    </a:cubicBezTo>
                    <a:cubicBezTo>
                      <a:pt x="1985" y="3090"/>
                      <a:pt x="2215" y="3078"/>
                      <a:pt x="2430" y="3078"/>
                    </a:cubicBezTo>
                    <a:cubicBezTo>
                      <a:pt x="2960" y="3078"/>
                      <a:pt x="3400" y="3156"/>
                      <a:pt x="3801" y="3156"/>
                    </a:cubicBezTo>
                    <a:cubicBezTo>
                      <a:pt x="3907" y="3156"/>
                      <a:pt x="4010" y="3150"/>
                      <a:pt x="4111" y="3137"/>
                    </a:cubicBezTo>
                    <a:cubicBezTo>
                      <a:pt x="5829" y="2902"/>
                      <a:pt x="6322" y="2142"/>
                      <a:pt x="7430" y="1957"/>
                    </a:cubicBezTo>
                    <a:lnTo>
                      <a:pt x="6857" y="0"/>
                    </a:ln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6715351" y="2717543"/>
                <a:ext cx="85259" cy="58966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3463" extrusionOk="0">
                    <a:moveTo>
                      <a:pt x="3611" y="1"/>
                    </a:moveTo>
                    <a:lnTo>
                      <a:pt x="3611" y="1"/>
                    </a:lnTo>
                    <a:lnTo>
                      <a:pt x="3611" y="1"/>
                    </a:lnTo>
                    <a:cubicBezTo>
                      <a:pt x="3612" y="1"/>
                      <a:pt x="3613" y="1"/>
                      <a:pt x="3613" y="1"/>
                    </a:cubicBezTo>
                    <a:close/>
                    <a:moveTo>
                      <a:pt x="3611" y="1"/>
                    </a:moveTo>
                    <a:cubicBezTo>
                      <a:pt x="3547" y="7"/>
                      <a:pt x="1911" y="159"/>
                      <a:pt x="956" y="297"/>
                    </a:cubicBezTo>
                    <a:cubicBezTo>
                      <a:pt x="0" y="438"/>
                      <a:pt x="879" y="3462"/>
                      <a:pt x="1613" y="3462"/>
                    </a:cubicBezTo>
                    <a:cubicBezTo>
                      <a:pt x="1625" y="3462"/>
                      <a:pt x="1638" y="3461"/>
                      <a:pt x="1651" y="3459"/>
                    </a:cubicBezTo>
                    <a:cubicBezTo>
                      <a:pt x="2391" y="3352"/>
                      <a:pt x="4974" y="3201"/>
                      <a:pt x="4974" y="3201"/>
                    </a:cubicBezTo>
                    <a:lnTo>
                      <a:pt x="36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2"/>
              <p:cNvSpPr/>
              <p:nvPr/>
            </p:nvSpPr>
            <p:spPr>
              <a:xfrm>
                <a:off x="6750723" y="2413347"/>
                <a:ext cx="521271" cy="361681"/>
              </a:xfrm>
              <a:custGeom>
                <a:avLst/>
                <a:gdLst/>
                <a:ahLst/>
                <a:cxnLst/>
                <a:rect l="l" t="t" r="r" b="b"/>
                <a:pathLst>
                  <a:path w="30417" h="21241" extrusionOk="0">
                    <a:moveTo>
                      <a:pt x="25512" y="0"/>
                    </a:moveTo>
                    <a:cubicBezTo>
                      <a:pt x="21872" y="8828"/>
                      <a:pt x="13393" y="15368"/>
                      <a:pt x="1350" y="16921"/>
                    </a:cubicBezTo>
                    <a:cubicBezTo>
                      <a:pt x="0" y="17095"/>
                      <a:pt x="151" y="21241"/>
                      <a:pt x="2064" y="21241"/>
                    </a:cubicBezTo>
                    <a:cubicBezTo>
                      <a:pt x="2072" y="21241"/>
                      <a:pt x="2079" y="21241"/>
                      <a:pt x="2086" y="21241"/>
                    </a:cubicBezTo>
                    <a:cubicBezTo>
                      <a:pt x="15327" y="21026"/>
                      <a:pt x="28972" y="12189"/>
                      <a:pt x="30417" y="1324"/>
                    </a:cubicBezTo>
                    <a:lnTo>
                      <a:pt x="25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2"/>
              <p:cNvSpPr/>
              <p:nvPr/>
            </p:nvSpPr>
            <p:spPr>
              <a:xfrm>
                <a:off x="7470567" y="2971747"/>
                <a:ext cx="17" cy="188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93" fill="none" extrusionOk="0">
                    <a:moveTo>
                      <a:pt x="0" y="0"/>
                    </a:moveTo>
                    <a:lnTo>
                      <a:pt x="0" y="11092"/>
                    </a:lnTo>
                  </a:path>
                </a:pathLst>
              </a:custGeom>
              <a:solidFill>
                <a:schemeClr val="lt1"/>
              </a:solidFill>
              <a:ln w="66575" cap="flat" cmpd="sng">
                <a:solidFill>
                  <a:schemeClr val="dk1"/>
                </a:solidFill>
                <a:prstDash val="solid"/>
                <a:miter lim="1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7231002" y="2486803"/>
                <a:ext cx="294954" cy="535889"/>
              </a:xfrm>
              <a:custGeom>
                <a:avLst/>
                <a:gdLst/>
                <a:ahLst/>
                <a:cxnLst/>
                <a:rect l="l" t="t" r="r" b="b"/>
                <a:pathLst>
                  <a:path w="17211" h="31472" extrusionOk="0">
                    <a:moveTo>
                      <a:pt x="0" y="0"/>
                    </a:moveTo>
                    <a:lnTo>
                      <a:pt x="0" y="31471"/>
                    </a:lnTo>
                    <a:lnTo>
                      <a:pt x="17211" y="31471"/>
                    </a:lnTo>
                    <a:lnTo>
                      <a:pt x="172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6453456" y="3676685"/>
                <a:ext cx="367377" cy="172642"/>
              </a:xfrm>
              <a:custGeom>
                <a:avLst/>
                <a:gdLst/>
                <a:ahLst/>
                <a:cxnLst/>
                <a:rect l="l" t="t" r="r" b="b"/>
                <a:pathLst>
                  <a:path w="21437" h="10139" extrusionOk="0">
                    <a:moveTo>
                      <a:pt x="9721" y="0"/>
                    </a:moveTo>
                    <a:cubicBezTo>
                      <a:pt x="8346" y="0"/>
                      <a:pt x="7275" y="170"/>
                      <a:pt x="6904" y="632"/>
                    </a:cubicBezTo>
                    <a:cubicBezTo>
                      <a:pt x="5499" y="2379"/>
                      <a:pt x="1" y="9350"/>
                      <a:pt x="3005" y="9871"/>
                    </a:cubicBezTo>
                    <a:cubicBezTo>
                      <a:pt x="4128" y="10066"/>
                      <a:pt x="6739" y="10138"/>
                      <a:pt x="9615" y="10138"/>
                    </a:cubicBezTo>
                    <a:cubicBezTo>
                      <a:pt x="14440" y="10138"/>
                      <a:pt x="20012" y="9937"/>
                      <a:pt x="20561" y="9779"/>
                    </a:cubicBezTo>
                    <a:cubicBezTo>
                      <a:pt x="21436" y="9529"/>
                      <a:pt x="19840" y="3081"/>
                      <a:pt x="19705" y="1312"/>
                    </a:cubicBezTo>
                    <a:cubicBezTo>
                      <a:pt x="19705" y="1312"/>
                      <a:pt x="13541" y="0"/>
                      <a:pt x="9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2"/>
              <p:cNvSpPr/>
              <p:nvPr/>
            </p:nvSpPr>
            <p:spPr>
              <a:xfrm>
                <a:off x="6406602" y="2743987"/>
                <a:ext cx="1043999" cy="1009680"/>
              </a:xfrm>
              <a:custGeom>
                <a:avLst/>
                <a:gdLst/>
                <a:ahLst/>
                <a:cxnLst/>
                <a:rect l="l" t="t" r="r" b="b"/>
                <a:pathLst>
                  <a:path w="60919" h="59297" extrusionOk="0">
                    <a:moveTo>
                      <a:pt x="39081" y="0"/>
                    </a:moveTo>
                    <a:cubicBezTo>
                      <a:pt x="39081" y="0"/>
                      <a:pt x="39502" y="3518"/>
                      <a:pt x="36130" y="4235"/>
                    </a:cubicBezTo>
                    <a:cubicBezTo>
                      <a:pt x="22821" y="6746"/>
                      <a:pt x="3375" y="9412"/>
                      <a:pt x="1688" y="13175"/>
                    </a:cubicBezTo>
                    <a:cubicBezTo>
                      <a:pt x="1" y="16940"/>
                      <a:pt x="2532" y="52445"/>
                      <a:pt x="2719" y="56208"/>
                    </a:cubicBezTo>
                    <a:cubicBezTo>
                      <a:pt x="2811" y="58056"/>
                      <a:pt x="7960" y="59296"/>
                      <a:pt x="13102" y="59296"/>
                    </a:cubicBezTo>
                    <a:cubicBezTo>
                      <a:pt x="18437" y="59296"/>
                      <a:pt x="23765" y="57961"/>
                      <a:pt x="23432" y="54584"/>
                    </a:cubicBezTo>
                    <a:cubicBezTo>
                      <a:pt x="22706" y="47233"/>
                      <a:pt x="17213" y="24516"/>
                      <a:pt x="18151" y="22723"/>
                    </a:cubicBezTo>
                    <a:cubicBezTo>
                      <a:pt x="18504" y="22047"/>
                      <a:pt x="19395" y="21798"/>
                      <a:pt x="21353" y="21798"/>
                    </a:cubicBezTo>
                    <a:cubicBezTo>
                      <a:pt x="24587" y="21798"/>
                      <a:pt x="30733" y="22478"/>
                      <a:pt x="42175" y="23035"/>
                    </a:cubicBezTo>
                    <a:cubicBezTo>
                      <a:pt x="42622" y="23057"/>
                      <a:pt x="43058" y="23068"/>
                      <a:pt x="43483" y="23068"/>
                    </a:cubicBezTo>
                    <a:cubicBezTo>
                      <a:pt x="60553" y="23068"/>
                      <a:pt x="60734" y="5936"/>
                      <a:pt x="60918" y="3138"/>
                    </a:cubicBezTo>
                    <a:lnTo>
                      <a:pt x="60918" y="3138"/>
                    </a:lnTo>
                    <a:cubicBezTo>
                      <a:pt x="59540" y="3260"/>
                      <a:pt x="58195" y="3314"/>
                      <a:pt x="56892" y="3314"/>
                    </a:cubicBezTo>
                    <a:cubicBezTo>
                      <a:pt x="46675" y="3314"/>
                      <a:pt x="39081" y="0"/>
                      <a:pt x="39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2"/>
              <p:cNvSpPr/>
              <p:nvPr/>
            </p:nvSpPr>
            <p:spPr>
              <a:xfrm>
                <a:off x="7066242" y="2743987"/>
                <a:ext cx="373889" cy="259176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15221" extrusionOk="0">
                    <a:moveTo>
                      <a:pt x="590" y="0"/>
                    </a:moveTo>
                    <a:cubicBezTo>
                      <a:pt x="590" y="0"/>
                      <a:pt x="1" y="2929"/>
                      <a:pt x="4808" y="4503"/>
                    </a:cubicBezTo>
                    <a:cubicBezTo>
                      <a:pt x="11582" y="6722"/>
                      <a:pt x="21024" y="8061"/>
                      <a:pt x="19488" y="15221"/>
                    </a:cubicBezTo>
                    <a:cubicBezTo>
                      <a:pt x="19488" y="15221"/>
                      <a:pt x="21396" y="11786"/>
                      <a:pt x="21816" y="8618"/>
                    </a:cubicBezTo>
                    <a:cubicBezTo>
                      <a:pt x="21816" y="8618"/>
                      <a:pt x="19287" y="2151"/>
                      <a:pt x="13594" y="1411"/>
                    </a:cubicBezTo>
                    <a:cubicBezTo>
                      <a:pt x="7901" y="673"/>
                      <a:pt x="590" y="0"/>
                      <a:pt x="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7155494" y="2215027"/>
                <a:ext cx="157219" cy="18081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10619" extrusionOk="0">
                    <a:moveTo>
                      <a:pt x="4382" y="1"/>
                    </a:moveTo>
                    <a:cubicBezTo>
                      <a:pt x="3325" y="1"/>
                      <a:pt x="2155" y="352"/>
                      <a:pt x="1385" y="886"/>
                    </a:cubicBezTo>
                    <a:cubicBezTo>
                      <a:pt x="0" y="1849"/>
                      <a:pt x="1160" y="6332"/>
                      <a:pt x="2305" y="7092"/>
                    </a:cubicBezTo>
                    <a:cubicBezTo>
                      <a:pt x="2445" y="7186"/>
                      <a:pt x="2598" y="7226"/>
                      <a:pt x="2759" y="7226"/>
                    </a:cubicBezTo>
                    <a:cubicBezTo>
                      <a:pt x="3152" y="7226"/>
                      <a:pt x="3596" y="6990"/>
                      <a:pt x="4042" y="6712"/>
                    </a:cubicBezTo>
                    <a:cubicBezTo>
                      <a:pt x="4334" y="7936"/>
                      <a:pt x="4780" y="9403"/>
                      <a:pt x="4687" y="10618"/>
                    </a:cubicBezTo>
                    <a:lnTo>
                      <a:pt x="9174" y="8670"/>
                    </a:lnTo>
                    <a:cubicBezTo>
                      <a:pt x="8109" y="7844"/>
                      <a:pt x="7510" y="6899"/>
                      <a:pt x="7224" y="5556"/>
                    </a:cubicBezTo>
                    <a:cubicBezTo>
                      <a:pt x="6915" y="4097"/>
                      <a:pt x="7377" y="2591"/>
                      <a:pt x="6633" y="1067"/>
                    </a:cubicBezTo>
                    <a:cubicBezTo>
                      <a:pt x="6265" y="310"/>
                      <a:pt x="5373" y="1"/>
                      <a:pt x="4382" y="1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7204661" y="2331921"/>
                <a:ext cx="103425" cy="48665"/>
              </a:xfrm>
              <a:custGeom>
                <a:avLst/>
                <a:gdLst/>
                <a:ahLst/>
                <a:cxnLst/>
                <a:rect l="l" t="t" r="r" b="b"/>
                <a:pathLst>
                  <a:path w="6035" h="2858" extrusionOk="0">
                    <a:moveTo>
                      <a:pt x="5356" y="0"/>
                    </a:moveTo>
                    <a:lnTo>
                      <a:pt x="912" y="1159"/>
                    </a:lnTo>
                    <a:lnTo>
                      <a:pt x="1" y="2858"/>
                    </a:lnTo>
                    <a:lnTo>
                      <a:pt x="6034" y="1634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2"/>
              <p:cNvSpPr/>
              <p:nvPr/>
            </p:nvSpPr>
            <p:spPr>
              <a:xfrm>
                <a:off x="7076336" y="2351605"/>
                <a:ext cx="384086" cy="579957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4060" extrusionOk="0">
                    <a:moveTo>
                      <a:pt x="11156" y="1"/>
                    </a:moveTo>
                    <a:cubicBezTo>
                      <a:pt x="9719" y="1"/>
                      <a:pt x="8302" y="553"/>
                      <a:pt x="7029" y="1801"/>
                    </a:cubicBezTo>
                    <a:cubicBezTo>
                      <a:pt x="1549" y="7180"/>
                      <a:pt x="1" y="23044"/>
                      <a:pt x="1" y="23044"/>
                    </a:cubicBezTo>
                    <a:cubicBezTo>
                      <a:pt x="188" y="28069"/>
                      <a:pt x="10263" y="26674"/>
                      <a:pt x="16447" y="28827"/>
                    </a:cubicBezTo>
                    <a:cubicBezTo>
                      <a:pt x="19172" y="29772"/>
                      <a:pt x="20431" y="31543"/>
                      <a:pt x="21086" y="33197"/>
                    </a:cubicBezTo>
                    <a:cubicBezTo>
                      <a:pt x="21285" y="33700"/>
                      <a:pt x="21474" y="34060"/>
                      <a:pt x="21625" y="34060"/>
                    </a:cubicBezTo>
                    <a:cubicBezTo>
                      <a:pt x="21764" y="34060"/>
                      <a:pt x="21872" y="33757"/>
                      <a:pt x="21928" y="32984"/>
                    </a:cubicBezTo>
                    <a:cubicBezTo>
                      <a:pt x="22330" y="27412"/>
                      <a:pt x="22411" y="19944"/>
                      <a:pt x="21649" y="12961"/>
                    </a:cubicBezTo>
                    <a:cubicBezTo>
                      <a:pt x="20894" y="6046"/>
                      <a:pt x="15911" y="1"/>
                      <a:pt x="11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7080500" y="2491213"/>
                <a:ext cx="167365" cy="219433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2887" extrusionOk="0">
                    <a:moveTo>
                      <a:pt x="9765" y="0"/>
                    </a:moveTo>
                    <a:lnTo>
                      <a:pt x="9765" y="0"/>
                    </a:lnTo>
                    <a:cubicBezTo>
                      <a:pt x="6416" y="5992"/>
                      <a:pt x="952" y="8525"/>
                      <a:pt x="952" y="8525"/>
                    </a:cubicBezTo>
                    <a:cubicBezTo>
                      <a:pt x="952" y="8525"/>
                      <a:pt x="976" y="8301"/>
                      <a:pt x="928" y="8301"/>
                    </a:cubicBezTo>
                    <a:cubicBezTo>
                      <a:pt x="893" y="8301"/>
                      <a:pt x="820" y="8420"/>
                      <a:pt x="671" y="8831"/>
                    </a:cubicBezTo>
                    <a:cubicBezTo>
                      <a:pt x="317" y="9808"/>
                      <a:pt x="0" y="12887"/>
                      <a:pt x="0" y="12887"/>
                    </a:cubicBezTo>
                    <a:cubicBezTo>
                      <a:pt x="9166" y="6159"/>
                      <a:pt x="9765" y="1"/>
                      <a:pt x="9765" y="0"/>
                    </a:cubicBezTo>
                    <a:close/>
                  </a:path>
                </a:pathLst>
              </a:custGeom>
              <a:solidFill>
                <a:srgbClr val="D8C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6733380" y="2699017"/>
                <a:ext cx="127349" cy="64534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3790" extrusionOk="0">
                    <a:moveTo>
                      <a:pt x="6857" y="0"/>
                    </a:moveTo>
                    <a:cubicBezTo>
                      <a:pt x="6147" y="446"/>
                      <a:pt x="4718" y="476"/>
                      <a:pt x="3795" y="856"/>
                    </a:cubicBezTo>
                    <a:cubicBezTo>
                      <a:pt x="1747" y="1698"/>
                      <a:pt x="0" y="2928"/>
                      <a:pt x="123" y="3704"/>
                    </a:cubicBezTo>
                    <a:cubicBezTo>
                      <a:pt x="162" y="3764"/>
                      <a:pt x="218" y="3790"/>
                      <a:pt x="287" y="3790"/>
                    </a:cubicBezTo>
                    <a:cubicBezTo>
                      <a:pt x="624" y="3790"/>
                      <a:pt x="1276" y="3196"/>
                      <a:pt x="1739" y="3129"/>
                    </a:cubicBezTo>
                    <a:cubicBezTo>
                      <a:pt x="1987" y="3092"/>
                      <a:pt x="2216" y="3079"/>
                      <a:pt x="2431" y="3079"/>
                    </a:cubicBezTo>
                    <a:cubicBezTo>
                      <a:pt x="2960" y="3079"/>
                      <a:pt x="3400" y="3158"/>
                      <a:pt x="3801" y="3158"/>
                    </a:cubicBezTo>
                    <a:cubicBezTo>
                      <a:pt x="3906" y="3158"/>
                      <a:pt x="4010" y="3152"/>
                      <a:pt x="4111" y="3138"/>
                    </a:cubicBezTo>
                    <a:cubicBezTo>
                      <a:pt x="5829" y="2902"/>
                      <a:pt x="6322" y="2142"/>
                      <a:pt x="7430" y="1958"/>
                    </a:cubicBezTo>
                    <a:lnTo>
                      <a:pt x="6857" y="0"/>
                    </a:ln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6837422" y="2684305"/>
                <a:ext cx="85276" cy="58949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3462" extrusionOk="0">
                    <a:moveTo>
                      <a:pt x="3610" y="1"/>
                    </a:moveTo>
                    <a:cubicBezTo>
                      <a:pt x="3610" y="1"/>
                      <a:pt x="1929" y="156"/>
                      <a:pt x="957" y="297"/>
                    </a:cubicBezTo>
                    <a:cubicBezTo>
                      <a:pt x="1" y="436"/>
                      <a:pt x="881" y="3462"/>
                      <a:pt x="1612" y="3462"/>
                    </a:cubicBezTo>
                    <a:cubicBezTo>
                      <a:pt x="1625" y="3462"/>
                      <a:pt x="1637" y="3461"/>
                      <a:pt x="1650" y="3459"/>
                    </a:cubicBezTo>
                    <a:cubicBezTo>
                      <a:pt x="2390" y="3352"/>
                      <a:pt x="4975" y="3201"/>
                      <a:pt x="4975" y="3201"/>
                    </a:cubicBezTo>
                    <a:lnTo>
                      <a:pt x="36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2"/>
              <p:cNvSpPr/>
              <p:nvPr/>
            </p:nvSpPr>
            <p:spPr>
              <a:xfrm>
                <a:off x="6919545" y="3094276"/>
                <a:ext cx="563961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3897" extrusionOk="0">
                    <a:moveTo>
                      <a:pt x="16741" y="0"/>
                    </a:moveTo>
                    <a:cubicBezTo>
                      <a:pt x="16723" y="0"/>
                      <a:pt x="16705" y="1"/>
                      <a:pt x="16692" y="2"/>
                    </a:cubicBezTo>
                    <a:lnTo>
                      <a:pt x="50" y="1142"/>
                    </a:lnTo>
                    <a:cubicBezTo>
                      <a:pt x="22" y="1144"/>
                      <a:pt x="0" y="1168"/>
                      <a:pt x="0" y="1196"/>
                    </a:cubicBezTo>
                    <a:lnTo>
                      <a:pt x="0" y="3846"/>
                    </a:lnTo>
                    <a:cubicBezTo>
                      <a:pt x="0" y="3874"/>
                      <a:pt x="22" y="3896"/>
                      <a:pt x="50" y="3896"/>
                    </a:cubicBezTo>
                    <a:lnTo>
                      <a:pt x="32858" y="3896"/>
                    </a:lnTo>
                    <a:cubicBezTo>
                      <a:pt x="32886" y="3896"/>
                      <a:pt x="32907" y="3874"/>
                      <a:pt x="32907" y="3846"/>
                    </a:cubicBezTo>
                    <a:lnTo>
                      <a:pt x="32907" y="1196"/>
                    </a:lnTo>
                    <a:cubicBezTo>
                      <a:pt x="32907" y="1168"/>
                      <a:pt x="32886" y="1144"/>
                      <a:pt x="32858" y="1142"/>
                    </a:cubicBezTo>
                    <a:lnTo>
                      <a:pt x="16791" y="2"/>
                    </a:lnTo>
                    <a:cubicBezTo>
                      <a:pt x="16777" y="1"/>
                      <a:pt x="16759" y="0"/>
                      <a:pt x="16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2"/>
              <p:cNvSpPr/>
              <p:nvPr/>
            </p:nvSpPr>
            <p:spPr>
              <a:xfrm>
                <a:off x="6911319" y="3146891"/>
                <a:ext cx="572187" cy="27499"/>
              </a:xfrm>
              <a:custGeom>
                <a:avLst/>
                <a:gdLst/>
                <a:ahLst/>
                <a:cxnLst/>
                <a:rect l="l" t="t" r="r" b="b"/>
                <a:pathLst>
                  <a:path w="33388" h="1615" extrusionOk="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lnTo>
                      <a:pt x="0" y="1564"/>
                    </a:lnTo>
                    <a:cubicBezTo>
                      <a:pt x="0" y="1590"/>
                      <a:pt x="22" y="1614"/>
                      <a:pt x="50" y="1614"/>
                    </a:cubicBezTo>
                    <a:lnTo>
                      <a:pt x="33338" y="1614"/>
                    </a:lnTo>
                    <a:cubicBezTo>
                      <a:pt x="33366" y="1614"/>
                      <a:pt x="33387" y="1590"/>
                      <a:pt x="33387" y="1564"/>
                    </a:cubicBezTo>
                    <a:lnTo>
                      <a:pt x="33387" y="50"/>
                    </a:lnTo>
                    <a:cubicBezTo>
                      <a:pt x="33387" y="22"/>
                      <a:pt x="33366" y="0"/>
                      <a:pt x="3333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2"/>
              <p:cNvSpPr/>
              <p:nvPr/>
            </p:nvSpPr>
            <p:spPr>
              <a:xfrm>
                <a:off x="7378247" y="3174374"/>
                <a:ext cx="144675" cy="661416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38844" fill="none" extrusionOk="0">
                    <a:moveTo>
                      <a:pt x="1" y="0"/>
                    </a:moveTo>
                    <a:lnTo>
                      <a:pt x="8442" y="38844"/>
                    </a:lnTo>
                  </a:path>
                </a:pathLst>
              </a:custGeom>
              <a:solidFill>
                <a:schemeClr val="lt1"/>
              </a:solidFill>
              <a:ln w="66575" cap="rnd" cmpd="sng">
                <a:solidFill>
                  <a:schemeClr val="accent4"/>
                </a:solidFill>
                <a:prstDash val="solid"/>
                <a:miter lim="1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2"/>
              <p:cNvSpPr/>
              <p:nvPr/>
            </p:nvSpPr>
            <p:spPr>
              <a:xfrm>
                <a:off x="6876153" y="3174374"/>
                <a:ext cx="144760" cy="661416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38844" fill="none" extrusionOk="0">
                    <a:moveTo>
                      <a:pt x="8446" y="0"/>
                    </a:moveTo>
                    <a:lnTo>
                      <a:pt x="1" y="38844"/>
                    </a:lnTo>
                  </a:path>
                </a:pathLst>
              </a:custGeom>
              <a:solidFill>
                <a:schemeClr val="lt1"/>
              </a:solidFill>
              <a:ln w="66575" cap="rnd" cmpd="sng">
                <a:solidFill>
                  <a:schemeClr val="accent4"/>
                </a:solidFill>
                <a:prstDash val="solid"/>
                <a:miter lim="1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2"/>
              <p:cNvSpPr/>
              <p:nvPr/>
            </p:nvSpPr>
            <p:spPr>
              <a:xfrm>
                <a:off x="7470567" y="2486803"/>
                <a:ext cx="69818" cy="535889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31472" extrusionOk="0">
                    <a:moveTo>
                      <a:pt x="1248" y="0"/>
                    </a:moveTo>
                    <a:cubicBezTo>
                      <a:pt x="1220" y="0"/>
                      <a:pt x="1196" y="22"/>
                      <a:pt x="1194" y="50"/>
                    </a:cubicBezTo>
                    <a:lnTo>
                      <a:pt x="2" y="15412"/>
                    </a:lnTo>
                    <a:cubicBezTo>
                      <a:pt x="0" y="15438"/>
                      <a:pt x="0" y="15484"/>
                      <a:pt x="2" y="15510"/>
                    </a:cubicBezTo>
                    <a:lnTo>
                      <a:pt x="1194" y="31421"/>
                    </a:lnTo>
                    <a:cubicBezTo>
                      <a:pt x="1196" y="31449"/>
                      <a:pt x="1220" y="31471"/>
                      <a:pt x="1248" y="31471"/>
                    </a:cubicBezTo>
                    <a:lnTo>
                      <a:pt x="4024" y="31471"/>
                    </a:lnTo>
                    <a:cubicBezTo>
                      <a:pt x="4052" y="31471"/>
                      <a:pt x="4074" y="31449"/>
                      <a:pt x="4074" y="31421"/>
                    </a:cubicBezTo>
                    <a:lnTo>
                      <a:pt x="4074" y="50"/>
                    </a:lnTo>
                    <a:cubicBezTo>
                      <a:pt x="4074" y="22"/>
                      <a:pt x="4052" y="0"/>
                      <a:pt x="4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2"/>
              <p:cNvSpPr/>
              <p:nvPr/>
            </p:nvSpPr>
            <p:spPr>
              <a:xfrm>
                <a:off x="7525938" y="2486803"/>
                <a:ext cx="28911" cy="535889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31472" extrusionOk="0">
                    <a:moveTo>
                      <a:pt x="51" y="0"/>
                    </a:moveTo>
                    <a:cubicBezTo>
                      <a:pt x="23" y="0"/>
                      <a:pt x="1" y="22"/>
                      <a:pt x="1" y="50"/>
                    </a:cubicBezTo>
                    <a:lnTo>
                      <a:pt x="1" y="31421"/>
                    </a:lnTo>
                    <a:cubicBezTo>
                      <a:pt x="1" y="31449"/>
                      <a:pt x="23" y="31471"/>
                      <a:pt x="51" y="31471"/>
                    </a:cubicBezTo>
                    <a:lnTo>
                      <a:pt x="1637" y="31471"/>
                    </a:lnTo>
                    <a:cubicBezTo>
                      <a:pt x="1664" y="31471"/>
                      <a:pt x="1686" y="31449"/>
                      <a:pt x="1686" y="31421"/>
                    </a:cubicBezTo>
                    <a:lnTo>
                      <a:pt x="1686" y="50"/>
                    </a:lnTo>
                    <a:cubicBezTo>
                      <a:pt x="1686" y="22"/>
                      <a:pt x="1664" y="0"/>
                      <a:pt x="16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2"/>
              <p:cNvSpPr/>
              <p:nvPr/>
            </p:nvSpPr>
            <p:spPr>
              <a:xfrm>
                <a:off x="6444562" y="2816081"/>
                <a:ext cx="591552" cy="934759"/>
              </a:xfrm>
              <a:custGeom>
                <a:avLst/>
                <a:gdLst/>
                <a:ahLst/>
                <a:cxnLst/>
                <a:rect l="l" t="t" r="r" b="b"/>
                <a:pathLst>
                  <a:path w="34518" h="54897" extrusionOk="0">
                    <a:moveTo>
                      <a:pt x="33915" y="1"/>
                    </a:moveTo>
                    <a:cubicBezTo>
                      <a:pt x="33727" y="47"/>
                      <a:pt x="33542" y="93"/>
                      <a:pt x="33358" y="140"/>
                    </a:cubicBezTo>
                    <a:lnTo>
                      <a:pt x="33358" y="140"/>
                    </a:lnTo>
                    <a:lnTo>
                      <a:pt x="34518" y="1"/>
                    </a:lnTo>
                    <a:close/>
                    <a:moveTo>
                      <a:pt x="33358" y="140"/>
                    </a:moveTo>
                    <a:lnTo>
                      <a:pt x="6400" y="3378"/>
                    </a:lnTo>
                    <a:lnTo>
                      <a:pt x="0" y="43763"/>
                    </a:lnTo>
                    <a:cubicBezTo>
                      <a:pt x="0" y="43763"/>
                      <a:pt x="506" y="50294"/>
                      <a:pt x="504" y="51974"/>
                    </a:cubicBezTo>
                    <a:cubicBezTo>
                      <a:pt x="502" y="53651"/>
                      <a:pt x="5580" y="54756"/>
                      <a:pt x="7646" y="54897"/>
                    </a:cubicBezTo>
                    <a:cubicBezTo>
                      <a:pt x="7112" y="46334"/>
                      <a:pt x="11759" y="12060"/>
                      <a:pt x="13816" y="9497"/>
                    </a:cubicBezTo>
                    <a:cubicBezTo>
                      <a:pt x="15561" y="7324"/>
                      <a:pt x="21019" y="3266"/>
                      <a:pt x="33358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2"/>
              <p:cNvSpPr/>
              <p:nvPr/>
            </p:nvSpPr>
            <p:spPr>
              <a:xfrm>
                <a:off x="6101075" y="3484547"/>
                <a:ext cx="361464" cy="206305"/>
              </a:xfrm>
              <a:custGeom>
                <a:avLst/>
                <a:gdLst/>
                <a:ahLst/>
                <a:cxnLst/>
                <a:rect l="l" t="t" r="r" b="b"/>
                <a:pathLst>
                  <a:path w="21092" h="12116" extrusionOk="0">
                    <a:moveTo>
                      <a:pt x="9838" y="1"/>
                    </a:moveTo>
                    <a:cubicBezTo>
                      <a:pt x="9372" y="1"/>
                      <a:pt x="9007" y="78"/>
                      <a:pt x="8782" y="255"/>
                    </a:cubicBezTo>
                    <a:cubicBezTo>
                      <a:pt x="7001" y="1654"/>
                      <a:pt x="1" y="7257"/>
                      <a:pt x="2803" y="8413"/>
                    </a:cubicBezTo>
                    <a:cubicBezTo>
                      <a:pt x="5578" y="9560"/>
                      <a:pt x="18744" y="12116"/>
                      <a:pt x="19894" y="12116"/>
                    </a:cubicBezTo>
                    <a:cubicBezTo>
                      <a:pt x="19906" y="12116"/>
                      <a:pt x="19917" y="12115"/>
                      <a:pt x="19926" y="12115"/>
                    </a:cubicBezTo>
                    <a:cubicBezTo>
                      <a:pt x="20837" y="12059"/>
                      <a:pt x="20805" y="5435"/>
                      <a:pt x="21092" y="3681"/>
                    </a:cubicBezTo>
                    <a:cubicBezTo>
                      <a:pt x="21092" y="3681"/>
                      <a:pt x="13057" y="1"/>
                      <a:pt x="98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2"/>
              <p:cNvSpPr/>
              <p:nvPr/>
            </p:nvSpPr>
            <p:spPr>
              <a:xfrm>
                <a:off x="6152727" y="2780221"/>
                <a:ext cx="1044685" cy="808925"/>
              </a:xfrm>
              <a:custGeom>
                <a:avLst/>
                <a:gdLst/>
                <a:ahLst/>
                <a:cxnLst/>
                <a:rect l="l" t="t" r="r" b="b"/>
                <a:pathLst>
                  <a:path w="60959" h="47507" extrusionOk="0">
                    <a:moveTo>
                      <a:pt x="25121" y="1"/>
                    </a:moveTo>
                    <a:cubicBezTo>
                      <a:pt x="22511" y="1"/>
                      <a:pt x="20701" y="186"/>
                      <a:pt x="20221" y="644"/>
                    </a:cubicBezTo>
                    <a:cubicBezTo>
                      <a:pt x="17220" y="3515"/>
                      <a:pt x="4777" y="33154"/>
                      <a:pt x="2360" y="38333"/>
                    </a:cubicBezTo>
                    <a:cubicBezTo>
                      <a:pt x="1" y="43386"/>
                      <a:pt x="10320" y="47506"/>
                      <a:pt x="16330" y="47506"/>
                    </a:cubicBezTo>
                    <a:cubicBezTo>
                      <a:pt x="18421" y="47506"/>
                      <a:pt x="19991" y="47007"/>
                      <a:pt x="20323" y="45875"/>
                    </a:cubicBezTo>
                    <a:cubicBezTo>
                      <a:pt x="21445" y="42045"/>
                      <a:pt x="28730" y="13931"/>
                      <a:pt x="28565" y="13523"/>
                    </a:cubicBezTo>
                    <a:cubicBezTo>
                      <a:pt x="29514" y="10052"/>
                      <a:pt x="31192" y="7848"/>
                      <a:pt x="41225" y="5484"/>
                    </a:cubicBezTo>
                    <a:lnTo>
                      <a:pt x="60959" y="3239"/>
                    </a:lnTo>
                    <a:cubicBezTo>
                      <a:pt x="60959" y="3239"/>
                      <a:pt x="36042" y="1"/>
                      <a:pt x="25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2"/>
              <p:cNvSpPr/>
              <p:nvPr/>
            </p:nvSpPr>
            <p:spPr>
              <a:xfrm>
                <a:off x="6431846" y="2775828"/>
                <a:ext cx="487699" cy="17062"/>
              </a:xfrm>
              <a:custGeom>
                <a:avLst/>
                <a:gdLst/>
                <a:ahLst/>
                <a:cxnLst/>
                <a:rect l="l" t="t" r="r" b="b"/>
                <a:pathLst>
                  <a:path w="28458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28458" y="1001"/>
                    </a:lnTo>
                    <a:lnTo>
                      <a:pt x="284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2"/>
              <p:cNvSpPr/>
              <p:nvPr/>
            </p:nvSpPr>
            <p:spPr>
              <a:xfrm>
                <a:off x="6672730" y="2775828"/>
                <a:ext cx="246797" cy="17062"/>
              </a:xfrm>
              <a:custGeom>
                <a:avLst/>
                <a:gdLst/>
                <a:ahLst/>
                <a:cxnLst/>
                <a:rect l="l" t="t" r="r" b="b"/>
                <a:pathLst>
                  <a:path w="14401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4400" y="1001"/>
                    </a:lnTo>
                    <a:lnTo>
                      <a:pt x="14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2"/>
              <p:cNvSpPr/>
              <p:nvPr/>
            </p:nvSpPr>
            <p:spPr>
              <a:xfrm>
                <a:off x="6343519" y="2490294"/>
                <a:ext cx="329229" cy="285551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6770" extrusionOk="0">
                    <a:moveTo>
                      <a:pt x="0" y="0"/>
                    </a:moveTo>
                    <a:lnTo>
                      <a:pt x="5154" y="16770"/>
                    </a:lnTo>
                    <a:lnTo>
                      <a:pt x="19211" y="16770"/>
                    </a:lnTo>
                    <a:lnTo>
                      <a:pt x="1405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6873856" y="2395825"/>
                <a:ext cx="459593" cy="352708"/>
              </a:xfrm>
              <a:custGeom>
                <a:avLst/>
                <a:gdLst/>
                <a:ahLst/>
                <a:cxnLst/>
                <a:rect l="l" t="t" r="r" b="b"/>
                <a:pathLst>
                  <a:path w="26818" h="20714" extrusionOk="0">
                    <a:moveTo>
                      <a:pt x="21913" y="0"/>
                    </a:moveTo>
                    <a:cubicBezTo>
                      <a:pt x="18273" y="8826"/>
                      <a:pt x="13394" y="14841"/>
                      <a:pt x="1351" y="16395"/>
                    </a:cubicBezTo>
                    <a:cubicBezTo>
                      <a:pt x="1" y="16570"/>
                      <a:pt x="151" y="20714"/>
                      <a:pt x="2064" y="20714"/>
                    </a:cubicBezTo>
                    <a:cubicBezTo>
                      <a:pt x="2071" y="20714"/>
                      <a:pt x="2079" y="20714"/>
                      <a:pt x="2087" y="20714"/>
                    </a:cubicBezTo>
                    <a:cubicBezTo>
                      <a:pt x="15328" y="20499"/>
                      <a:pt x="25373" y="12187"/>
                      <a:pt x="26818" y="1324"/>
                    </a:cubicBezTo>
                    <a:lnTo>
                      <a:pt x="219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2"/>
              <p:cNvSpPr/>
              <p:nvPr/>
            </p:nvSpPr>
            <p:spPr>
              <a:xfrm>
                <a:off x="7162383" y="2143410"/>
                <a:ext cx="202257" cy="163413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9597" extrusionOk="0">
                    <a:moveTo>
                      <a:pt x="3881" y="7667"/>
                    </a:moveTo>
                    <a:lnTo>
                      <a:pt x="3881" y="7667"/>
                    </a:lnTo>
                    <a:cubicBezTo>
                      <a:pt x="3876" y="7715"/>
                      <a:pt x="3876" y="7765"/>
                      <a:pt x="3881" y="7816"/>
                    </a:cubicBezTo>
                    <a:lnTo>
                      <a:pt x="3881" y="7667"/>
                    </a:lnTo>
                    <a:close/>
                    <a:moveTo>
                      <a:pt x="8736" y="0"/>
                    </a:moveTo>
                    <a:cubicBezTo>
                      <a:pt x="7854" y="0"/>
                      <a:pt x="6963" y="433"/>
                      <a:pt x="6416" y="1285"/>
                    </a:cubicBezTo>
                    <a:cubicBezTo>
                      <a:pt x="5948" y="1977"/>
                      <a:pt x="5795" y="3116"/>
                      <a:pt x="6207" y="3856"/>
                    </a:cubicBezTo>
                    <a:cubicBezTo>
                      <a:pt x="5367" y="3456"/>
                      <a:pt x="4567" y="3288"/>
                      <a:pt x="3838" y="3288"/>
                    </a:cubicBezTo>
                    <a:cubicBezTo>
                      <a:pt x="1842" y="3288"/>
                      <a:pt x="382" y="4551"/>
                      <a:pt x="104" y="5774"/>
                    </a:cubicBezTo>
                    <a:cubicBezTo>
                      <a:pt x="0" y="6319"/>
                      <a:pt x="259" y="7173"/>
                      <a:pt x="414" y="7716"/>
                    </a:cubicBezTo>
                    <a:cubicBezTo>
                      <a:pt x="414" y="6479"/>
                      <a:pt x="1501" y="5838"/>
                      <a:pt x="2742" y="5786"/>
                    </a:cubicBezTo>
                    <a:cubicBezTo>
                      <a:pt x="2771" y="5785"/>
                      <a:pt x="2800" y="5784"/>
                      <a:pt x="2827" y="5784"/>
                    </a:cubicBezTo>
                    <a:cubicBezTo>
                      <a:pt x="3979" y="5784"/>
                      <a:pt x="3881" y="6748"/>
                      <a:pt x="3881" y="7619"/>
                    </a:cubicBezTo>
                    <a:lnTo>
                      <a:pt x="3881" y="7667"/>
                    </a:lnTo>
                    <a:lnTo>
                      <a:pt x="3881" y="7667"/>
                    </a:lnTo>
                    <a:cubicBezTo>
                      <a:pt x="3913" y="7307"/>
                      <a:pt x="4183" y="7054"/>
                      <a:pt x="4490" y="7054"/>
                    </a:cubicBezTo>
                    <a:cubicBezTo>
                      <a:pt x="4613" y="7054"/>
                      <a:pt x="4742" y="7095"/>
                      <a:pt x="4864" y="7185"/>
                    </a:cubicBezTo>
                    <a:cubicBezTo>
                      <a:pt x="5409" y="7576"/>
                      <a:pt x="5156" y="8834"/>
                      <a:pt x="4527" y="8834"/>
                    </a:cubicBezTo>
                    <a:cubicBezTo>
                      <a:pt x="4439" y="8834"/>
                      <a:pt x="4344" y="8810"/>
                      <a:pt x="4243" y="8755"/>
                    </a:cubicBezTo>
                    <a:lnTo>
                      <a:pt x="4243" y="8755"/>
                    </a:lnTo>
                    <a:cubicBezTo>
                      <a:pt x="4445" y="9017"/>
                      <a:pt x="4703" y="9091"/>
                      <a:pt x="4981" y="9091"/>
                    </a:cubicBezTo>
                    <a:cubicBezTo>
                      <a:pt x="5337" y="9091"/>
                      <a:pt x="5725" y="8969"/>
                      <a:pt x="6067" y="8969"/>
                    </a:cubicBezTo>
                    <a:cubicBezTo>
                      <a:pt x="6414" y="8969"/>
                      <a:pt x="6712" y="9094"/>
                      <a:pt x="6881" y="9597"/>
                    </a:cubicBezTo>
                    <a:cubicBezTo>
                      <a:pt x="6933" y="9002"/>
                      <a:pt x="7451" y="8508"/>
                      <a:pt x="7709" y="8013"/>
                    </a:cubicBezTo>
                    <a:cubicBezTo>
                      <a:pt x="8071" y="7223"/>
                      <a:pt x="7916" y="6196"/>
                      <a:pt x="7606" y="5404"/>
                    </a:cubicBezTo>
                    <a:lnTo>
                      <a:pt x="7606" y="5404"/>
                    </a:lnTo>
                    <a:cubicBezTo>
                      <a:pt x="7791" y="5434"/>
                      <a:pt x="7976" y="5449"/>
                      <a:pt x="8159" y="5449"/>
                    </a:cubicBezTo>
                    <a:cubicBezTo>
                      <a:pt x="10075" y="5449"/>
                      <a:pt x="11801" y="3863"/>
                      <a:pt x="11329" y="2101"/>
                    </a:cubicBezTo>
                    <a:cubicBezTo>
                      <a:pt x="10953" y="692"/>
                      <a:pt x="9852" y="0"/>
                      <a:pt x="87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2"/>
              <p:cNvSpPr/>
              <p:nvPr/>
            </p:nvSpPr>
            <p:spPr>
              <a:xfrm>
                <a:off x="6131031" y="3579952"/>
                <a:ext cx="322648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18827" h="6513" extrusionOk="0">
                    <a:moveTo>
                      <a:pt x="1313" y="1"/>
                    </a:moveTo>
                    <a:lnTo>
                      <a:pt x="1313" y="1"/>
                    </a:lnTo>
                    <a:cubicBezTo>
                      <a:pt x="1289" y="27"/>
                      <a:pt x="1269" y="54"/>
                      <a:pt x="1253" y="81"/>
                    </a:cubicBezTo>
                    <a:lnTo>
                      <a:pt x="1253" y="81"/>
                    </a:lnTo>
                    <a:cubicBezTo>
                      <a:pt x="1273" y="54"/>
                      <a:pt x="1293" y="27"/>
                      <a:pt x="1313" y="1"/>
                    </a:cubicBezTo>
                    <a:close/>
                    <a:moveTo>
                      <a:pt x="1253" y="81"/>
                    </a:moveTo>
                    <a:cubicBezTo>
                      <a:pt x="335" y="1313"/>
                      <a:pt x="1" y="2376"/>
                      <a:pt x="1055" y="2810"/>
                    </a:cubicBezTo>
                    <a:cubicBezTo>
                      <a:pt x="3830" y="3957"/>
                      <a:pt x="16996" y="6513"/>
                      <a:pt x="18146" y="6513"/>
                    </a:cubicBezTo>
                    <a:cubicBezTo>
                      <a:pt x="18158" y="6513"/>
                      <a:pt x="18169" y="6512"/>
                      <a:pt x="18178" y="6512"/>
                    </a:cubicBezTo>
                    <a:cubicBezTo>
                      <a:pt x="18486" y="6492"/>
                      <a:pt x="18685" y="5728"/>
                      <a:pt x="18827" y="4653"/>
                    </a:cubicBezTo>
                    <a:lnTo>
                      <a:pt x="18735" y="4217"/>
                    </a:lnTo>
                    <a:cubicBezTo>
                      <a:pt x="18697" y="4405"/>
                      <a:pt x="18264" y="4488"/>
                      <a:pt x="17557" y="4488"/>
                    </a:cubicBezTo>
                    <a:cubicBezTo>
                      <a:pt x="13478" y="4488"/>
                      <a:pt x="279" y="1709"/>
                      <a:pt x="1253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6482575" y="3821725"/>
                <a:ext cx="329207" cy="44803"/>
              </a:xfrm>
              <a:custGeom>
                <a:avLst/>
                <a:gdLst/>
                <a:ahLst/>
                <a:cxnLst/>
                <a:rect l="l" t="t" r="r" b="b"/>
                <a:pathLst>
                  <a:path w="18939" h="2632" extrusionOk="0">
                    <a:moveTo>
                      <a:pt x="18772" y="1"/>
                    </a:moveTo>
                    <a:lnTo>
                      <a:pt x="18772" y="3"/>
                    </a:lnTo>
                    <a:cubicBezTo>
                      <a:pt x="18772" y="6"/>
                      <a:pt x="18773" y="8"/>
                      <a:pt x="18773" y="11"/>
                    </a:cubicBezTo>
                    <a:lnTo>
                      <a:pt x="18773" y="11"/>
                    </a:lnTo>
                    <a:cubicBezTo>
                      <a:pt x="18773" y="8"/>
                      <a:pt x="18772" y="4"/>
                      <a:pt x="18772" y="1"/>
                    </a:cubicBezTo>
                    <a:close/>
                    <a:moveTo>
                      <a:pt x="470" y="1"/>
                    </a:moveTo>
                    <a:cubicBezTo>
                      <a:pt x="1" y="1237"/>
                      <a:pt x="25" y="2186"/>
                      <a:pt x="1061" y="2365"/>
                    </a:cubicBezTo>
                    <a:cubicBezTo>
                      <a:pt x="2184" y="2560"/>
                      <a:pt x="4797" y="2631"/>
                      <a:pt x="7675" y="2631"/>
                    </a:cubicBezTo>
                    <a:cubicBezTo>
                      <a:pt x="12500" y="2631"/>
                      <a:pt x="18069" y="2430"/>
                      <a:pt x="18617" y="2273"/>
                    </a:cubicBezTo>
                    <a:cubicBezTo>
                      <a:pt x="18938" y="2180"/>
                      <a:pt x="18925" y="1243"/>
                      <a:pt x="18773" y="11"/>
                    </a:cubicBezTo>
                    <a:lnTo>
                      <a:pt x="18773" y="11"/>
                    </a:lnTo>
                    <a:cubicBezTo>
                      <a:pt x="18806" y="610"/>
                      <a:pt x="14100" y="917"/>
                      <a:pt x="9453" y="917"/>
                    </a:cubicBezTo>
                    <a:cubicBezTo>
                      <a:pt x="4861" y="917"/>
                      <a:pt x="327" y="617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0BA66DF-5836-FA01-B903-ADC41C854B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713" b="84194"/>
          <a:stretch/>
        </p:blipFill>
        <p:spPr bwMode="auto">
          <a:xfrm>
            <a:off x="250950" y="146198"/>
            <a:ext cx="977900" cy="868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F66FF-7951-5C86-5169-6AA7096E62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" y="1059929"/>
            <a:ext cx="3767239" cy="376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3"/>
          <p:cNvGrpSpPr/>
          <p:nvPr/>
        </p:nvGrpSpPr>
        <p:grpSpPr>
          <a:xfrm flipH="1">
            <a:off x="3600603" y="1312908"/>
            <a:ext cx="1937894" cy="2135441"/>
            <a:chOff x="3649352" y="1300200"/>
            <a:chExt cx="2245012" cy="2543100"/>
          </a:xfrm>
        </p:grpSpPr>
        <p:grpSp>
          <p:nvGrpSpPr>
            <p:cNvPr id="1806" name="Google Shape;1806;p53"/>
            <p:cNvGrpSpPr/>
            <p:nvPr/>
          </p:nvGrpSpPr>
          <p:grpSpPr>
            <a:xfrm>
              <a:off x="4028241" y="1300200"/>
              <a:ext cx="1511300" cy="2543100"/>
              <a:chOff x="2536900" y="609950"/>
              <a:chExt cx="1511300" cy="2543100"/>
            </a:xfrm>
          </p:grpSpPr>
          <p:cxnSp>
            <p:nvCxnSpPr>
              <p:cNvPr id="1807" name="Google Shape;1807;p53"/>
              <p:cNvCxnSpPr/>
              <p:nvPr/>
            </p:nvCxnSpPr>
            <p:spPr>
              <a:xfrm>
                <a:off x="2536900" y="609950"/>
                <a:ext cx="0" cy="254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53"/>
              <p:cNvCxnSpPr/>
              <p:nvPr/>
            </p:nvCxnSpPr>
            <p:spPr>
              <a:xfrm>
                <a:off x="2914725" y="609950"/>
                <a:ext cx="0" cy="254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53"/>
              <p:cNvCxnSpPr/>
              <p:nvPr/>
            </p:nvCxnSpPr>
            <p:spPr>
              <a:xfrm>
                <a:off x="3292550" y="609950"/>
                <a:ext cx="0" cy="254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53"/>
              <p:cNvCxnSpPr/>
              <p:nvPr/>
            </p:nvCxnSpPr>
            <p:spPr>
              <a:xfrm>
                <a:off x="3670375" y="609950"/>
                <a:ext cx="0" cy="254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53"/>
              <p:cNvCxnSpPr/>
              <p:nvPr/>
            </p:nvCxnSpPr>
            <p:spPr>
              <a:xfrm>
                <a:off x="4048200" y="609950"/>
                <a:ext cx="0" cy="254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2" name="Google Shape;1812;p53"/>
            <p:cNvGrpSpPr/>
            <p:nvPr/>
          </p:nvGrpSpPr>
          <p:grpSpPr>
            <a:xfrm>
              <a:off x="3649352" y="1438288"/>
              <a:ext cx="2245012" cy="2266950"/>
              <a:chOff x="4864327" y="873450"/>
              <a:chExt cx="2196900" cy="2266950"/>
            </a:xfrm>
          </p:grpSpPr>
          <p:cxnSp>
            <p:nvCxnSpPr>
              <p:cNvPr id="1813" name="Google Shape;1813;p53"/>
              <p:cNvCxnSpPr/>
              <p:nvPr/>
            </p:nvCxnSpPr>
            <p:spPr>
              <a:xfrm>
                <a:off x="5962777" y="-225000"/>
                <a:ext cx="0" cy="21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53"/>
              <p:cNvCxnSpPr/>
              <p:nvPr/>
            </p:nvCxnSpPr>
            <p:spPr>
              <a:xfrm>
                <a:off x="5962777" y="152825"/>
                <a:ext cx="0" cy="21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53"/>
              <p:cNvCxnSpPr/>
              <p:nvPr/>
            </p:nvCxnSpPr>
            <p:spPr>
              <a:xfrm>
                <a:off x="5962777" y="530650"/>
                <a:ext cx="0" cy="21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53"/>
              <p:cNvCxnSpPr/>
              <p:nvPr/>
            </p:nvCxnSpPr>
            <p:spPr>
              <a:xfrm>
                <a:off x="5962777" y="908475"/>
                <a:ext cx="0" cy="21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53"/>
              <p:cNvCxnSpPr/>
              <p:nvPr/>
            </p:nvCxnSpPr>
            <p:spPr>
              <a:xfrm>
                <a:off x="5962777" y="1286300"/>
                <a:ext cx="0" cy="21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53"/>
              <p:cNvCxnSpPr/>
              <p:nvPr/>
            </p:nvCxnSpPr>
            <p:spPr>
              <a:xfrm>
                <a:off x="5962777" y="1664125"/>
                <a:ext cx="0" cy="21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53"/>
              <p:cNvCxnSpPr/>
              <p:nvPr/>
            </p:nvCxnSpPr>
            <p:spPr>
              <a:xfrm>
                <a:off x="5962777" y="2041950"/>
                <a:ext cx="0" cy="21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20" name="Google Shape;1820;p53"/>
          <p:cNvSpPr txBox="1">
            <a:spLocks noGrp="1"/>
          </p:cNvSpPr>
          <p:nvPr>
            <p:ph type="subTitle" idx="4"/>
          </p:nvPr>
        </p:nvSpPr>
        <p:spPr>
          <a:xfrm>
            <a:off x="32684" y="3603514"/>
            <a:ext cx="3986287" cy="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21000"/>
              </a:lnSpc>
              <a:buFont typeface="Symbol" panose="05050102010706020507" pitchFamily="18" charset="2"/>
              <a:buChar char=""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" panose="020B0604020202020204" pitchFamily="34" charset="0"/>
              </a:rPr>
              <a:t>Competitors analyzed to determine added value. Create strong social media content.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" panose="020B0604020202020204" pitchFamily="34" charset="0"/>
              </a:rPr>
              <a:t>There is a real need for the idea.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1" name="Google Shape;1821;p5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1822" name="Google Shape;1822;p53"/>
          <p:cNvSpPr txBox="1">
            <a:spLocks noGrp="1"/>
          </p:cNvSpPr>
          <p:nvPr>
            <p:ph type="subTitle" idx="1"/>
          </p:nvPr>
        </p:nvSpPr>
        <p:spPr>
          <a:xfrm>
            <a:off x="679826" y="1031474"/>
            <a:ext cx="215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1823" name="Google Shape;1823;p53"/>
          <p:cNvSpPr txBox="1">
            <a:spLocks noGrp="1"/>
          </p:cNvSpPr>
          <p:nvPr>
            <p:ph type="subTitle" idx="2"/>
          </p:nvPr>
        </p:nvSpPr>
        <p:spPr>
          <a:xfrm>
            <a:off x="32684" y="1359678"/>
            <a:ext cx="3147180" cy="1584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Providing recipes based on the client's ingredients and tools specifically.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  <a:ea typeface="Arial MT"/>
              <a:cs typeface="Arial MT"/>
            </a:endParaRPr>
          </a:p>
          <a:p>
            <a:pPr marL="0" marR="95250" lvl="0" indent="0" algn="l">
              <a:spcBef>
                <a:spcPts val="10"/>
              </a:spcBef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Request missing components from delivery orders Smart IoT fridge notifies your phone when items are running low.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  <a:ea typeface="Arial MT"/>
              <a:cs typeface="Arial MT"/>
            </a:endParaRPr>
          </a:p>
          <a:p>
            <a:pPr marL="0" marR="0" lvl="0" indent="0" algn="l">
              <a:spcBef>
                <a:spcPts val="5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b="1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app</a:t>
            </a:r>
            <a:r>
              <a:rPr lang="en-US" b="1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shows</a:t>
            </a:r>
            <a:r>
              <a:rPr lang="en-US" b="1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fridge</a:t>
            </a:r>
            <a:r>
              <a:rPr lang="en-US" b="1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contents</a:t>
            </a:r>
            <a:r>
              <a:rPr lang="en-US" b="1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instantly</a:t>
            </a:r>
          </a:p>
        </p:txBody>
      </p:sp>
      <p:sp>
        <p:nvSpPr>
          <p:cNvPr id="1824" name="Google Shape;1824;p53"/>
          <p:cNvSpPr txBox="1">
            <a:spLocks noGrp="1"/>
          </p:cNvSpPr>
          <p:nvPr>
            <p:ph type="subTitle" idx="3"/>
          </p:nvPr>
        </p:nvSpPr>
        <p:spPr>
          <a:xfrm>
            <a:off x="6264600" y="1327808"/>
            <a:ext cx="2846716" cy="1200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5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Limited budget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  <a:ea typeface="Arial MT"/>
              <a:cs typeface="Arial MT"/>
            </a:endParaRPr>
          </a:p>
          <a:p>
            <a:pPr marL="0" marR="278130" lvl="0" indent="0">
              <a:lnSpc>
                <a:spcPct val="120000"/>
              </a:lnSpc>
              <a:spcBef>
                <a:spcPts val="44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Lack of a programmer in the team </a:t>
            </a:r>
          </a:p>
          <a:p>
            <a:pPr marL="0" marR="278130" lvl="0" indent="0">
              <a:lnSpc>
                <a:spcPct val="120000"/>
              </a:lnSpc>
              <a:spcBef>
                <a:spcPts val="44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Poor time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 MT"/>
              </a:rPr>
              <a:t>Mangement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  <a:ea typeface="Arial MT"/>
              <a:cs typeface="Arial MT"/>
            </a:endParaRPr>
          </a:p>
        </p:txBody>
      </p:sp>
      <p:sp>
        <p:nvSpPr>
          <p:cNvPr id="1825" name="Google Shape;1825;p53"/>
          <p:cNvSpPr txBox="1">
            <a:spLocks noGrp="1"/>
          </p:cNvSpPr>
          <p:nvPr>
            <p:ph type="subTitle" idx="5"/>
          </p:nvPr>
        </p:nvSpPr>
        <p:spPr>
          <a:xfrm>
            <a:off x="6253629" y="3257627"/>
            <a:ext cx="2729771" cy="981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" panose="020B0604020202020204" pitchFamily="34" charset="0"/>
              </a:rPr>
              <a:t>Economic Changes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" panose="020B0604020202020204" pitchFamily="34" charset="0"/>
              </a:rPr>
              <a:t>Rising Costs of Technical Services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MT"/>
                <a:cs typeface="Arial" panose="020B0604020202020204" pitchFamily="34" charset="0"/>
              </a:rPr>
              <a:t>Rapid Technological Developments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6" name="Google Shape;1826;p53"/>
          <p:cNvSpPr txBox="1">
            <a:spLocks noGrp="1"/>
          </p:cNvSpPr>
          <p:nvPr>
            <p:ph type="subTitle" idx="6"/>
          </p:nvPr>
        </p:nvSpPr>
        <p:spPr>
          <a:xfrm>
            <a:off x="295076" y="3199621"/>
            <a:ext cx="245797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1827" name="Google Shape;1827;p53"/>
          <p:cNvSpPr txBox="1">
            <a:spLocks noGrp="1"/>
          </p:cNvSpPr>
          <p:nvPr>
            <p:ph type="subTitle" idx="7"/>
          </p:nvPr>
        </p:nvSpPr>
        <p:spPr>
          <a:xfrm>
            <a:off x="6264600" y="993479"/>
            <a:ext cx="215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Weaknesses</a:t>
            </a:r>
            <a:endParaRPr dirty="0"/>
          </a:p>
        </p:txBody>
      </p:sp>
      <p:sp>
        <p:nvSpPr>
          <p:cNvPr id="1828" name="Google Shape;1828;p53"/>
          <p:cNvSpPr txBox="1">
            <a:spLocks noGrp="1"/>
          </p:cNvSpPr>
          <p:nvPr>
            <p:ph type="subTitle" idx="8"/>
          </p:nvPr>
        </p:nvSpPr>
        <p:spPr>
          <a:xfrm>
            <a:off x="6404126" y="2863067"/>
            <a:ext cx="215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cxnSp>
        <p:nvCxnSpPr>
          <p:cNvPr id="1829" name="Google Shape;1829;p53"/>
          <p:cNvCxnSpPr/>
          <p:nvPr/>
        </p:nvCxnSpPr>
        <p:spPr>
          <a:xfrm>
            <a:off x="2874600" y="1062613"/>
            <a:ext cx="339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0" name="Google Shape;1830;p53"/>
          <p:cNvSpPr/>
          <p:nvPr/>
        </p:nvSpPr>
        <p:spPr>
          <a:xfrm>
            <a:off x="3012938" y="1135004"/>
            <a:ext cx="1393800" cy="10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oppins Black"/>
                <a:ea typeface="Poppins Black"/>
                <a:cs typeface="Poppins Black"/>
                <a:sym typeface="Poppins Black"/>
              </a:rPr>
              <a:t>S</a:t>
            </a:r>
            <a:endParaRPr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31" name="Google Shape;1831;p53"/>
          <p:cNvSpPr/>
          <p:nvPr/>
        </p:nvSpPr>
        <p:spPr>
          <a:xfrm>
            <a:off x="3012938" y="2601154"/>
            <a:ext cx="1393800" cy="10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O</a:t>
            </a:r>
            <a:endParaRPr dirty="0"/>
          </a:p>
        </p:txBody>
      </p:sp>
      <p:sp>
        <p:nvSpPr>
          <p:cNvPr id="1832" name="Google Shape;1832;p53"/>
          <p:cNvSpPr/>
          <p:nvPr/>
        </p:nvSpPr>
        <p:spPr>
          <a:xfrm>
            <a:off x="4737262" y="1135004"/>
            <a:ext cx="1393800" cy="10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W</a:t>
            </a:r>
            <a:endParaRPr/>
          </a:p>
        </p:txBody>
      </p:sp>
      <p:sp>
        <p:nvSpPr>
          <p:cNvPr id="1833" name="Google Shape;1833;p53"/>
          <p:cNvSpPr/>
          <p:nvPr/>
        </p:nvSpPr>
        <p:spPr>
          <a:xfrm>
            <a:off x="4737262" y="2601154"/>
            <a:ext cx="1393800" cy="10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</a:t>
            </a:r>
            <a:endParaRPr/>
          </a:p>
        </p:txBody>
      </p:sp>
      <p:grpSp>
        <p:nvGrpSpPr>
          <p:cNvPr id="1834" name="Google Shape;1834;p53"/>
          <p:cNvGrpSpPr/>
          <p:nvPr/>
        </p:nvGrpSpPr>
        <p:grpSpPr>
          <a:xfrm>
            <a:off x="3998809" y="1807431"/>
            <a:ext cx="1146382" cy="1146410"/>
            <a:chOff x="4446918" y="1292302"/>
            <a:chExt cx="2145978" cy="2146032"/>
          </a:xfrm>
        </p:grpSpPr>
        <p:sp>
          <p:nvSpPr>
            <p:cNvPr id="1835" name="Google Shape;1835;p53"/>
            <p:cNvSpPr/>
            <p:nvPr/>
          </p:nvSpPr>
          <p:spPr>
            <a:xfrm>
              <a:off x="4446918" y="1292302"/>
              <a:ext cx="2145978" cy="2146032"/>
            </a:xfrm>
            <a:custGeom>
              <a:avLst/>
              <a:gdLst/>
              <a:ahLst/>
              <a:cxnLst/>
              <a:rect l="l" t="t" r="r" b="b"/>
              <a:pathLst>
                <a:path w="40138" h="40139" extrusionOk="0">
                  <a:moveTo>
                    <a:pt x="20069" y="1"/>
                  </a:moveTo>
                  <a:cubicBezTo>
                    <a:pt x="14747" y="1"/>
                    <a:pt x="9642" y="2114"/>
                    <a:pt x="5878" y="5878"/>
                  </a:cubicBezTo>
                  <a:cubicBezTo>
                    <a:pt x="2114" y="9642"/>
                    <a:pt x="0" y="14747"/>
                    <a:pt x="0" y="20069"/>
                  </a:cubicBezTo>
                  <a:cubicBezTo>
                    <a:pt x="0" y="25392"/>
                    <a:pt x="2114" y="30497"/>
                    <a:pt x="5878" y="34260"/>
                  </a:cubicBezTo>
                  <a:cubicBezTo>
                    <a:pt x="9642" y="38023"/>
                    <a:pt x="14747" y="40138"/>
                    <a:pt x="20069" y="40138"/>
                  </a:cubicBezTo>
                  <a:cubicBezTo>
                    <a:pt x="25391" y="40138"/>
                    <a:pt x="30496" y="38023"/>
                    <a:pt x="34260" y="34260"/>
                  </a:cubicBezTo>
                  <a:cubicBezTo>
                    <a:pt x="38023" y="30497"/>
                    <a:pt x="40138" y="25392"/>
                    <a:pt x="40138" y="20069"/>
                  </a:cubicBezTo>
                  <a:cubicBezTo>
                    <a:pt x="40138" y="14747"/>
                    <a:pt x="38023" y="9642"/>
                    <a:pt x="34260" y="5878"/>
                  </a:cubicBezTo>
                  <a:cubicBezTo>
                    <a:pt x="30496" y="2114"/>
                    <a:pt x="25391" y="1"/>
                    <a:pt x="20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4709057" y="1554441"/>
              <a:ext cx="1621700" cy="1621754"/>
            </a:xfrm>
            <a:custGeom>
              <a:avLst/>
              <a:gdLst/>
              <a:ahLst/>
              <a:cxnLst/>
              <a:rect l="l" t="t" r="r" b="b"/>
              <a:pathLst>
                <a:path w="30332" h="30333" extrusionOk="0">
                  <a:moveTo>
                    <a:pt x="15166" y="1"/>
                  </a:moveTo>
                  <a:cubicBezTo>
                    <a:pt x="11144" y="1"/>
                    <a:pt x="7286" y="1598"/>
                    <a:pt x="4442" y="4442"/>
                  </a:cubicBezTo>
                  <a:cubicBezTo>
                    <a:pt x="1598" y="7286"/>
                    <a:pt x="0" y="11144"/>
                    <a:pt x="0" y="15166"/>
                  </a:cubicBezTo>
                  <a:cubicBezTo>
                    <a:pt x="0" y="19188"/>
                    <a:pt x="1598" y="23046"/>
                    <a:pt x="4442" y="25890"/>
                  </a:cubicBezTo>
                  <a:cubicBezTo>
                    <a:pt x="7286" y="28734"/>
                    <a:pt x="11144" y="30332"/>
                    <a:pt x="15166" y="30332"/>
                  </a:cubicBezTo>
                  <a:cubicBezTo>
                    <a:pt x="19188" y="30332"/>
                    <a:pt x="23046" y="28734"/>
                    <a:pt x="25890" y="25890"/>
                  </a:cubicBezTo>
                  <a:cubicBezTo>
                    <a:pt x="28734" y="23046"/>
                    <a:pt x="30332" y="19188"/>
                    <a:pt x="30332" y="15166"/>
                  </a:cubicBezTo>
                  <a:cubicBezTo>
                    <a:pt x="30332" y="11144"/>
                    <a:pt x="28734" y="7286"/>
                    <a:pt x="25890" y="4442"/>
                  </a:cubicBezTo>
                  <a:cubicBezTo>
                    <a:pt x="23046" y="1598"/>
                    <a:pt x="19188" y="1"/>
                    <a:pt x="15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3"/>
            <p:cNvSpPr/>
            <p:nvPr/>
          </p:nvSpPr>
          <p:spPr>
            <a:xfrm>
              <a:off x="4995148" y="1840532"/>
              <a:ext cx="1049518" cy="1049518"/>
            </a:xfrm>
            <a:custGeom>
              <a:avLst/>
              <a:gdLst/>
              <a:ahLst/>
              <a:cxnLst/>
              <a:rect l="l" t="t" r="r" b="b"/>
              <a:pathLst>
                <a:path w="19630" h="19630" extrusionOk="0">
                  <a:moveTo>
                    <a:pt x="9815" y="1"/>
                  </a:moveTo>
                  <a:cubicBezTo>
                    <a:pt x="4394" y="1"/>
                    <a:pt x="1" y="4395"/>
                    <a:pt x="1" y="9815"/>
                  </a:cubicBezTo>
                  <a:cubicBezTo>
                    <a:pt x="1" y="15235"/>
                    <a:pt x="4394" y="19630"/>
                    <a:pt x="9815" y="19630"/>
                  </a:cubicBezTo>
                  <a:cubicBezTo>
                    <a:pt x="15235" y="19630"/>
                    <a:pt x="19630" y="15235"/>
                    <a:pt x="19630" y="9815"/>
                  </a:cubicBezTo>
                  <a:cubicBezTo>
                    <a:pt x="19630" y="4394"/>
                    <a:pt x="15235" y="1"/>
                    <a:pt x="9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3"/>
            <p:cNvSpPr/>
            <p:nvPr/>
          </p:nvSpPr>
          <p:spPr>
            <a:xfrm>
              <a:off x="5256806" y="2102190"/>
              <a:ext cx="526149" cy="526149"/>
            </a:xfrm>
            <a:custGeom>
              <a:avLst/>
              <a:gdLst/>
              <a:ahLst/>
              <a:cxnLst/>
              <a:rect l="l" t="t" r="r" b="b"/>
              <a:pathLst>
                <a:path w="9841" h="9841" extrusionOk="0">
                  <a:moveTo>
                    <a:pt x="4921" y="1"/>
                  </a:moveTo>
                  <a:cubicBezTo>
                    <a:pt x="2204" y="1"/>
                    <a:pt x="1" y="2204"/>
                    <a:pt x="1" y="4921"/>
                  </a:cubicBezTo>
                  <a:cubicBezTo>
                    <a:pt x="1" y="7638"/>
                    <a:pt x="2204" y="9841"/>
                    <a:pt x="4921" y="9841"/>
                  </a:cubicBezTo>
                  <a:cubicBezTo>
                    <a:pt x="7638" y="9841"/>
                    <a:pt x="9841" y="7638"/>
                    <a:pt x="9841" y="4921"/>
                  </a:cubicBezTo>
                  <a:cubicBezTo>
                    <a:pt x="9841" y="2204"/>
                    <a:pt x="7638" y="1"/>
                    <a:pt x="4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53"/>
          <p:cNvGrpSpPr/>
          <p:nvPr/>
        </p:nvGrpSpPr>
        <p:grpSpPr>
          <a:xfrm>
            <a:off x="667075" y="339399"/>
            <a:ext cx="8077025" cy="623100"/>
            <a:chOff x="667075" y="339399"/>
            <a:chExt cx="8077025" cy="623100"/>
          </a:xfrm>
        </p:grpSpPr>
        <p:sp>
          <p:nvSpPr>
            <p:cNvPr id="1840" name="Google Shape;1840;p53"/>
            <p:cNvSpPr/>
            <p:nvPr/>
          </p:nvSpPr>
          <p:spPr>
            <a:xfrm>
              <a:off x="667075" y="344863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3"/>
            <p:cNvSpPr/>
            <p:nvPr/>
          </p:nvSpPr>
          <p:spPr>
            <a:xfrm>
              <a:off x="8121000" y="339399"/>
              <a:ext cx="623100" cy="6231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54"/>
          <p:cNvSpPr txBox="1">
            <a:spLocks noGrp="1"/>
          </p:cNvSpPr>
          <p:nvPr>
            <p:ph type="title"/>
          </p:nvPr>
        </p:nvSpPr>
        <p:spPr>
          <a:xfrm>
            <a:off x="368698" y="2483533"/>
            <a:ext cx="52857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Bussiness</a:t>
            </a:r>
            <a:r>
              <a:rPr lang="en-US" dirty="0"/>
              <a:t> Canvas Model</a:t>
            </a:r>
          </a:p>
        </p:txBody>
      </p:sp>
      <p:sp>
        <p:nvSpPr>
          <p:cNvPr id="1848" name="Google Shape;1848;p54"/>
          <p:cNvSpPr txBox="1">
            <a:spLocks noGrp="1"/>
          </p:cNvSpPr>
          <p:nvPr>
            <p:ph type="title" idx="2"/>
          </p:nvPr>
        </p:nvSpPr>
        <p:spPr>
          <a:xfrm>
            <a:off x="795050" y="1159463"/>
            <a:ext cx="1649400" cy="1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849" name="Google Shape;1849;p54"/>
          <p:cNvCxnSpPr/>
          <p:nvPr/>
        </p:nvCxnSpPr>
        <p:spPr>
          <a:xfrm>
            <a:off x="795050" y="3339901"/>
            <a:ext cx="2557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0" name="Google Shape;1850;p54"/>
          <p:cNvGrpSpPr/>
          <p:nvPr/>
        </p:nvGrpSpPr>
        <p:grpSpPr>
          <a:xfrm>
            <a:off x="3745618" y="0"/>
            <a:ext cx="4916382" cy="3197829"/>
            <a:chOff x="3745618" y="0"/>
            <a:chExt cx="4916382" cy="3197829"/>
          </a:xfrm>
        </p:grpSpPr>
        <p:grpSp>
          <p:nvGrpSpPr>
            <p:cNvPr id="1851" name="Google Shape;1851;p54"/>
            <p:cNvGrpSpPr/>
            <p:nvPr/>
          </p:nvGrpSpPr>
          <p:grpSpPr>
            <a:xfrm flipH="1">
              <a:off x="3745618" y="0"/>
              <a:ext cx="2300464" cy="2543100"/>
              <a:chOff x="3649352" y="1300200"/>
              <a:chExt cx="2245012" cy="2543100"/>
            </a:xfrm>
          </p:grpSpPr>
          <p:grpSp>
            <p:nvGrpSpPr>
              <p:cNvPr id="1852" name="Google Shape;1852;p54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1853" name="Google Shape;1853;p54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54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54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54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7" name="Google Shape;1857;p54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8" name="Google Shape;1858;p54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1859" name="Google Shape;1859;p54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54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54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54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54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54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54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866" name="Google Shape;1866;p54"/>
            <p:cNvSpPr/>
            <p:nvPr/>
          </p:nvSpPr>
          <p:spPr>
            <a:xfrm>
              <a:off x="4300201" y="2654229"/>
              <a:ext cx="543600" cy="5436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7" name="Google Shape;1867;p54"/>
            <p:cNvGrpSpPr/>
            <p:nvPr/>
          </p:nvGrpSpPr>
          <p:grpSpPr>
            <a:xfrm>
              <a:off x="6137526" y="346891"/>
              <a:ext cx="466212" cy="461612"/>
              <a:chOff x="5049725" y="1435050"/>
              <a:chExt cx="486550" cy="481850"/>
            </a:xfrm>
          </p:grpSpPr>
          <p:sp>
            <p:nvSpPr>
              <p:cNvPr id="1868" name="Google Shape;1868;p54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9" name="Google Shape;1869;p54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0" name="Google Shape;1870;p54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1" name="Google Shape;1871;p54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72" name="Google Shape;1872;p54"/>
            <p:cNvGrpSpPr/>
            <p:nvPr/>
          </p:nvGrpSpPr>
          <p:grpSpPr>
            <a:xfrm>
              <a:off x="6256116" y="2834517"/>
              <a:ext cx="347634" cy="347634"/>
              <a:chOff x="1138350" y="1124300"/>
              <a:chExt cx="676200" cy="676200"/>
            </a:xfrm>
          </p:grpSpPr>
          <p:cxnSp>
            <p:nvCxnSpPr>
              <p:cNvPr id="1873" name="Google Shape;1873;p54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4" name="Google Shape;1874;p54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75" name="Google Shape;1875;p54"/>
            <p:cNvGrpSpPr/>
            <p:nvPr/>
          </p:nvGrpSpPr>
          <p:grpSpPr>
            <a:xfrm>
              <a:off x="4692125" y="808488"/>
              <a:ext cx="347634" cy="347634"/>
              <a:chOff x="1138350" y="1124300"/>
              <a:chExt cx="676200" cy="676200"/>
            </a:xfrm>
          </p:grpSpPr>
          <p:cxnSp>
            <p:nvCxnSpPr>
              <p:cNvPr id="1876" name="Google Shape;1876;p54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7" name="Google Shape;1877;p54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78" name="Google Shape;1878;p54"/>
            <p:cNvSpPr/>
            <p:nvPr/>
          </p:nvSpPr>
          <p:spPr>
            <a:xfrm>
              <a:off x="8195800" y="243675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54"/>
          <p:cNvGrpSpPr/>
          <p:nvPr/>
        </p:nvGrpSpPr>
        <p:grpSpPr>
          <a:xfrm>
            <a:off x="4543927" y="560433"/>
            <a:ext cx="3884982" cy="4022645"/>
            <a:chOff x="4543927" y="611208"/>
            <a:chExt cx="3884982" cy="4022645"/>
          </a:xfrm>
        </p:grpSpPr>
        <p:grpSp>
          <p:nvGrpSpPr>
            <p:cNvPr id="1880" name="Google Shape;1880;p54"/>
            <p:cNvGrpSpPr/>
            <p:nvPr/>
          </p:nvGrpSpPr>
          <p:grpSpPr>
            <a:xfrm>
              <a:off x="6160588" y="611208"/>
              <a:ext cx="2268320" cy="2989583"/>
              <a:chOff x="6160588" y="535008"/>
              <a:chExt cx="2268320" cy="2989583"/>
            </a:xfrm>
          </p:grpSpPr>
          <p:grpSp>
            <p:nvGrpSpPr>
              <p:cNvPr id="1881" name="Google Shape;1881;p54"/>
              <p:cNvGrpSpPr/>
              <p:nvPr/>
            </p:nvGrpSpPr>
            <p:grpSpPr>
              <a:xfrm>
                <a:off x="6160588" y="535008"/>
                <a:ext cx="2268320" cy="2989583"/>
                <a:chOff x="6160588" y="535008"/>
                <a:chExt cx="2268320" cy="2989583"/>
              </a:xfrm>
            </p:grpSpPr>
            <p:sp>
              <p:nvSpPr>
                <p:cNvPr id="1882" name="Google Shape;1882;p54"/>
                <p:cNvSpPr/>
                <p:nvPr/>
              </p:nvSpPr>
              <p:spPr>
                <a:xfrm>
                  <a:off x="7224925" y="1057625"/>
                  <a:ext cx="271956" cy="1361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8" h="38357" fill="none" extrusionOk="0">
                      <a:moveTo>
                        <a:pt x="10377" y="1"/>
                      </a:moveTo>
                      <a:cubicBezTo>
                        <a:pt x="10478" y="4925"/>
                        <a:pt x="7803" y="9836"/>
                        <a:pt x="5118" y="13567"/>
                      </a:cubicBezTo>
                      <a:cubicBezTo>
                        <a:pt x="2107" y="17932"/>
                        <a:pt x="0" y="23050"/>
                        <a:pt x="1053" y="28318"/>
                      </a:cubicBezTo>
                      <a:cubicBezTo>
                        <a:pt x="1801" y="32806"/>
                        <a:pt x="3590" y="35807"/>
                        <a:pt x="7454" y="38357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5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54"/>
                <p:cNvSpPr/>
                <p:nvPr/>
              </p:nvSpPr>
              <p:spPr>
                <a:xfrm>
                  <a:off x="7382741" y="2420064"/>
                  <a:ext cx="1231" cy="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25" fill="none" extrusionOk="0">
                      <a:moveTo>
                        <a:pt x="0" y="1"/>
                      </a:moveTo>
                      <a:cubicBezTo>
                        <a:pt x="12" y="9"/>
                        <a:pt x="24" y="17"/>
                        <a:pt x="35" y="24"/>
                      </a:cubicBezTo>
                    </a:path>
                  </a:pathLst>
                </a:custGeom>
                <a:noFill/>
                <a:ln w="7800" cap="flat" cmpd="sng">
                  <a:solidFill>
                    <a:srgbClr val="157BAB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54"/>
                <p:cNvSpPr/>
                <p:nvPr/>
              </p:nvSpPr>
              <p:spPr>
                <a:xfrm>
                  <a:off x="7454935" y="1515112"/>
                  <a:ext cx="413315" cy="443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87" h="12984" extrusionOk="0">
                      <a:moveTo>
                        <a:pt x="5837" y="0"/>
                      </a:moveTo>
                      <a:lnTo>
                        <a:pt x="0" y="2797"/>
                      </a:lnTo>
                      <a:lnTo>
                        <a:pt x="4882" y="12984"/>
                      </a:lnTo>
                      <a:lnTo>
                        <a:pt x="12086" y="9532"/>
                      </a:lnTo>
                      <a:lnTo>
                        <a:pt x="8211" y="1444"/>
                      </a:lnTo>
                      <a:lnTo>
                        <a:pt x="58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54"/>
                <p:cNvSpPr/>
                <p:nvPr/>
              </p:nvSpPr>
              <p:spPr>
                <a:xfrm>
                  <a:off x="7656598" y="1515111"/>
                  <a:ext cx="81213" cy="6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2017" extrusionOk="0">
                      <a:moveTo>
                        <a:pt x="0" y="0"/>
                      </a:moveTo>
                      <a:lnTo>
                        <a:pt x="923" y="2017"/>
                      </a:lnTo>
                      <a:lnTo>
                        <a:pt x="2374" y="1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54"/>
                <p:cNvSpPr/>
                <p:nvPr/>
              </p:nvSpPr>
              <p:spPr>
                <a:xfrm>
                  <a:off x="7509792" y="535008"/>
                  <a:ext cx="374811" cy="52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1" h="15286" extrusionOk="0">
                      <a:moveTo>
                        <a:pt x="2111" y="0"/>
                      </a:moveTo>
                      <a:cubicBezTo>
                        <a:pt x="1561" y="0"/>
                        <a:pt x="1176" y="344"/>
                        <a:pt x="1184" y="618"/>
                      </a:cubicBezTo>
                      <a:cubicBezTo>
                        <a:pt x="1201" y="1206"/>
                        <a:pt x="1682" y="1896"/>
                        <a:pt x="1811" y="3047"/>
                      </a:cubicBezTo>
                      <a:cubicBezTo>
                        <a:pt x="1940" y="4198"/>
                        <a:pt x="1350" y="6608"/>
                        <a:pt x="789" y="7567"/>
                      </a:cubicBezTo>
                      <a:cubicBezTo>
                        <a:pt x="621" y="7853"/>
                        <a:pt x="272" y="8275"/>
                        <a:pt x="2" y="8460"/>
                      </a:cubicBezTo>
                      <a:cubicBezTo>
                        <a:pt x="1" y="8461"/>
                        <a:pt x="1648" y="14841"/>
                        <a:pt x="1648" y="14841"/>
                      </a:cubicBezTo>
                      <a:cubicBezTo>
                        <a:pt x="1940" y="14861"/>
                        <a:pt x="2223" y="14954"/>
                        <a:pt x="2517" y="15179"/>
                      </a:cubicBezTo>
                      <a:cubicBezTo>
                        <a:pt x="2619" y="15257"/>
                        <a:pt x="2804" y="15286"/>
                        <a:pt x="3018" y="15286"/>
                      </a:cubicBezTo>
                      <a:cubicBezTo>
                        <a:pt x="3602" y="15286"/>
                        <a:pt x="4411" y="15074"/>
                        <a:pt x="4411" y="15074"/>
                      </a:cubicBezTo>
                      <a:lnTo>
                        <a:pt x="10069" y="13614"/>
                      </a:lnTo>
                      <a:cubicBezTo>
                        <a:pt x="10630" y="13469"/>
                        <a:pt x="10961" y="12845"/>
                        <a:pt x="10801" y="12226"/>
                      </a:cubicBezTo>
                      <a:lnTo>
                        <a:pt x="10773" y="12120"/>
                      </a:lnTo>
                      <a:cubicBezTo>
                        <a:pt x="10681" y="11767"/>
                        <a:pt x="10450" y="11490"/>
                        <a:pt x="10163" y="11345"/>
                      </a:cubicBezTo>
                      <a:cubicBezTo>
                        <a:pt x="10541" y="11105"/>
                        <a:pt x="10736" y="10607"/>
                        <a:pt x="10609" y="10113"/>
                      </a:cubicBezTo>
                      <a:lnTo>
                        <a:pt x="10600" y="10076"/>
                      </a:lnTo>
                      <a:cubicBezTo>
                        <a:pt x="10516" y="9750"/>
                        <a:pt x="10307" y="9492"/>
                        <a:pt x="10047" y="9345"/>
                      </a:cubicBezTo>
                      <a:cubicBezTo>
                        <a:pt x="10479" y="9090"/>
                        <a:pt x="10706" y="8533"/>
                        <a:pt x="10562" y="7979"/>
                      </a:cubicBezTo>
                      <a:cubicBezTo>
                        <a:pt x="10471" y="7625"/>
                        <a:pt x="10247" y="7345"/>
                        <a:pt x="9968" y="7182"/>
                      </a:cubicBezTo>
                      <a:cubicBezTo>
                        <a:pt x="10377" y="6858"/>
                        <a:pt x="10578" y="6276"/>
                        <a:pt x="10429" y="5697"/>
                      </a:cubicBezTo>
                      <a:cubicBezTo>
                        <a:pt x="10302" y="5208"/>
                        <a:pt x="9955" y="4836"/>
                        <a:pt x="9539" y="4683"/>
                      </a:cubicBezTo>
                      <a:cubicBezTo>
                        <a:pt x="9403" y="4632"/>
                        <a:pt x="9259" y="4605"/>
                        <a:pt x="9114" y="4605"/>
                      </a:cubicBezTo>
                      <a:cubicBezTo>
                        <a:pt x="9015" y="4605"/>
                        <a:pt x="8916" y="4617"/>
                        <a:pt x="8817" y="4643"/>
                      </a:cubicBezTo>
                      <a:lnTo>
                        <a:pt x="5112" y="5600"/>
                      </a:lnTo>
                      <a:cubicBezTo>
                        <a:pt x="5117" y="5443"/>
                        <a:pt x="5117" y="5273"/>
                        <a:pt x="5109" y="5090"/>
                      </a:cubicBezTo>
                      <a:cubicBezTo>
                        <a:pt x="5073" y="4270"/>
                        <a:pt x="4875" y="3195"/>
                        <a:pt x="4293" y="1962"/>
                      </a:cubicBezTo>
                      <a:cubicBezTo>
                        <a:pt x="3579" y="449"/>
                        <a:pt x="2738" y="0"/>
                        <a:pt x="21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54"/>
                <p:cNvSpPr/>
                <p:nvPr/>
              </p:nvSpPr>
              <p:spPr>
                <a:xfrm>
                  <a:off x="7291979" y="802708"/>
                  <a:ext cx="264191" cy="321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6" h="9399" extrusionOk="0">
                      <a:moveTo>
                        <a:pt x="5255" y="0"/>
                      </a:moveTo>
                      <a:cubicBezTo>
                        <a:pt x="5205" y="0"/>
                        <a:pt x="5155" y="7"/>
                        <a:pt x="5104" y="20"/>
                      </a:cubicBezTo>
                      <a:lnTo>
                        <a:pt x="475" y="1216"/>
                      </a:lnTo>
                      <a:cubicBezTo>
                        <a:pt x="190" y="1288"/>
                        <a:pt x="0" y="1555"/>
                        <a:pt x="23" y="1848"/>
                      </a:cubicBezTo>
                      <a:lnTo>
                        <a:pt x="1767" y="8843"/>
                      </a:lnTo>
                      <a:cubicBezTo>
                        <a:pt x="1792" y="9164"/>
                        <a:pt x="2061" y="9398"/>
                        <a:pt x="2366" y="9398"/>
                      </a:cubicBezTo>
                      <a:cubicBezTo>
                        <a:pt x="2416" y="9398"/>
                        <a:pt x="2467" y="9392"/>
                        <a:pt x="2518" y="9379"/>
                      </a:cubicBezTo>
                      <a:lnTo>
                        <a:pt x="7208" y="8168"/>
                      </a:lnTo>
                      <a:cubicBezTo>
                        <a:pt x="7531" y="8085"/>
                        <a:pt x="7725" y="7756"/>
                        <a:pt x="7643" y="7433"/>
                      </a:cubicBezTo>
                      <a:lnTo>
                        <a:pt x="5839" y="453"/>
                      </a:lnTo>
                      <a:cubicBezTo>
                        <a:pt x="5770" y="181"/>
                        <a:pt x="5524" y="0"/>
                        <a:pt x="52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54"/>
                <p:cNvSpPr/>
                <p:nvPr/>
              </p:nvSpPr>
              <p:spPr>
                <a:xfrm>
                  <a:off x="7415486" y="1049036"/>
                  <a:ext cx="61756" cy="3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" h="1033" extrusionOk="0">
                      <a:moveTo>
                        <a:pt x="1088" y="1"/>
                      </a:moveTo>
                      <a:cubicBezTo>
                        <a:pt x="998" y="1"/>
                        <a:pt x="904" y="10"/>
                        <a:pt x="807" y="29"/>
                      </a:cubicBezTo>
                      <a:cubicBezTo>
                        <a:pt x="337" y="121"/>
                        <a:pt x="0" y="415"/>
                        <a:pt x="52" y="684"/>
                      </a:cubicBezTo>
                      <a:cubicBezTo>
                        <a:pt x="95" y="898"/>
                        <a:pt x="370" y="1033"/>
                        <a:pt x="717" y="1033"/>
                      </a:cubicBezTo>
                      <a:cubicBezTo>
                        <a:pt x="807" y="1033"/>
                        <a:pt x="902" y="1024"/>
                        <a:pt x="999" y="1005"/>
                      </a:cubicBezTo>
                      <a:cubicBezTo>
                        <a:pt x="1467" y="913"/>
                        <a:pt x="1805" y="619"/>
                        <a:pt x="1753" y="349"/>
                      </a:cubicBezTo>
                      <a:cubicBezTo>
                        <a:pt x="1711" y="135"/>
                        <a:pt x="1435" y="1"/>
                        <a:pt x="10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54"/>
                <p:cNvSpPr/>
                <p:nvPr/>
              </p:nvSpPr>
              <p:spPr>
                <a:xfrm>
                  <a:off x="7788380" y="1860320"/>
                  <a:ext cx="545000" cy="563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8" h="16491" extrusionOk="0">
                      <a:moveTo>
                        <a:pt x="10911" y="0"/>
                      </a:moveTo>
                      <a:lnTo>
                        <a:pt x="0" y="8775"/>
                      </a:lnTo>
                      <a:lnTo>
                        <a:pt x="6206" y="16491"/>
                      </a:lnTo>
                      <a:lnTo>
                        <a:pt x="14868" y="9525"/>
                      </a:lnTo>
                      <a:lnTo>
                        <a:pt x="15937" y="6253"/>
                      </a:lnTo>
                      <a:lnTo>
                        <a:pt x="1091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54"/>
                <p:cNvSpPr/>
                <p:nvPr/>
              </p:nvSpPr>
              <p:spPr>
                <a:xfrm>
                  <a:off x="7063373" y="2354310"/>
                  <a:ext cx="90446" cy="114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" h="3353" extrusionOk="0">
                      <a:moveTo>
                        <a:pt x="907" y="0"/>
                      </a:moveTo>
                      <a:lnTo>
                        <a:pt x="1" y="800"/>
                      </a:lnTo>
                      <a:cubicBezTo>
                        <a:pt x="62" y="778"/>
                        <a:pt x="125" y="768"/>
                        <a:pt x="188" y="768"/>
                      </a:cubicBezTo>
                      <a:cubicBezTo>
                        <a:pt x="1088" y="768"/>
                        <a:pt x="2089" y="2896"/>
                        <a:pt x="987" y="3352"/>
                      </a:cubicBezTo>
                      <a:cubicBezTo>
                        <a:pt x="987" y="3352"/>
                        <a:pt x="2532" y="2974"/>
                        <a:pt x="2587" y="2871"/>
                      </a:cubicBezTo>
                      <a:cubicBezTo>
                        <a:pt x="2641" y="2768"/>
                        <a:pt x="2644" y="1713"/>
                        <a:pt x="2636" y="1629"/>
                      </a:cubicBezTo>
                      <a:cubicBezTo>
                        <a:pt x="2627" y="1545"/>
                        <a:pt x="907" y="0"/>
                        <a:pt x="907" y="0"/>
                      </a:cubicBezTo>
                      <a:close/>
                    </a:path>
                  </a:pathLst>
                </a:custGeom>
                <a:solidFill>
                  <a:srgbClr val="06A3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54"/>
                <p:cNvSpPr/>
                <p:nvPr/>
              </p:nvSpPr>
              <p:spPr>
                <a:xfrm>
                  <a:off x="7063373" y="2354310"/>
                  <a:ext cx="90446" cy="114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" h="3353" extrusionOk="0">
                      <a:moveTo>
                        <a:pt x="907" y="0"/>
                      </a:moveTo>
                      <a:lnTo>
                        <a:pt x="1" y="800"/>
                      </a:lnTo>
                      <a:cubicBezTo>
                        <a:pt x="62" y="778"/>
                        <a:pt x="125" y="768"/>
                        <a:pt x="188" y="768"/>
                      </a:cubicBezTo>
                      <a:cubicBezTo>
                        <a:pt x="1088" y="768"/>
                        <a:pt x="2089" y="2896"/>
                        <a:pt x="987" y="3352"/>
                      </a:cubicBezTo>
                      <a:cubicBezTo>
                        <a:pt x="987" y="3352"/>
                        <a:pt x="2532" y="2974"/>
                        <a:pt x="2587" y="2871"/>
                      </a:cubicBezTo>
                      <a:cubicBezTo>
                        <a:pt x="2641" y="2768"/>
                        <a:pt x="2644" y="1713"/>
                        <a:pt x="2636" y="1629"/>
                      </a:cubicBezTo>
                      <a:cubicBezTo>
                        <a:pt x="2627" y="1545"/>
                        <a:pt x="907" y="0"/>
                        <a:pt x="907" y="0"/>
                      </a:cubicBezTo>
                      <a:close/>
                    </a:path>
                  </a:pathLst>
                </a:custGeom>
                <a:solidFill>
                  <a:srgbClr val="D8CA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54"/>
                <p:cNvSpPr/>
                <p:nvPr/>
              </p:nvSpPr>
              <p:spPr>
                <a:xfrm>
                  <a:off x="6985788" y="2198457"/>
                  <a:ext cx="70339" cy="71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" h="2091" extrusionOk="0">
                      <a:moveTo>
                        <a:pt x="392" y="0"/>
                      </a:moveTo>
                      <a:cubicBezTo>
                        <a:pt x="356" y="0"/>
                        <a:pt x="335" y="4"/>
                        <a:pt x="335" y="10"/>
                      </a:cubicBezTo>
                      <a:cubicBezTo>
                        <a:pt x="335" y="63"/>
                        <a:pt x="0" y="644"/>
                        <a:pt x="0" y="644"/>
                      </a:cubicBezTo>
                      <a:cubicBezTo>
                        <a:pt x="117" y="580"/>
                        <a:pt x="231" y="551"/>
                        <a:pt x="338" y="551"/>
                      </a:cubicBezTo>
                      <a:cubicBezTo>
                        <a:pt x="1054" y="551"/>
                        <a:pt x="1484" y="1817"/>
                        <a:pt x="865" y="2090"/>
                      </a:cubicBezTo>
                      <a:cubicBezTo>
                        <a:pt x="865" y="2090"/>
                        <a:pt x="1605" y="2055"/>
                        <a:pt x="1726" y="2013"/>
                      </a:cubicBezTo>
                      <a:cubicBezTo>
                        <a:pt x="1849" y="1974"/>
                        <a:pt x="1958" y="1554"/>
                        <a:pt x="2006" y="1484"/>
                      </a:cubicBezTo>
                      <a:cubicBezTo>
                        <a:pt x="2056" y="1414"/>
                        <a:pt x="1590" y="285"/>
                        <a:pt x="1576" y="209"/>
                      </a:cubicBezTo>
                      <a:cubicBezTo>
                        <a:pt x="1566" y="141"/>
                        <a:pt x="634" y="0"/>
                        <a:pt x="392" y="0"/>
                      </a:cubicBezTo>
                      <a:close/>
                    </a:path>
                  </a:pathLst>
                </a:custGeom>
                <a:solidFill>
                  <a:srgbClr val="E94C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54"/>
                <p:cNvSpPr/>
                <p:nvPr/>
              </p:nvSpPr>
              <p:spPr>
                <a:xfrm>
                  <a:off x="6985788" y="2198457"/>
                  <a:ext cx="70339" cy="71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" h="2091" extrusionOk="0">
                      <a:moveTo>
                        <a:pt x="392" y="0"/>
                      </a:moveTo>
                      <a:cubicBezTo>
                        <a:pt x="356" y="0"/>
                        <a:pt x="335" y="4"/>
                        <a:pt x="335" y="10"/>
                      </a:cubicBezTo>
                      <a:cubicBezTo>
                        <a:pt x="335" y="63"/>
                        <a:pt x="0" y="644"/>
                        <a:pt x="0" y="644"/>
                      </a:cubicBezTo>
                      <a:cubicBezTo>
                        <a:pt x="117" y="580"/>
                        <a:pt x="231" y="551"/>
                        <a:pt x="338" y="551"/>
                      </a:cubicBezTo>
                      <a:cubicBezTo>
                        <a:pt x="1054" y="551"/>
                        <a:pt x="1484" y="1817"/>
                        <a:pt x="865" y="2090"/>
                      </a:cubicBezTo>
                      <a:cubicBezTo>
                        <a:pt x="865" y="2090"/>
                        <a:pt x="1605" y="2055"/>
                        <a:pt x="1726" y="2013"/>
                      </a:cubicBezTo>
                      <a:cubicBezTo>
                        <a:pt x="1849" y="1974"/>
                        <a:pt x="1958" y="1554"/>
                        <a:pt x="2006" y="1484"/>
                      </a:cubicBezTo>
                      <a:cubicBezTo>
                        <a:pt x="2056" y="1414"/>
                        <a:pt x="1590" y="285"/>
                        <a:pt x="1576" y="209"/>
                      </a:cubicBezTo>
                      <a:cubicBezTo>
                        <a:pt x="1566" y="141"/>
                        <a:pt x="634" y="0"/>
                        <a:pt x="392" y="0"/>
                      </a:cubicBezTo>
                      <a:close/>
                    </a:path>
                  </a:pathLst>
                </a:custGeom>
                <a:solidFill>
                  <a:srgbClr val="D8CA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54"/>
                <p:cNvSpPr/>
                <p:nvPr/>
              </p:nvSpPr>
              <p:spPr>
                <a:xfrm rot="600508">
                  <a:off x="6498988" y="1160243"/>
                  <a:ext cx="795907" cy="1460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7" h="42701" extrusionOk="0">
                      <a:moveTo>
                        <a:pt x="6399" y="1"/>
                      </a:moveTo>
                      <a:lnTo>
                        <a:pt x="0" y="2724"/>
                      </a:lnTo>
                      <a:lnTo>
                        <a:pt x="15956" y="40222"/>
                      </a:lnTo>
                      <a:cubicBezTo>
                        <a:pt x="15993" y="40339"/>
                        <a:pt x="16035" y="40456"/>
                        <a:pt x="16084" y="40572"/>
                      </a:cubicBezTo>
                      <a:cubicBezTo>
                        <a:pt x="16650" y="41902"/>
                        <a:pt x="17943" y="42701"/>
                        <a:pt x="19303" y="42701"/>
                      </a:cubicBezTo>
                      <a:cubicBezTo>
                        <a:pt x="19760" y="42701"/>
                        <a:pt x="20224" y="42611"/>
                        <a:pt x="20671" y="42420"/>
                      </a:cubicBezTo>
                      <a:cubicBezTo>
                        <a:pt x="22449" y="41665"/>
                        <a:pt x="23276" y="39611"/>
                        <a:pt x="22521" y="37834"/>
                      </a:cubicBezTo>
                      <a:cubicBezTo>
                        <a:pt x="22471" y="37717"/>
                        <a:pt x="22416" y="37607"/>
                        <a:pt x="22356" y="37499"/>
                      </a:cubicBezTo>
                      <a:lnTo>
                        <a:pt x="639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54"/>
                <p:cNvSpPr/>
                <p:nvPr/>
              </p:nvSpPr>
              <p:spPr>
                <a:xfrm rot="600508">
                  <a:off x="6762575" y="1769308"/>
                  <a:ext cx="265405" cy="201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2" h="5888" extrusionOk="0">
                      <a:moveTo>
                        <a:pt x="6437" y="0"/>
                      </a:moveTo>
                      <a:lnTo>
                        <a:pt x="0" y="2739"/>
                      </a:lnTo>
                      <a:lnTo>
                        <a:pt x="1363" y="5887"/>
                      </a:lnTo>
                      <a:cubicBezTo>
                        <a:pt x="913" y="4830"/>
                        <a:pt x="4992" y="2784"/>
                        <a:pt x="6880" y="2784"/>
                      </a:cubicBezTo>
                      <a:cubicBezTo>
                        <a:pt x="7325" y="2784"/>
                        <a:pt x="7648" y="2898"/>
                        <a:pt x="7762" y="3165"/>
                      </a:cubicBezTo>
                      <a:lnTo>
                        <a:pt x="643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54"/>
                <p:cNvSpPr/>
                <p:nvPr/>
              </p:nvSpPr>
              <p:spPr>
                <a:xfrm rot="600508">
                  <a:off x="6235943" y="882094"/>
                  <a:ext cx="1094034" cy="962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6" h="28163" extrusionOk="0">
                      <a:moveTo>
                        <a:pt x="15992" y="1"/>
                      </a:moveTo>
                      <a:cubicBezTo>
                        <a:pt x="14154" y="1"/>
                        <a:pt x="12285" y="363"/>
                        <a:pt x="10486" y="1129"/>
                      </a:cubicBezTo>
                      <a:cubicBezTo>
                        <a:pt x="3333" y="4172"/>
                        <a:pt x="0" y="12439"/>
                        <a:pt x="3045" y="19593"/>
                      </a:cubicBezTo>
                      <a:cubicBezTo>
                        <a:pt x="5324" y="24949"/>
                        <a:pt x="10530" y="28163"/>
                        <a:pt x="16005" y="28163"/>
                      </a:cubicBezTo>
                      <a:cubicBezTo>
                        <a:pt x="17843" y="28163"/>
                        <a:pt x="19712" y="27800"/>
                        <a:pt x="21511" y="27035"/>
                      </a:cubicBezTo>
                      <a:cubicBezTo>
                        <a:pt x="28664" y="23992"/>
                        <a:pt x="31995" y="15724"/>
                        <a:pt x="28951" y="8570"/>
                      </a:cubicBezTo>
                      <a:cubicBezTo>
                        <a:pt x="26673" y="3214"/>
                        <a:pt x="21467" y="1"/>
                        <a:pt x="1599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54"/>
                <p:cNvSpPr/>
                <p:nvPr/>
              </p:nvSpPr>
              <p:spPr>
                <a:xfrm rot="600508">
                  <a:off x="6292634" y="932015"/>
                  <a:ext cx="980651" cy="863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0" h="25244" extrusionOk="0">
                      <a:moveTo>
                        <a:pt x="14335" y="0"/>
                      </a:moveTo>
                      <a:cubicBezTo>
                        <a:pt x="12687" y="0"/>
                        <a:pt x="11012" y="325"/>
                        <a:pt x="9400" y="1011"/>
                      </a:cubicBezTo>
                      <a:cubicBezTo>
                        <a:pt x="2987" y="3739"/>
                        <a:pt x="0" y="11149"/>
                        <a:pt x="2729" y="17563"/>
                      </a:cubicBezTo>
                      <a:cubicBezTo>
                        <a:pt x="4772" y="22364"/>
                        <a:pt x="9438" y="25243"/>
                        <a:pt x="14345" y="25243"/>
                      </a:cubicBezTo>
                      <a:cubicBezTo>
                        <a:pt x="15993" y="25243"/>
                        <a:pt x="17669" y="24919"/>
                        <a:pt x="19281" y="24232"/>
                      </a:cubicBezTo>
                      <a:cubicBezTo>
                        <a:pt x="25693" y="21505"/>
                        <a:pt x="28680" y="14094"/>
                        <a:pt x="25952" y="7681"/>
                      </a:cubicBezTo>
                      <a:cubicBezTo>
                        <a:pt x="23909" y="2880"/>
                        <a:pt x="19242" y="0"/>
                        <a:pt x="143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54"/>
                <p:cNvSpPr/>
                <p:nvPr/>
              </p:nvSpPr>
              <p:spPr>
                <a:xfrm rot="600508">
                  <a:off x="6360760" y="966668"/>
                  <a:ext cx="909495" cy="83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99" h="24404" extrusionOk="0">
                      <a:moveTo>
                        <a:pt x="14331" y="0"/>
                      </a:moveTo>
                      <a:cubicBezTo>
                        <a:pt x="12684" y="0"/>
                        <a:pt x="11010" y="325"/>
                        <a:pt x="9399" y="1010"/>
                      </a:cubicBezTo>
                      <a:cubicBezTo>
                        <a:pt x="2987" y="3739"/>
                        <a:pt x="0" y="11149"/>
                        <a:pt x="2729" y="17562"/>
                      </a:cubicBezTo>
                      <a:cubicBezTo>
                        <a:pt x="3935" y="20397"/>
                        <a:pt x="6057" y="22559"/>
                        <a:pt x="8601" y="23859"/>
                      </a:cubicBezTo>
                      <a:cubicBezTo>
                        <a:pt x="9781" y="24217"/>
                        <a:pt x="11016" y="24404"/>
                        <a:pt x="12267" y="24404"/>
                      </a:cubicBezTo>
                      <a:cubicBezTo>
                        <a:pt x="13914" y="24404"/>
                        <a:pt x="15589" y="24079"/>
                        <a:pt x="17200" y="23393"/>
                      </a:cubicBezTo>
                      <a:cubicBezTo>
                        <a:pt x="23612" y="20665"/>
                        <a:pt x="26599" y="13255"/>
                        <a:pt x="23870" y="6842"/>
                      </a:cubicBezTo>
                      <a:cubicBezTo>
                        <a:pt x="22665" y="4007"/>
                        <a:pt x="20543" y="1844"/>
                        <a:pt x="17998" y="546"/>
                      </a:cubicBezTo>
                      <a:cubicBezTo>
                        <a:pt x="16817" y="188"/>
                        <a:pt x="15582" y="0"/>
                        <a:pt x="14331" y="0"/>
                      </a:cubicBezTo>
                      <a:close/>
                    </a:path>
                  </a:pathLst>
                </a:custGeom>
                <a:solidFill>
                  <a:srgbClr val="C3E4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54"/>
                <p:cNvSpPr/>
                <p:nvPr/>
              </p:nvSpPr>
              <p:spPr>
                <a:xfrm rot="600508">
                  <a:off x="6326646" y="949320"/>
                  <a:ext cx="945124" cy="848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1" h="24825" extrusionOk="0">
                      <a:moveTo>
                        <a:pt x="14333" y="0"/>
                      </a:moveTo>
                      <a:cubicBezTo>
                        <a:pt x="12686" y="0"/>
                        <a:pt x="11012" y="325"/>
                        <a:pt x="9400" y="1011"/>
                      </a:cubicBezTo>
                      <a:cubicBezTo>
                        <a:pt x="2988" y="3740"/>
                        <a:pt x="1" y="11150"/>
                        <a:pt x="2730" y="17564"/>
                      </a:cubicBezTo>
                      <a:cubicBezTo>
                        <a:pt x="4015" y="20583"/>
                        <a:pt x="6340" y="22842"/>
                        <a:pt x="9109" y="24103"/>
                      </a:cubicBezTo>
                      <a:cubicBezTo>
                        <a:pt x="10448" y="24576"/>
                        <a:pt x="11868" y="24824"/>
                        <a:pt x="13309" y="24824"/>
                      </a:cubicBezTo>
                      <a:cubicBezTo>
                        <a:pt x="14956" y="24824"/>
                        <a:pt x="16631" y="24499"/>
                        <a:pt x="18242" y="23813"/>
                      </a:cubicBezTo>
                      <a:cubicBezTo>
                        <a:pt x="24654" y="21086"/>
                        <a:pt x="27641" y="13675"/>
                        <a:pt x="24912" y="7262"/>
                      </a:cubicBezTo>
                      <a:cubicBezTo>
                        <a:pt x="23627" y="4242"/>
                        <a:pt x="21303" y="1983"/>
                        <a:pt x="18535" y="721"/>
                      </a:cubicBezTo>
                      <a:cubicBezTo>
                        <a:pt x="17195" y="249"/>
                        <a:pt x="15774" y="0"/>
                        <a:pt x="143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54"/>
                <p:cNvSpPr/>
                <p:nvPr/>
              </p:nvSpPr>
              <p:spPr>
                <a:xfrm rot="600508">
                  <a:off x="6235943" y="882094"/>
                  <a:ext cx="1094034" cy="962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6" h="28163" extrusionOk="0">
                      <a:moveTo>
                        <a:pt x="15993" y="1306"/>
                      </a:moveTo>
                      <a:cubicBezTo>
                        <a:pt x="20960" y="1306"/>
                        <a:pt x="25683" y="4222"/>
                        <a:pt x="27751" y="9081"/>
                      </a:cubicBezTo>
                      <a:cubicBezTo>
                        <a:pt x="30512" y="15571"/>
                        <a:pt x="27490" y="23071"/>
                        <a:pt x="20999" y="25834"/>
                      </a:cubicBezTo>
                      <a:cubicBezTo>
                        <a:pt x="19368" y="26528"/>
                        <a:pt x="17672" y="26857"/>
                        <a:pt x="16005" y="26857"/>
                      </a:cubicBezTo>
                      <a:cubicBezTo>
                        <a:pt x="11038" y="26857"/>
                        <a:pt x="6314" y="23942"/>
                        <a:pt x="4247" y="19083"/>
                      </a:cubicBezTo>
                      <a:cubicBezTo>
                        <a:pt x="1485" y="12592"/>
                        <a:pt x="4506" y="5091"/>
                        <a:pt x="10998" y="2329"/>
                      </a:cubicBezTo>
                      <a:cubicBezTo>
                        <a:pt x="12629" y="1635"/>
                        <a:pt x="14325" y="1306"/>
                        <a:pt x="15993" y="1306"/>
                      </a:cubicBezTo>
                      <a:close/>
                      <a:moveTo>
                        <a:pt x="15992" y="1"/>
                      </a:moveTo>
                      <a:cubicBezTo>
                        <a:pt x="14154" y="1"/>
                        <a:pt x="12285" y="363"/>
                        <a:pt x="10486" y="1129"/>
                      </a:cubicBezTo>
                      <a:cubicBezTo>
                        <a:pt x="3333" y="4172"/>
                        <a:pt x="0" y="12439"/>
                        <a:pt x="3045" y="19593"/>
                      </a:cubicBezTo>
                      <a:cubicBezTo>
                        <a:pt x="5324" y="24949"/>
                        <a:pt x="10530" y="28163"/>
                        <a:pt x="16005" y="28163"/>
                      </a:cubicBezTo>
                      <a:cubicBezTo>
                        <a:pt x="17843" y="28163"/>
                        <a:pt x="19712" y="27800"/>
                        <a:pt x="21511" y="27035"/>
                      </a:cubicBezTo>
                      <a:cubicBezTo>
                        <a:pt x="28664" y="23992"/>
                        <a:pt x="31995" y="15724"/>
                        <a:pt x="28951" y="8570"/>
                      </a:cubicBezTo>
                      <a:cubicBezTo>
                        <a:pt x="26673" y="3214"/>
                        <a:pt x="21467" y="1"/>
                        <a:pt x="1599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54"/>
                <p:cNvSpPr/>
                <p:nvPr/>
              </p:nvSpPr>
              <p:spPr>
                <a:xfrm rot="600508">
                  <a:off x="6811523" y="1009743"/>
                  <a:ext cx="211585" cy="107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" h="3145" extrusionOk="0">
                      <a:moveTo>
                        <a:pt x="2897" y="0"/>
                      </a:moveTo>
                      <a:cubicBezTo>
                        <a:pt x="1331" y="0"/>
                        <a:pt x="76" y="617"/>
                        <a:pt x="40" y="1435"/>
                      </a:cubicBezTo>
                      <a:cubicBezTo>
                        <a:pt x="0" y="2301"/>
                        <a:pt x="1337" y="3062"/>
                        <a:pt x="3024" y="3138"/>
                      </a:cubicBezTo>
                      <a:cubicBezTo>
                        <a:pt x="3114" y="3142"/>
                        <a:pt x="3204" y="3144"/>
                        <a:pt x="3292" y="3144"/>
                      </a:cubicBezTo>
                      <a:cubicBezTo>
                        <a:pt x="4857" y="3144"/>
                        <a:pt x="6113" y="2527"/>
                        <a:pt x="6149" y="1709"/>
                      </a:cubicBezTo>
                      <a:cubicBezTo>
                        <a:pt x="6188" y="844"/>
                        <a:pt x="4852" y="82"/>
                        <a:pt x="3164" y="6"/>
                      </a:cubicBezTo>
                      <a:cubicBezTo>
                        <a:pt x="3074" y="2"/>
                        <a:pt x="2985" y="0"/>
                        <a:pt x="28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54"/>
                <p:cNvSpPr/>
                <p:nvPr/>
              </p:nvSpPr>
              <p:spPr>
                <a:xfrm rot="600508">
                  <a:off x="6436689" y="1386645"/>
                  <a:ext cx="687071" cy="41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4" h="12036" extrusionOk="0">
                      <a:moveTo>
                        <a:pt x="10553" y="0"/>
                      </a:moveTo>
                      <a:cubicBezTo>
                        <a:pt x="9094" y="0"/>
                        <a:pt x="7612" y="288"/>
                        <a:pt x="6185" y="895"/>
                      </a:cubicBezTo>
                      <a:cubicBezTo>
                        <a:pt x="3161" y="2182"/>
                        <a:pt x="998" y="4645"/>
                        <a:pt x="1" y="7525"/>
                      </a:cubicBezTo>
                      <a:cubicBezTo>
                        <a:pt x="1276" y="9185"/>
                        <a:pt x="2924" y="10473"/>
                        <a:pt x="4771" y="11314"/>
                      </a:cubicBezTo>
                      <a:cubicBezTo>
                        <a:pt x="6110" y="11787"/>
                        <a:pt x="7530" y="12035"/>
                        <a:pt x="8971" y="12035"/>
                      </a:cubicBezTo>
                      <a:cubicBezTo>
                        <a:pt x="10618" y="12035"/>
                        <a:pt x="12293" y="11710"/>
                        <a:pt x="13904" y="11024"/>
                      </a:cubicBezTo>
                      <a:cubicBezTo>
                        <a:pt x="16664" y="9851"/>
                        <a:pt x="18787" y="7809"/>
                        <a:pt x="20094" y="5353"/>
                      </a:cubicBezTo>
                      <a:cubicBezTo>
                        <a:pt x="18039" y="1978"/>
                        <a:pt x="14379" y="0"/>
                        <a:pt x="105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54"/>
                <p:cNvSpPr/>
                <p:nvPr/>
              </p:nvSpPr>
              <p:spPr>
                <a:xfrm rot="600508">
                  <a:off x="7029545" y="1098978"/>
                  <a:ext cx="62710" cy="54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" h="1606" extrusionOk="0">
                      <a:moveTo>
                        <a:pt x="918" y="1"/>
                      </a:moveTo>
                      <a:cubicBezTo>
                        <a:pt x="630" y="1"/>
                        <a:pt x="352" y="156"/>
                        <a:pt x="207" y="428"/>
                      </a:cubicBezTo>
                      <a:cubicBezTo>
                        <a:pt x="1" y="820"/>
                        <a:pt x="149" y="1305"/>
                        <a:pt x="542" y="1512"/>
                      </a:cubicBezTo>
                      <a:cubicBezTo>
                        <a:pt x="662" y="1575"/>
                        <a:pt x="790" y="1605"/>
                        <a:pt x="917" y="1605"/>
                      </a:cubicBezTo>
                      <a:cubicBezTo>
                        <a:pt x="1204" y="1605"/>
                        <a:pt x="1483" y="1450"/>
                        <a:pt x="1627" y="1178"/>
                      </a:cubicBezTo>
                      <a:cubicBezTo>
                        <a:pt x="1833" y="787"/>
                        <a:pt x="1685" y="301"/>
                        <a:pt x="1292" y="94"/>
                      </a:cubicBezTo>
                      <a:cubicBezTo>
                        <a:pt x="1173" y="30"/>
                        <a:pt x="1044" y="1"/>
                        <a:pt x="9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54"/>
                <p:cNvSpPr/>
                <p:nvPr/>
              </p:nvSpPr>
              <p:spPr>
                <a:xfrm rot="600508">
                  <a:off x="6813976" y="1955048"/>
                  <a:ext cx="357828" cy="63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5" h="18676" extrusionOk="0">
                      <a:moveTo>
                        <a:pt x="1998" y="1"/>
                      </a:moveTo>
                      <a:cubicBezTo>
                        <a:pt x="1314" y="1"/>
                        <a:pt x="652" y="370"/>
                        <a:pt x="310" y="1016"/>
                      </a:cubicBezTo>
                      <a:cubicBezTo>
                        <a:pt x="1" y="1602"/>
                        <a:pt x="27" y="2274"/>
                        <a:pt x="319" y="2816"/>
                      </a:cubicBezTo>
                      <a:lnTo>
                        <a:pt x="6703" y="17428"/>
                      </a:lnTo>
                      <a:cubicBezTo>
                        <a:pt x="6861" y="17853"/>
                        <a:pt x="7167" y="18225"/>
                        <a:pt x="7600" y="18453"/>
                      </a:cubicBezTo>
                      <a:cubicBezTo>
                        <a:pt x="7884" y="18604"/>
                        <a:pt x="8189" y="18675"/>
                        <a:pt x="8489" y="18675"/>
                      </a:cubicBezTo>
                      <a:cubicBezTo>
                        <a:pt x="9173" y="18675"/>
                        <a:pt x="9834" y="18306"/>
                        <a:pt x="10176" y="17659"/>
                      </a:cubicBezTo>
                      <a:cubicBezTo>
                        <a:pt x="10465" y="17114"/>
                        <a:pt x="10460" y="16493"/>
                        <a:pt x="10221" y="15973"/>
                      </a:cubicBezTo>
                      <a:lnTo>
                        <a:pt x="3781" y="1246"/>
                      </a:lnTo>
                      <a:cubicBezTo>
                        <a:pt x="3753" y="1171"/>
                        <a:pt x="3722" y="1096"/>
                        <a:pt x="3685" y="1025"/>
                      </a:cubicBezTo>
                      <a:lnTo>
                        <a:pt x="3685" y="1024"/>
                      </a:lnTo>
                      <a:cubicBezTo>
                        <a:pt x="3512" y="694"/>
                        <a:pt x="3241" y="409"/>
                        <a:pt x="2887" y="222"/>
                      </a:cubicBezTo>
                      <a:cubicBezTo>
                        <a:pt x="2603" y="72"/>
                        <a:pt x="2298" y="1"/>
                        <a:pt x="19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54"/>
                <p:cNvSpPr/>
                <p:nvPr/>
              </p:nvSpPr>
              <p:spPr>
                <a:xfrm>
                  <a:off x="7310969" y="1160178"/>
                  <a:ext cx="948159" cy="148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8" h="43491" fill="none" extrusionOk="0">
                      <a:moveTo>
                        <a:pt x="0" y="43490"/>
                      </a:moveTo>
                      <a:lnTo>
                        <a:pt x="3978" y="23228"/>
                      </a:lnTo>
                      <a:lnTo>
                        <a:pt x="17858" y="29093"/>
                      </a:lnTo>
                      <a:lnTo>
                        <a:pt x="27727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4"/>
                <p:cNvSpPr/>
                <p:nvPr/>
              </p:nvSpPr>
              <p:spPr>
                <a:xfrm>
                  <a:off x="6690765" y="2273682"/>
                  <a:ext cx="922889" cy="1250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36587" extrusionOk="0">
                      <a:moveTo>
                        <a:pt x="23346" y="0"/>
                      </a:moveTo>
                      <a:cubicBezTo>
                        <a:pt x="23346" y="0"/>
                        <a:pt x="23345" y="0"/>
                        <a:pt x="23344" y="0"/>
                      </a:cubicBezTo>
                      <a:lnTo>
                        <a:pt x="27" y="2896"/>
                      </a:lnTo>
                      <a:cubicBezTo>
                        <a:pt x="11" y="2897"/>
                        <a:pt x="0" y="2912"/>
                        <a:pt x="3" y="2928"/>
                      </a:cubicBezTo>
                      <a:lnTo>
                        <a:pt x="5129" y="36559"/>
                      </a:lnTo>
                      <a:cubicBezTo>
                        <a:pt x="5131" y="36574"/>
                        <a:pt x="5146" y="36586"/>
                        <a:pt x="5161" y="36586"/>
                      </a:cubicBezTo>
                      <a:lnTo>
                        <a:pt x="26961" y="36586"/>
                      </a:lnTo>
                      <a:cubicBezTo>
                        <a:pt x="26976" y="36586"/>
                        <a:pt x="26989" y="36574"/>
                        <a:pt x="26986" y="36558"/>
                      </a:cubicBezTo>
                      <a:lnTo>
                        <a:pt x="23375" y="25"/>
                      </a:lnTo>
                      <a:cubicBezTo>
                        <a:pt x="23373" y="10"/>
                        <a:pt x="23360" y="0"/>
                        <a:pt x="23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54"/>
                <p:cNvSpPr/>
                <p:nvPr/>
              </p:nvSpPr>
              <p:spPr>
                <a:xfrm>
                  <a:off x="7481321" y="2273716"/>
                  <a:ext cx="675180" cy="12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5" h="36586" extrusionOk="0">
                      <a:moveTo>
                        <a:pt x="25" y="0"/>
                      </a:moveTo>
                      <a:cubicBezTo>
                        <a:pt x="11" y="0"/>
                        <a:pt x="1" y="10"/>
                        <a:pt x="1" y="24"/>
                      </a:cubicBezTo>
                      <a:lnTo>
                        <a:pt x="1" y="36557"/>
                      </a:lnTo>
                      <a:cubicBezTo>
                        <a:pt x="1" y="36573"/>
                        <a:pt x="13" y="36585"/>
                        <a:pt x="29" y="36585"/>
                      </a:cubicBezTo>
                      <a:lnTo>
                        <a:pt x="15477" y="36585"/>
                      </a:lnTo>
                      <a:cubicBezTo>
                        <a:pt x="15492" y="36585"/>
                        <a:pt x="15506" y="36573"/>
                        <a:pt x="15508" y="36558"/>
                      </a:cubicBezTo>
                      <a:lnTo>
                        <a:pt x="15508" y="36557"/>
                      </a:lnTo>
                      <a:lnTo>
                        <a:pt x="19743" y="2927"/>
                      </a:lnTo>
                      <a:cubicBezTo>
                        <a:pt x="19744" y="2911"/>
                        <a:pt x="19734" y="2896"/>
                        <a:pt x="19718" y="2894"/>
                      </a:cubicBezTo>
                      <a:lnTo>
                        <a:pt x="29" y="1"/>
                      </a:lnTo>
                      <a:cubicBezTo>
                        <a:pt x="27" y="0"/>
                        <a:pt x="26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54"/>
                <p:cNvSpPr/>
                <p:nvPr/>
              </p:nvSpPr>
              <p:spPr>
                <a:xfrm>
                  <a:off x="6748416" y="2435416"/>
                  <a:ext cx="79469" cy="76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224" extrusionOk="0">
                      <a:moveTo>
                        <a:pt x="1162" y="1"/>
                      </a:moveTo>
                      <a:cubicBezTo>
                        <a:pt x="1128" y="1"/>
                        <a:pt x="1094" y="2"/>
                        <a:pt x="1060" y="6"/>
                      </a:cubicBezTo>
                      <a:cubicBezTo>
                        <a:pt x="449" y="63"/>
                        <a:pt x="0" y="604"/>
                        <a:pt x="57" y="1215"/>
                      </a:cubicBezTo>
                      <a:cubicBezTo>
                        <a:pt x="109" y="1791"/>
                        <a:pt x="593" y="2223"/>
                        <a:pt x="1160" y="2223"/>
                      </a:cubicBezTo>
                      <a:cubicBezTo>
                        <a:pt x="1195" y="2223"/>
                        <a:pt x="1229" y="2221"/>
                        <a:pt x="1264" y="2218"/>
                      </a:cubicBezTo>
                      <a:cubicBezTo>
                        <a:pt x="1875" y="2161"/>
                        <a:pt x="2324" y="1621"/>
                        <a:pt x="2268" y="1010"/>
                      </a:cubicBezTo>
                      <a:cubicBezTo>
                        <a:pt x="2215" y="434"/>
                        <a:pt x="1730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54"/>
                <p:cNvSpPr/>
                <p:nvPr/>
              </p:nvSpPr>
              <p:spPr>
                <a:xfrm>
                  <a:off x="7655264" y="3160417"/>
                  <a:ext cx="143551" cy="130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3808" extrusionOk="0">
                      <a:moveTo>
                        <a:pt x="2774" y="1"/>
                      </a:moveTo>
                      <a:cubicBezTo>
                        <a:pt x="2202" y="1"/>
                        <a:pt x="1532" y="314"/>
                        <a:pt x="1001" y="885"/>
                      </a:cubicBezTo>
                      <a:cubicBezTo>
                        <a:pt x="177" y="1772"/>
                        <a:pt x="0" y="2948"/>
                        <a:pt x="606" y="3511"/>
                      </a:cubicBezTo>
                      <a:cubicBezTo>
                        <a:pt x="822" y="3712"/>
                        <a:pt x="1108" y="3807"/>
                        <a:pt x="1425" y="3807"/>
                      </a:cubicBezTo>
                      <a:cubicBezTo>
                        <a:pt x="1996" y="3807"/>
                        <a:pt x="2665" y="3495"/>
                        <a:pt x="3196" y="2924"/>
                      </a:cubicBezTo>
                      <a:cubicBezTo>
                        <a:pt x="4021" y="2037"/>
                        <a:pt x="4198" y="861"/>
                        <a:pt x="3592" y="297"/>
                      </a:cubicBezTo>
                      <a:cubicBezTo>
                        <a:pt x="3376" y="97"/>
                        <a:pt x="3090" y="1"/>
                        <a:pt x="2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54"/>
                <p:cNvSpPr/>
                <p:nvPr/>
              </p:nvSpPr>
              <p:spPr>
                <a:xfrm>
                  <a:off x="7741603" y="3244737"/>
                  <a:ext cx="222780" cy="20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5" h="5908" extrusionOk="0">
                      <a:moveTo>
                        <a:pt x="4304" y="1"/>
                      </a:moveTo>
                      <a:cubicBezTo>
                        <a:pt x="3417" y="1"/>
                        <a:pt x="2378" y="486"/>
                        <a:pt x="1555" y="1372"/>
                      </a:cubicBezTo>
                      <a:cubicBezTo>
                        <a:pt x="275" y="2749"/>
                        <a:pt x="0" y="4573"/>
                        <a:pt x="941" y="5447"/>
                      </a:cubicBezTo>
                      <a:cubicBezTo>
                        <a:pt x="1276" y="5759"/>
                        <a:pt x="1720" y="5907"/>
                        <a:pt x="2211" y="5907"/>
                      </a:cubicBezTo>
                      <a:cubicBezTo>
                        <a:pt x="3098" y="5907"/>
                        <a:pt x="4136" y="5423"/>
                        <a:pt x="4960" y="4536"/>
                      </a:cubicBezTo>
                      <a:cubicBezTo>
                        <a:pt x="6239" y="3158"/>
                        <a:pt x="6514" y="1334"/>
                        <a:pt x="5574" y="460"/>
                      </a:cubicBezTo>
                      <a:cubicBezTo>
                        <a:pt x="5239" y="149"/>
                        <a:pt x="4794" y="1"/>
                        <a:pt x="43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54"/>
                <p:cNvSpPr/>
                <p:nvPr/>
              </p:nvSpPr>
              <p:spPr>
                <a:xfrm>
                  <a:off x="6861323" y="2403377"/>
                  <a:ext cx="313363" cy="9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4" h="2855" extrusionOk="0">
                      <a:moveTo>
                        <a:pt x="8001" y="1"/>
                      </a:moveTo>
                      <a:cubicBezTo>
                        <a:pt x="7967" y="1"/>
                        <a:pt x="7933" y="2"/>
                        <a:pt x="7899" y="5"/>
                      </a:cubicBezTo>
                      <a:lnTo>
                        <a:pt x="1060" y="638"/>
                      </a:lnTo>
                      <a:cubicBezTo>
                        <a:pt x="449" y="694"/>
                        <a:pt x="0" y="1235"/>
                        <a:pt x="56" y="1846"/>
                      </a:cubicBezTo>
                      <a:cubicBezTo>
                        <a:pt x="109" y="2422"/>
                        <a:pt x="593" y="2855"/>
                        <a:pt x="1160" y="2855"/>
                      </a:cubicBezTo>
                      <a:cubicBezTo>
                        <a:pt x="1195" y="2855"/>
                        <a:pt x="1229" y="2853"/>
                        <a:pt x="1264" y="2850"/>
                      </a:cubicBezTo>
                      <a:lnTo>
                        <a:pt x="8103" y="2218"/>
                      </a:lnTo>
                      <a:cubicBezTo>
                        <a:pt x="8715" y="2161"/>
                        <a:pt x="9164" y="1620"/>
                        <a:pt x="9107" y="1009"/>
                      </a:cubicBezTo>
                      <a:cubicBezTo>
                        <a:pt x="9054" y="433"/>
                        <a:pt x="8569" y="1"/>
                        <a:pt x="80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54"/>
                <p:cNvSpPr/>
                <p:nvPr/>
              </p:nvSpPr>
              <p:spPr>
                <a:xfrm>
                  <a:off x="6690697" y="2273580"/>
                  <a:ext cx="1465905" cy="135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9" h="3949" extrusionOk="0">
                      <a:moveTo>
                        <a:pt x="23373" y="0"/>
                      </a:moveTo>
                      <a:lnTo>
                        <a:pt x="1" y="2903"/>
                      </a:lnTo>
                      <a:lnTo>
                        <a:pt x="1" y="3949"/>
                      </a:lnTo>
                      <a:lnTo>
                        <a:pt x="23123" y="1047"/>
                      </a:lnTo>
                      <a:lnTo>
                        <a:pt x="42868" y="3949"/>
                      </a:lnTo>
                      <a:lnTo>
                        <a:pt x="42868" y="2903"/>
                      </a:lnTo>
                      <a:lnTo>
                        <a:pt x="233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54"/>
                <p:cNvSpPr/>
                <p:nvPr/>
              </p:nvSpPr>
              <p:spPr>
                <a:xfrm>
                  <a:off x="8080017" y="880716"/>
                  <a:ext cx="348892" cy="346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3" h="10146" extrusionOk="0">
                      <a:moveTo>
                        <a:pt x="8091" y="1"/>
                      </a:moveTo>
                      <a:lnTo>
                        <a:pt x="1" y="6435"/>
                      </a:lnTo>
                      <a:lnTo>
                        <a:pt x="10203" y="10146"/>
                      </a:lnTo>
                      <a:lnTo>
                        <a:pt x="809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4" name="Google Shape;1914;p54"/>
              <p:cNvSpPr/>
              <p:nvPr/>
            </p:nvSpPr>
            <p:spPr>
              <a:xfrm rot="-166731">
                <a:off x="8251302" y="2075649"/>
                <a:ext cx="84825" cy="110726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3274" extrusionOk="0">
                    <a:moveTo>
                      <a:pt x="2172" y="1"/>
                    </a:moveTo>
                    <a:lnTo>
                      <a:pt x="0" y="1684"/>
                    </a:lnTo>
                    <a:lnTo>
                      <a:pt x="1103" y="3273"/>
                    </a:lnTo>
                    <a:lnTo>
                      <a:pt x="2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54"/>
            <p:cNvGrpSpPr/>
            <p:nvPr/>
          </p:nvGrpSpPr>
          <p:grpSpPr>
            <a:xfrm>
              <a:off x="4543927" y="1243543"/>
              <a:ext cx="2375255" cy="3390311"/>
              <a:chOff x="4543927" y="1243543"/>
              <a:chExt cx="2375255" cy="3390311"/>
            </a:xfrm>
          </p:grpSpPr>
          <p:sp>
            <p:nvSpPr>
              <p:cNvPr id="1916" name="Google Shape;1916;p54"/>
              <p:cNvSpPr/>
              <p:nvPr/>
            </p:nvSpPr>
            <p:spPr>
              <a:xfrm>
                <a:off x="5538950" y="4389450"/>
                <a:ext cx="569737" cy="244404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4517" extrusionOk="0">
                    <a:moveTo>
                      <a:pt x="9258" y="0"/>
                    </a:moveTo>
                    <a:lnTo>
                      <a:pt x="452" y="879"/>
                    </a:lnTo>
                    <a:cubicBezTo>
                      <a:pt x="452" y="879"/>
                      <a:pt x="0" y="3114"/>
                      <a:pt x="261" y="3748"/>
                    </a:cubicBezTo>
                    <a:cubicBezTo>
                      <a:pt x="422" y="4136"/>
                      <a:pt x="2803" y="4517"/>
                      <a:pt x="5417" y="4517"/>
                    </a:cubicBezTo>
                    <a:cubicBezTo>
                      <a:pt x="7066" y="4517"/>
                      <a:pt x="8807" y="4365"/>
                      <a:pt x="10144" y="3969"/>
                    </a:cubicBezTo>
                    <a:cubicBezTo>
                      <a:pt x="11851" y="3524"/>
                      <a:pt x="10594" y="1168"/>
                      <a:pt x="9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54"/>
              <p:cNvSpPr/>
              <p:nvPr/>
            </p:nvSpPr>
            <p:spPr>
              <a:xfrm>
                <a:off x="4865075" y="4356125"/>
                <a:ext cx="610771" cy="26457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4517" extrusionOk="0">
                    <a:moveTo>
                      <a:pt x="9258" y="0"/>
                    </a:moveTo>
                    <a:lnTo>
                      <a:pt x="452" y="879"/>
                    </a:lnTo>
                    <a:cubicBezTo>
                      <a:pt x="452" y="879"/>
                      <a:pt x="0" y="3114"/>
                      <a:pt x="261" y="3748"/>
                    </a:cubicBezTo>
                    <a:cubicBezTo>
                      <a:pt x="422" y="4136"/>
                      <a:pt x="2803" y="4517"/>
                      <a:pt x="5417" y="4517"/>
                    </a:cubicBezTo>
                    <a:cubicBezTo>
                      <a:pt x="7066" y="4517"/>
                      <a:pt x="8807" y="4365"/>
                      <a:pt x="10144" y="3969"/>
                    </a:cubicBezTo>
                    <a:cubicBezTo>
                      <a:pt x="11851" y="3524"/>
                      <a:pt x="10594" y="1168"/>
                      <a:pt x="9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8" name="Google Shape;1918;p54"/>
              <p:cNvGrpSpPr/>
              <p:nvPr/>
            </p:nvGrpSpPr>
            <p:grpSpPr>
              <a:xfrm flipH="1">
                <a:off x="4543927" y="1243543"/>
                <a:ext cx="2375255" cy="3227224"/>
                <a:chOff x="5957725" y="1114617"/>
                <a:chExt cx="2466260" cy="3350871"/>
              </a:xfrm>
            </p:grpSpPr>
            <p:sp>
              <p:nvSpPr>
                <p:cNvPr id="1919" name="Google Shape;1919;p54"/>
                <p:cNvSpPr/>
                <p:nvPr/>
              </p:nvSpPr>
              <p:spPr>
                <a:xfrm>
                  <a:off x="6740471" y="2214155"/>
                  <a:ext cx="1340735" cy="225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48090" extrusionOk="0">
                      <a:moveTo>
                        <a:pt x="20307" y="0"/>
                      </a:moveTo>
                      <a:cubicBezTo>
                        <a:pt x="20307" y="0"/>
                        <a:pt x="17518" y="1788"/>
                        <a:pt x="12555" y="2146"/>
                      </a:cubicBezTo>
                      <a:cubicBezTo>
                        <a:pt x="12224" y="2170"/>
                        <a:pt x="11908" y="2181"/>
                        <a:pt x="11607" y="2181"/>
                      </a:cubicBezTo>
                      <a:cubicBezTo>
                        <a:pt x="7384" y="2181"/>
                        <a:pt x="5982" y="1"/>
                        <a:pt x="5981" y="1"/>
                      </a:cubicBezTo>
                      <a:cubicBezTo>
                        <a:pt x="5981" y="1"/>
                        <a:pt x="268" y="22017"/>
                        <a:pt x="134" y="24139"/>
                      </a:cubicBezTo>
                      <a:cubicBezTo>
                        <a:pt x="0" y="26260"/>
                        <a:pt x="2815" y="46207"/>
                        <a:pt x="3083" y="47370"/>
                      </a:cubicBezTo>
                      <a:cubicBezTo>
                        <a:pt x="3199" y="47871"/>
                        <a:pt x="5113" y="48090"/>
                        <a:pt x="7259" y="48090"/>
                      </a:cubicBezTo>
                      <a:cubicBezTo>
                        <a:pt x="10083" y="48090"/>
                        <a:pt x="13308" y="47711"/>
                        <a:pt x="13359" y="47102"/>
                      </a:cubicBezTo>
                      <a:cubicBezTo>
                        <a:pt x="13448" y="46030"/>
                        <a:pt x="8221" y="26707"/>
                        <a:pt x="7997" y="25478"/>
                      </a:cubicBezTo>
                      <a:cubicBezTo>
                        <a:pt x="7774" y="24250"/>
                        <a:pt x="13139" y="11898"/>
                        <a:pt x="13139" y="11898"/>
                      </a:cubicBezTo>
                      <a:cubicBezTo>
                        <a:pt x="13139" y="11898"/>
                        <a:pt x="16643" y="24921"/>
                        <a:pt x="16932" y="26462"/>
                      </a:cubicBezTo>
                      <a:cubicBezTo>
                        <a:pt x="17224" y="28003"/>
                        <a:pt x="17201" y="44957"/>
                        <a:pt x="17201" y="46655"/>
                      </a:cubicBezTo>
                      <a:cubicBezTo>
                        <a:pt x="17201" y="47404"/>
                        <a:pt x="19336" y="47708"/>
                        <a:pt x="21741" y="47708"/>
                      </a:cubicBezTo>
                      <a:cubicBezTo>
                        <a:pt x="24784" y="47708"/>
                        <a:pt x="28261" y="47222"/>
                        <a:pt x="28396" y="46538"/>
                      </a:cubicBezTo>
                      <a:cubicBezTo>
                        <a:pt x="28638" y="45315"/>
                        <a:pt x="20307" y="0"/>
                        <a:pt x="203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54"/>
                <p:cNvSpPr/>
                <p:nvPr/>
              </p:nvSpPr>
              <p:spPr>
                <a:xfrm>
                  <a:off x="7015697" y="1504771"/>
                  <a:ext cx="675447" cy="860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8" h="18390" extrusionOk="0">
                      <a:moveTo>
                        <a:pt x="7080" y="0"/>
                      </a:moveTo>
                      <a:cubicBezTo>
                        <a:pt x="6473" y="0"/>
                        <a:pt x="5873" y="108"/>
                        <a:pt x="5314" y="342"/>
                      </a:cubicBezTo>
                      <a:cubicBezTo>
                        <a:pt x="2503" y="1520"/>
                        <a:pt x="1325" y="4453"/>
                        <a:pt x="847" y="7325"/>
                      </a:cubicBezTo>
                      <a:cubicBezTo>
                        <a:pt x="748" y="7925"/>
                        <a:pt x="0" y="15154"/>
                        <a:pt x="102" y="15154"/>
                      </a:cubicBezTo>
                      <a:cubicBezTo>
                        <a:pt x="427" y="16155"/>
                        <a:pt x="3562" y="18388"/>
                        <a:pt x="5960" y="18389"/>
                      </a:cubicBezTo>
                      <a:cubicBezTo>
                        <a:pt x="9854" y="18389"/>
                        <a:pt x="13915" y="15156"/>
                        <a:pt x="14428" y="15153"/>
                      </a:cubicBezTo>
                      <a:cubicBezTo>
                        <a:pt x="14428" y="11294"/>
                        <a:pt x="14254" y="6295"/>
                        <a:pt x="12258" y="2921"/>
                      </a:cubicBezTo>
                      <a:cubicBezTo>
                        <a:pt x="11251" y="1216"/>
                        <a:pt x="9121" y="0"/>
                        <a:pt x="70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54"/>
                <p:cNvSpPr/>
                <p:nvPr/>
              </p:nvSpPr>
              <p:spPr>
                <a:xfrm>
                  <a:off x="7274537" y="1257963"/>
                  <a:ext cx="180472" cy="27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5" h="5868" extrusionOk="0">
                      <a:moveTo>
                        <a:pt x="2036" y="1"/>
                      </a:moveTo>
                      <a:cubicBezTo>
                        <a:pt x="782" y="1"/>
                        <a:pt x="0" y="735"/>
                        <a:pt x="119" y="2490"/>
                      </a:cubicBezTo>
                      <a:cubicBezTo>
                        <a:pt x="172" y="3277"/>
                        <a:pt x="378" y="4142"/>
                        <a:pt x="1003" y="4142"/>
                      </a:cubicBezTo>
                      <a:cubicBezTo>
                        <a:pt x="1042" y="4142"/>
                        <a:pt x="1082" y="4138"/>
                        <a:pt x="1124" y="4132"/>
                      </a:cubicBezTo>
                      <a:lnTo>
                        <a:pt x="1124" y="4132"/>
                      </a:lnTo>
                      <a:cubicBezTo>
                        <a:pt x="1147" y="4492"/>
                        <a:pt x="1099" y="4969"/>
                        <a:pt x="895" y="5315"/>
                      </a:cubicBezTo>
                      <a:cubicBezTo>
                        <a:pt x="1215" y="5571"/>
                        <a:pt x="1791" y="5868"/>
                        <a:pt x="2332" y="5868"/>
                      </a:cubicBezTo>
                      <a:cubicBezTo>
                        <a:pt x="2641" y="5868"/>
                        <a:pt x="2939" y="5771"/>
                        <a:pt x="3170" y="5515"/>
                      </a:cubicBezTo>
                      <a:cubicBezTo>
                        <a:pt x="2768" y="4879"/>
                        <a:pt x="2850" y="3923"/>
                        <a:pt x="2883" y="3118"/>
                      </a:cubicBezTo>
                      <a:cubicBezTo>
                        <a:pt x="3176" y="2917"/>
                        <a:pt x="3634" y="2415"/>
                        <a:pt x="3737" y="1786"/>
                      </a:cubicBezTo>
                      <a:cubicBezTo>
                        <a:pt x="3855" y="1074"/>
                        <a:pt x="3562" y="229"/>
                        <a:pt x="2833" y="85"/>
                      </a:cubicBezTo>
                      <a:cubicBezTo>
                        <a:pt x="2551" y="30"/>
                        <a:pt x="2284" y="1"/>
                        <a:pt x="2036" y="1"/>
                      </a:cubicBezTo>
                      <a:close/>
                    </a:path>
                  </a:pathLst>
                </a:custGeom>
                <a:solidFill>
                  <a:srgbClr val="FAC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54"/>
                <p:cNvSpPr/>
                <p:nvPr/>
              </p:nvSpPr>
              <p:spPr>
                <a:xfrm>
                  <a:off x="7250006" y="1114617"/>
                  <a:ext cx="591601" cy="41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7" h="8846" extrusionOk="0">
                      <a:moveTo>
                        <a:pt x="6033" y="0"/>
                      </a:moveTo>
                      <a:cubicBezTo>
                        <a:pt x="5501" y="0"/>
                        <a:pt x="4960" y="197"/>
                        <a:pt x="4697" y="560"/>
                      </a:cubicBezTo>
                      <a:cubicBezTo>
                        <a:pt x="4474" y="849"/>
                        <a:pt x="4418" y="1453"/>
                        <a:pt x="4507" y="1788"/>
                      </a:cubicBezTo>
                      <a:cubicBezTo>
                        <a:pt x="4228" y="1283"/>
                        <a:pt x="3717" y="1025"/>
                        <a:pt x="3199" y="1025"/>
                      </a:cubicBezTo>
                      <a:cubicBezTo>
                        <a:pt x="2732" y="1025"/>
                        <a:pt x="2260" y="1236"/>
                        <a:pt x="1949" y="1665"/>
                      </a:cubicBezTo>
                      <a:cubicBezTo>
                        <a:pt x="1790" y="1886"/>
                        <a:pt x="1671" y="2268"/>
                        <a:pt x="1782" y="2660"/>
                      </a:cubicBezTo>
                      <a:cubicBezTo>
                        <a:pt x="1616" y="2586"/>
                        <a:pt x="1458" y="2553"/>
                        <a:pt x="1312" y="2553"/>
                      </a:cubicBezTo>
                      <a:cubicBezTo>
                        <a:pt x="447" y="2553"/>
                        <a:pt x="0" y="3701"/>
                        <a:pt x="746" y="4313"/>
                      </a:cubicBezTo>
                      <a:cubicBezTo>
                        <a:pt x="867" y="3819"/>
                        <a:pt x="1300" y="3584"/>
                        <a:pt x="1729" y="3584"/>
                      </a:cubicBezTo>
                      <a:cubicBezTo>
                        <a:pt x="2251" y="3584"/>
                        <a:pt x="2769" y="3931"/>
                        <a:pt x="2720" y="4580"/>
                      </a:cubicBezTo>
                      <a:cubicBezTo>
                        <a:pt x="2698" y="4692"/>
                        <a:pt x="2631" y="4893"/>
                        <a:pt x="2609" y="4960"/>
                      </a:cubicBezTo>
                      <a:lnTo>
                        <a:pt x="2609" y="5027"/>
                      </a:lnTo>
                      <a:cubicBezTo>
                        <a:pt x="2655" y="4941"/>
                        <a:pt x="2729" y="4905"/>
                        <a:pt x="2808" y="4905"/>
                      </a:cubicBezTo>
                      <a:cubicBezTo>
                        <a:pt x="3034" y="4905"/>
                        <a:pt x="3298" y="5203"/>
                        <a:pt x="3032" y="5452"/>
                      </a:cubicBezTo>
                      <a:cubicBezTo>
                        <a:pt x="2964" y="5503"/>
                        <a:pt x="2882" y="5568"/>
                        <a:pt x="2787" y="5575"/>
                      </a:cubicBezTo>
                      <a:lnTo>
                        <a:pt x="2787" y="5575"/>
                      </a:lnTo>
                      <a:cubicBezTo>
                        <a:pt x="2759" y="5570"/>
                        <a:pt x="2729" y="5566"/>
                        <a:pt x="2698" y="5564"/>
                      </a:cubicBezTo>
                      <a:lnTo>
                        <a:pt x="2698" y="5564"/>
                      </a:lnTo>
                      <a:cubicBezTo>
                        <a:pt x="2723" y="5572"/>
                        <a:pt x="2747" y="5575"/>
                        <a:pt x="2770" y="5575"/>
                      </a:cubicBezTo>
                      <a:cubicBezTo>
                        <a:pt x="2776" y="5575"/>
                        <a:pt x="2781" y="5575"/>
                        <a:pt x="2787" y="5575"/>
                      </a:cubicBezTo>
                      <a:lnTo>
                        <a:pt x="2787" y="5575"/>
                      </a:lnTo>
                      <a:cubicBezTo>
                        <a:pt x="3505" y="5699"/>
                        <a:pt x="3258" y="6567"/>
                        <a:pt x="3301" y="7105"/>
                      </a:cubicBezTo>
                      <a:cubicBezTo>
                        <a:pt x="3387" y="7789"/>
                        <a:pt x="3984" y="8269"/>
                        <a:pt x="4643" y="8269"/>
                      </a:cubicBezTo>
                      <a:cubicBezTo>
                        <a:pt x="4672" y="8269"/>
                        <a:pt x="4702" y="8268"/>
                        <a:pt x="4731" y="8266"/>
                      </a:cubicBezTo>
                      <a:cubicBezTo>
                        <a:pt x="5133" y="8243"/>
                        <a:pt x="5468" y="8132"/>
                        <a:pt x="5647" y="7752"/>
                      </a:cubicBezTo>
                      <a:cubicBezTo>
                        <a:pt x="5900" y="8474"/>
                        <a:pt x="6673" y="8846"/>
                        <a:pt x="7397" y="8846"/>
                      </a:cubicBezTo>
                      <a:cubicBezTo>
                        <a:pt x="7884" y="8846"/>
                        <a:pt x="8349" y="8678"/>
                        <a:pt x="8619" y="8335"/>
                      </a:cubicBezTo>
                      <a:cubicBezTo>
                        <a:pt x="8814" y="8084"/>
                        <a:pt x="8926" y="7768"/>
                        <a:pt x="8908" y="7395"/>
                      </a:cubicBezTo>
                      <a:lnTo>
                        <a:pt x="8908" y="7395"/>
                      </a:lnTo>
                      <a:cubicBezTo>
                        <a:pt x="9281" y="7723"/>
                        <a:pt x="9683" y="7867"/>
                        <a:pt x="10056" y="7867"/>
                      </a:cubicBezTo>
                      <a:cubicBezTo>
                        <a:pt x="10751" y="7867"/>
                        <a:pt x="11344" y="7367"/>
                        <a:pt x="11446" y="6624"/>
                      </a:cubicBezTo>
                      <a:cubicBezTo>
                        <a:pt x="11516" y="6120"/>
                        <a:pt x="11208" y="5541"/>
                        <a:pt x="10896" y="5430"/>
                      </a:cubicBezTo>
                      <a:lnTo>
                        <a:pt x="10896" y="5430"/>
                      </a:lnTo>
                      <a:cubicBezTo>
                        <a:pt x="10949" y="5448"/>
                        <a:pt x="11007" y="5457"/>
                        <a:pt x="11068" y="5457"/>
                      </a:cubicBezTo>
                      <a:cubicBezTo>
                        <a:pt x="11635" y="5457"/>
                        <a:pt x="12524" y="4700"/>
                        <a:pt x="12571" y="3810"/>
                      </a:cubicBezTo>
                      <a:cubicBezTo>
                        <a:pt x="12637" y="2575"/>
                        <a:pt x="11754" y="1783"/>
                        <a:pt x="10812" y="1783"/>
                      </a:cubicBezTo>
                      <a:cubicBezTo>
                        <a:pt x="10539" y="1783"/>
                        <a:pt x="10262" y="1849"/>
                        <a:pt x="10002" y="1989"/>
                      </a:cubicBezTo>
                      <a:cubicBezTo>
                        <a:pt x="10220" y="1362"/>
                        <a:pt x="10192" y="766"/>
                        <a:pt x="9657" y="342"/>
                      </a:cubicBezTo>
                      <a:cubicBezTo>
                        <a:pt x="9386" y="139"/>
                        <a:pt x="9095" y="21"/>
                        <a:pt x="8790" y="21"/>
                      </a:cubicBezTo>
                      <a:cubicBezTo>
                        <a:pt x="8491" y="21"/>
                        <a:pt x="8179" y="135"/>
                        <a:pt x="7864" y="393"/>
                      </a:cubicBezTo>
                      <a:cubicBezTo>
                        <a:pt x="7634" y="578"/>
                        <a:pt x="7482" y="916"/>
                        <a:pt x="7429" y="1210"/>
                      </a:cubicBezTo>
                      <a:lnTo>
                        <a:pt x="7429" y="1210"/>
                      </a:lnTo>
                      <a:cubicBezTo>
                        <a:pt x="7485" y="376"/>
                        <a:pt x="6767" y="0"/>
                        <a:pt x="60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54"/>
                <p:cNvSpPr/>
                <p:nvPr/>
              </p:nvSpPr>
              <p:spPr>
                <a:xfrm>
                  <a:off x="5957725" y="1481878"/>
                  <a:ext cx="282388" cy="1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2" h="2599" extrusionOk="0">
                      <a:moveTo>
                        <a:pt x="742" y="0"/>
                      </a:moveTo>
                      <a:cubicBezTo>
                        <a:pt x="683" y="0"/>
                        <a:pt x="626" y="6"/>
                        <a:pt x="570" y="19"/>
                      </a:cubicBezTo>
                      <a:cubicBezTo>
                        <a:pt x="0" y="120"/>
                        <a:pt x="671" y="288"/>
                        <a:pt x="1005" y="490"/>
                      </a:cubicBezTo>
                      <a:cubicBezTo>
                        <a:pt x="1910" y="992"/>
                        <a:pt x="2715" y="990"/>
                        <a:pt x="3620" y="1460"/>
                      </a:cubicBezTo>
                      <a:cubicBezTo>
                        <a:pt x="4156" y="1727"/>
                        <a:pt x="4156" y="2130"/>
                        <a:pt x="4424" y="2599"/>
                      </a:cubicBezTo>
                      <a:lnTo>
                        <a:pt x="6032" y="2331"/>
                      </a:lnTo>
                      <a:cubicBezTo>
                        <a:pt x="5854" y="1383"/>
                        <a:pt x="5886" y="224"/>
                        <a:pt x="4922" y="224"/>
                      </a:cubicBezTo>
                      <a:cubicBezTo>
                        <a:pt x="4796" y="224"/>
                        <a:pt x="4653" y="244"/>
                        <a:pt x="4491" y="287"/>
                      </a:cubicBezTo>
                      <a:cubicBezTo>
                        <a:pt x="4036" y="414"/>
                        <a:pt x="3572" y="473"/>
                        <a:pt x="3114" y="473"/>
                      </a:cubicBezTo>
                      <a:cubicBezTo>
                        <a:pt x="2728" y="473"/>
                        <a:pt x="2346" y="431"/>
                        <a:pt x="1978" y="355"/>
                      </a:cubicBezTo>
                      <a:cubicBezTo>
                        <a:pt x="1597" y="267"/>
                        <a:pt x="1141" y="0"/>
                        <a:pt x="742" y="0"/>
                      </a:cubicBezTo>
                      <a:close/>
                    </a:path>
                  </a:pathLst>
                </a:custGeom>
                <a:solidFill>
                  <a:srgbClr val="FAC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54"/>
                <p:cNvSpPr/>
                <p:nvPr/>
              </p:nvSpPr>
              <p:spPr>
                <a:xfrm>
                  <a:off x="6100370" y="1548028"/>
                  <a:ext cx="1227864" cy="58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28" h="12465" extrusionOk="0">
                      <a:moveTo>
                        <a:pt x="2624" y="0"/>
                      </a:moveTo>
                      <a:cubicBezTo>
                        <a:pt x="1552" y="0"/>
                        <a:pt x="1" y="908"/>
                        <a:pt x="315" y="2358"/>
                      </a:cubicBezTo>
                      <a:cubicBezTo>
                        <a:pt x="942" y="5238"/>
                        <a:pt x="2638" y="7809"/>
                        <a:pt x="4961" y="9596"/>
                      </a:cubicBezTo>
                      <a:cubicBezTo>
                        <a:pt x="7537" y="11577"/>
                        <a:pt x="10427" y="12464"/>
                        <a:pt x="13256" y="12464"/>
                      </a:cubicBezTo>
                      <a:cubicBezTo>
                        <a:pt x="18712" y="12464"/>
                        <a:pt x="23937" y="9165"/>
                        <a:pt x="26228" y="4056"/>
                      </a:cubicBezTo>
                      <a:lnTo>
                        <a:pt x="23278" y="929"/>
                      </a:lnTo>
                      <a:cubicBezTo>
                        <a:pt x="22003" y="5119"/>
                        <a:pt x="17148" y="7881"/>
                        <a:pt x="13227" y="8010"/>
                      </a:cubicBezTo>
                      <a:cubicBezTo>
                        <a:pt x="13114" y="8013"/>
                        <a:pt x="13002" y="8015"/>
                        <a:pt x="12891" y="8015"/>
                      </a:cubicBezTo>
                      <a:cubicBezTo>
                        <a:pt x="8119" y="8015"/>
                        <a:pt x="4877" y="4660"/>
                        <a:pt x="3545" y="502"/>
                      </a:cubicBezTo>
                      <a:cubicBezTo>
                        <a:pt x="3435" y="158"/>
                        <a:pt x="3071" y="0"/>
                        <a:pt x="26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54"/>
                <p:cNvSpPr/>
                <p:nvPr/>
              </p:nvSpPr>
              <p:spPr>
                <a:xfrm>
                  <a:off x="7529632" y="2439614"/>
                  <a:ext cx="210246" cy="235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5026" fill="none" extrusionOk="0">
                      <a:moveTo>
                        <a:pt x="0" y="603"/>
                      </a:moveTo>
                      <a:lnTo>
                        <a:pt x="805" y="1"/>
                      </a:lnTo>
                      <a:lnTo>
                        <a:pt x="4490" y="5026"/>
                      </a:lnTo>
                    </a:path>
                  </a:pathLst>
                </a:custGeom>
                <a:noFill/>
                <a:ln w="175" cap="flat" cmpd="sng">
                  <a:solidFill>
                    <a:srgbClr val="FEFBE6"/>
                  </a:solidFill>
                  <a:prstDash val="solid"/>
                  <a:miter lim="11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54"/>
                <p:cNvSpPr/>
                <p:nvPr/>
              </p:nvSpPr>
              <p:spPr>
                <a:xfrm>
                  <a:off x="7288020" y="2439614"/>
                  <a:ext cx="50279" cy="214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4580" fill="none" extrusionOk="0">
                      <a:moveTo>
                        <a:pt x="1073" y="4580"/>
                      </a:moveTo>
                      <a:lnTo>
                        <a:pt x="1" y="3016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75" cap="flat" cmpd="sng">
                  <a:solidFill>
                    <a:srgbClr val="FEFBE6"/>
                  </a:solidFill>
                  <a:prstDash val="solid"/>
                  <a:miter lim="11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4"/>
                <p:cNvSpPr/>
                <p:nvPr/>
              </p:nvSpPr>
              <p:spPr>
                <a:xfrm>
                  <a:off x="7611043" y="2594899"/>
                  <a:ext cx="186745" cy="238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5085" extrusionOk="0">
                      <a:moveTo>
                        <a:pt x="3016" y="0"/>
                      </a:moveTo>
                      <a:cubicBezTo>
                        <a:pt x="2648" y="235"/>
                        <a:pt x="2279" y="636"/>
                        <a:pt x="1877" y="772"/>
                      </a:cubicBezTo>
                      <a:cubicBezTo>
                        <a:pt x="1766" y="805"/>
                        <a:pt x="1654" y="816"/>
                        <a:pt x="1542" y="816"/>
                      </a:cubicBezTo>
                      <a:cubicBezTo>
                        <a:pt x="1319" y="816"/>
                        <a:pt x="1095" y="772"/>
                        <a:pt x="872" y="772"/>
                      </a:cubicBezTo>
                      <a:cubicBezTo>
                        <a:pt x="571" y="772"/>
                        <a:pt x="0" y="838"/>
                        <a:pt x="169" y="1307"/>
                      </a:cubicBezTo>
                      <a:cubicBezTo>
                        <a:pt x="244" y="1533"/>
                        <a:pt x="437" y="1590"/>
                        <a:pt x="644" y="1590"/>
                      </a:cubicBezTo>
                      <a:cubicBezTo>
                        <a:pt x="805" y="1590"/>
                        <a:pt x="975" y="1556"/>
                        <a:pt x="1106" y="1541"/>
                      </a:cubicBezTo>
                      <a:lnTo>
                        <a:pt x="1106" y="1541"/>
                      </a:lnTo>
                      <a:cubicBezTo>
                        <a:pt x="939" y="1877"/>
                        <a:pt x="805" y="2245"/>
                        <a:pt x="671" y="2581"/>
                      </a:cubicBezTo>
                      <a:cubicBezTo>
                        <a:pt x="402" y="3317"/>
                        <a:pt x="437" y="3854"/>
                        <a:pt x="939" y="4491"/>
                      </a:cubicBezTo>
                      <a:cubicBezTo>
                        <a:pt x="1264" y="4898"/>
                        <a:pt x="1805" y="5085"/>
                        <a:pt x="2244" y="5085"/>
                      </a:cubicBezTo>
                      <a:cubicBezTo>
                        <a:pt x="2528" y="5085"/>
                        <a:pt x="2770" y="5007"/>
                        <a:pt x="2883" y="4858"/>
                      </a:cubicBezTo>
                      <a:cubicBezTo>
                        <a:pt x="3318" y="4289"/>
                        <a:pt x="2446" y="3619"/>
                        <a:pt x="3989" y="2212"/>
                      </a:cubicBezTo>
                      <a:lnTo>
                        <a:pt x="3016" y="0"/>
                      </a:lnTo>
                      <a:close/>
                    </a:path>
                  </a:pathLst>
                </a:custGeom>
                <a:solidFill>
                  <a:srgbClr val="FAC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54"/>
                <p:cNvSpPr/>
                <p:nvPr/>
              </p:nvSpPr>
              <p:spPr>
                <a:xfrm>
                  <a:off x="7449484" y="1532953"/>
                  <a:ext cx="974501" cy="1207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6" h="25795" extrusionOk="0">
                      <a:moveTo>
                        <a:pt x="0" y="0"/>
                      </a:moveTo>
                      <a:lnTo>
                        <a:pt x="2413" y="4825"/>
                      </a:lnTo>
                      <a:cubicBezTo>
                        <a:pt x="12689" y="7238"/>
                        <a:pt x="14833" y="16709"/>
                        <a:pt x="5934" y="22249"/>
                      </a:cubicBezTo>
                      <a:cubicBezTo>
                        <a:pt x="4995" y="22834"/>
                        <a:pt x="6006" y="25795"/>
                        <a:pt x="7069" y="25795"/>
                      </a:cubicBezTo>
                      <a:cubicBezTo>
                        <a:pt x="7156" y="25795"/>
                        <a:pt x="7242" y="25775"/>
                        <a:pt x="7328" y="25733"/>
                      </a:cubicBezTo>
                      <a:lnTo>
                        <a:pt x="7327" y="25733"/>
                      </a:lnTo>
                      <a:cubicBezTo>
                        <a:pt x="20815" y="19158"/>
                        <a:pt x="17961" y="268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55"/>
          <p:cNvSpPr txBox="1">
            <a:spLocks noGrp="1"/>
          </p:cNvSpPr>
          <p:nvPr>
            <p:ph type="subTitle" idx="7"/>
          </p:nvPr>
        </p:nvSpPr>
        <p:spPr>
          <a:xfrm>
            <a:off x="719675" y="2018925"/>
            <a:ext cx="22644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Partners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7" name="Google Shape;1937;p55"/>
          <p:cNvSpPr txBox="1">
            <a:spLocks noGrp="1"/>
          </p:cNvSpPr>
          <p:nvPr>
            <p:ph type="subTitle" idx="13"/>
          </p:nvPr>
        </p:nvSpPr>
        <p:spPr>
          <a:xfrm>
            <a:off x="719675" y="3064608"/>
            <a:ext cx="22644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8" name="Google Shape;1938;p55"/>
          <p:cNvSpPr txBox="1">
            <a:spLocks noGrp="1"/>
          </p:cNvSpPr>
          <p:nvPr>
            <p:ph type="subTitle" idx="8"/>
          </p:nvPr>
        </p:nvSpPr>
        <p:spPr>
          <a:xfrm>
            <a:off x="3442006" y="2018925"/>
            <a:ext cx="22644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Activities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9" name="Google Shape;1939;p55"/>
          <p:cNvSpPr txBox="1">
            <a:spLocks noGrp="1"/>
          </p:cNvSpPr>
          <p:nvPr>
            <p:ph type="subTitle" idx="9"/>
          </p:nvPr>
        </p:nvSpPr>
        <p:spPr>
          <a:xfrm>
            <a:off x="6155500" y="2018925"/>
            <a:ext cx="22644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1" name="Google Shape;1941;p5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1944" name="Google Shape;1944;p55"/>
          <p:cNvSpPr txBox="1">
            <a:spLocks noGrp="1"/>
          </p:cNvSpPr>
          <p:nvPr>
            <p:ph type="subTitle" idx="14"/>
          </p:nvPr>
        </p:nvSpPr>
        <p:spPr>
          <a:xfrm>
            <a:off x="3442006" y="3064608"/>
            <a:ext cx="22644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" name="Google Shape;1945;p55"/>
          <p:cNvSpPr txBox="1">
            <a:spLocks noGrp="1"/>
          </p:cNvSpPr>
          <p:nvPr>
            <p:ph type="subTitle" idx="15"/>
          </p:nvPr>
        </p:nvSpPr>
        <p:spPr>
          <a:xfrm>
            <a:off x="6112143" y="3086833"/>
            <a:ext cx="22644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6" name="Google Shape;1946;p55"/>
          <p:cNvCxnSpPr/>
          <p:nvPr/>
        </p:nvCxnSpPr>
        <p:spPr>
          <a:xfrm>
            <a:off x="2613600" y="1062613"/>
            <a:ext cx="3916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7" name="Google Shape;1947;p55"/>
          <p:cNvSpPr/>
          <p:nvPr/>
        </p:nvSpPr>
        <p:spPr>
          <a:xfrm>
            <a:off x="1407275" y="1453119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55"/>
          <p:cNvSpPr/>
          <p:nvPr/>
        </p:nvSpPr>
        <p:spPr>
          <a:xfrm>
            <a:off x="4129606" y="1453119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55"/>
          <p:cNvSpPr/>
          <p:nvPr/>
        </p:nvSpPr>
        <p:spPr>
          <a:xfrm>
            <a:off x="6843100" y="1453119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55"/>
          <p:cNvSpPr/>
          <p:nvPr/>
        </p:nvSpPr>
        <p:spPr>
          <a:xfrm>
            <a:off x="1407275" y="2498803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55"/>
          <p:cNvSpPr/>
          <p:nvPr/>
        </p:nvSpPr>
        <p:spPr>
          <a:xfrm>
            <a:off x="4129606" y="2498803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55"/>
          <p:cNvSpPr/>
          <p:nvPr/>
        </p:nvSpPr>
        <p:spPr>
          <a:xfrm>
            <a:off x="6843100" y="2498803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55"/>
          <p:cNvSpPr/>
          <p:nvPr/>
        </p:nvSpPr>
        <p:spPr>
          <a:xfrm>
            <a:off x="4397952" y="1566392"/>
            <a:ext cx="352508" cy="339253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954" name="Google Shape;1954;p55"/>
          <p:cNvGrpSpPr/>
          <p:nvPr/>
        </p:nvGrpSpPr>
        <p:grpSpPr>
          <a:xfrm>
            <a:off x="1712727" y="1566392"/>
            <a:ext cx="278296" cy="339253"/>
            <a:chOff x="3907325" y="2620775"/>
            <a:chExt cx="395250" cy="481825"/>
          </a:xfrm>
        </p:grpSpPr>
        <p:sp>
          <p:nvSpPr>
            <p:cNvPr id="1955" name="Google Shape;1955;p5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6" name="Google Shape;1956;p5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7" name="Google Shape;1957;p5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8" name="Google Shape;1958;p5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59" name="Google Shape;1959;p55"/>
          <p:cNvGrpSpPr/>
          <p:nvPr/>
        </p:nvGrpSpPr>
        <p:grpSpPr>
          <a:xfrm>
            <a:off x="7099237" y="2621278"/>
            <a:ext cx="376926" cy="320849"/>
            <a:chOff x="5645200" y="879425"/>
            <a:chExt cx="478575" cy="407375"/>
          </a:xfrm>
        </p:grpSpPr>
        <p:sp>
          <p:nvSpPr>
            <p:cNvPr id="1960" name="Google Shape;1960;p55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1" name="Google Shape;1961;p55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2" name="Google Shape;1962;p55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3" name="Google Shape;1963;p55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4" name="Google Shape;1964;p55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5" name="Google Shape;1965;p55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6" name="Google Shape;1966;p55"/>
          <p:cNvGrpSpPr/>
          <p:nvPr/>
        </p:nvGrpSpPr>
        <p:grpSpPr>
          <a:xfrm>
            <a:off x="4447574" y="2612076"/>
            <a:ext cx="253265" cy="339253"/>
            <a:chOff x="3938800" y="4399275"/>
            <a:chExt cx="359700" cy="481825"/>
          </a:xfrm>
        </p:grpSpPr>
        <p:sp>
          <p:nvSpPr>
            <p:cNvPr id="1967" name="Google Shape;1967;p55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8" name="Google Shape;1968;p55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9" name="Google Shape;1969;p55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0" name="Google Shape;1970;p55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1" name="Google Shape;1971;p55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72" name="Google Shape;1972;p55"/>
          <p:cNvGrpSpPr/>
          <p:nvPr/>
        </p:nvGrpSpPr>
        <p:grpSpPr>
          <a:xfrm>
            <a:off x="1675622" y="2608537"/>
            <a:ext cx="352505" cy="346331"/>
            <a:chOff x="-40748275" y="3238700"/>
            <a:chExt cx="322600" cy="316950"/>
          </a:xfrm>
        </p:grpSpPr>
        <p:sp>
          <p:nvSpPr>
            <p:cNvPr id="1973" name="Google Shape;1973;p55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5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5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5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5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5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9" name="Google Shape;1979;p55"/>
          <p:cNvGrpSpPr/>
          <p:nvPr/>
        </p:nvGrpSpPr>
        <p:grpSpPr>
          <a:xfrm>
            <a:off x="7108206" y="1558256"/>
            <a:ext cx="358987" cy="355525"/>
            <a:chOff x="-49766550" y="3920175"/>
            <a:chExt cx="303250" cy="300325"/>
          </a:xfrm>
        </p:grpSpPr>
        <p:sp>
          <p:nvSpPr>
            <p:cNvPr id="1980" name="Google Shape;1980;p55"/>
            <p:cNvSpPr/>
            <p:nvPr/>
          </p:nvSpPr>
          <p:spPr>
            <a:xfrm>
              <a:off x="-49764975" y="3920175"/>
              <a:ext cx="228425" cy="89225"/>
            </a:xfrm>
            <a:custGeom>
              <a:avLst/>
              <a:gdLst/>
              <a:ahLst/>
              <a:cxnLst/>
              <a:rect l="l" t="t" r="r" b="b"/>
              <a:pathLst>
                <a:path w="9137" h="3569" extrusionOk="0">
                  <a:moveTo>
                    <a:pt x="4568" y="1"/>
                  </a:moveTo>
                  <a:cubicBezTo>
                    <a:pt x="2284" y="1"/>
                    <a:pt x="0" y="592"/>
                    <a:pt x="0" y="1773"/>
                  </a:cubicBezTo>
                  <a:cubicBezTo>
                    <a:pt x="0" y="2970"/>
                    <a:pt x="2300" y="3569"/>
                    <a:pt x="4568" y="3569"/>
                  </a:cubicBezTo>
                  <a:cubicBezTo>
                    <a:pt x="6837" y="3569"/>
                    <a:pt x="9137" y="2970"/>
                    <a:pt x="9137" y="1773"/>
                  </a:cubicBezTo>
                  <a:cubicBezTo>
                    <a:pt x="9137" y="592"/>
                    <a:pt x="6852" y="1"/>
                    <a:pt x="4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-49764975" y="3998350"/>
              <a:ext cx="141775" cy="115800"/>
            </a:xfrm>
            <a:custGeom>
              <a:avLst/>
              <a:gdLst/>
              <a:ahLst/>
              <a:cxnLst/>
              <a:rect l="l" t="t" r="r" b="b"/>
              <a:pathLst>
                <a:path w="5671" h="4632" extrusionOk="0">
                  <a:moveTo>
                    <a:pt x="0" y="1"/>
                  </a:moveTo>
                  <a:lnTo>
                    <a:pt x="0" y="3939"/>
                  </a:lnTo>
                  <a:cubicBezTo>
                    <a:pt x="0" y="4317"/>
                    <a:pt x="315" y="4632"/>
                    <a:pt x="693" y="4632"/>
                  </a:cubicBezTo>
                  <a:cubicBezTo>
                    <a:pt x="1103" y="4632"/>
                    <a:pt x="1418" y="4317"/>
                    <a:pt x="1418" y="3939"/>
                  </a:cubicBezTo>
                  <a:lnTo>
                    <a:pt x="1418" y="2868"/>
                  </a:lnTo>
                  <a:cubicBezTo>
                    <a:pt x="1418" y="2269"/>
                    <a:pt x="1890" y="1796"/>
                    <a:pt x="2457" y="1796"/>
                  </a:cubicBezTo>
                  <a:cubicBezTo>
                    <a:pt x="3056" y="1796"/>
                    <a:pt x="3529" y="2269"/>
                    <a:pt x="3529" y="2868"/>
                  </a:cubicBezTo>
                  <a:lnTo>
                    <a:pt x="3529" y="3592"/>
                  </a:lnTo>
                  <a:cubicBezTo>
                    <a:pt x="3529" y="3781"/>
                    <a:pt x="3686" y="3939"/>
                    <a:pt x="3875" y="3939"/>
                  </a:cubicBezTo>
                  <a:cubicBezTo>
                    <a:pt x="4096" y="3939"/>
                    <a:pt x="4253" y="3781"/>
                    <a:pt x="4253" y="3592"/>
                  </a:cubicBezTo>
                  <a:lnTo>
                    <a:pt x="4253" y="2868"/>
                  </a:lnTo>
                  <a:cubicBezTo>
                    <a:pt x="4253" y="2427"/>
                    <a:pt x="4568" y="1954"/>
                    <a:pt x="5041" y="1828"/>
                  </a:cubicBezTo>
                  <a:cubicBezTo>
                    <a:pt x="5104" y="1796"/>
                    <a:pt x="5198" y="1796"/>
                    <a:pt x="5293" y="1796"/>
                  </a:cubicBezTo>
                  <a:cubicBezTo>
                    <a:pt x="5513" y="1796"/>
                    <a:pt x="5671" y="1639"/>
                    <a:pt x="5671" y="1450"/>
                  </a:cubicBezTo>
                  <a:lnTo>
                    <a:pt x="5671" y="1040"/>
                  </a:lnTo>
                  <a:cubicBezTo>
                    <a:pt x="5293" y="1103"/>
                    <a:pt x="4946" y="1103"/>
                    <a:pt x="4600" y="1103"/>
                  </a:cubicBezTo>
                  <a:cubicBezTo>
                    <a:pt x="2899" y="1103"/>
                    <a:pt x="1008" y="7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5"/>
            <p:cNvSpPr/>
            <p:nvPr/>
          </p:nvSpPr>
          <p:spPr>
            <a:xfrm>
              <a:off x="-49627150" y="3996000"/>
              <a:ext cx="163850" cy="148100"/>
            </a:xfrm>
            <a:custGeom>
              <a:avLst/>
              <a:gdLst/>
              <a:ahLst/>
              <a:cxnLst/>
              <a:rect l="l" t="t" r="r" b="b"/>
              <a:pathLst>
                <a:path w="6554" h="5924" extrusionOk="0">
                  <a:moveTo>
                    <a:pt x="3655" y="725"/>
                  </a:moveTo>
                  <a:cubicBezTo>
                    <a:pt x="4348" y="1040"/>
                    <a:pt x="5041" y="1544"/>
                    <a:pt x="5451" y="2206"/>
                  </a:cubicBezTo>
                  <a:cubicBezTo>
                    <a:pt x="5766" y="2678"/>
                    <a:pt x="5860" y="3308"/>
                    <a:pt x="5671" y="3875"/>
                  </a:cubicBezTo>
                  <a:cubicBezTo>
                    <a:pt x="5451" y="4411"/>
                    <a:pt x="5041" y="4852"/>
                    <a:pt x="4443" y="5041"/>
                  </a:cubicBezTo>
                  <a:cubicBezTo>
                    <a:pt x="4171" y="5132"/>
                    <a:pt x="3899" y="5193"/>
                    <a:pt x="3655" y="5198"/>
                  </a:cubicBezTo>
                  <a:lnTo>
                    <a:pt x="3655" y="5198"/>
                  </a:lnTo>
                  <a:lnTo>
                    <a:pt x="3655" y="725"/>
                  </a:lnTo>
                  <a:close/>
                  <a:moveTo>
                    <a:pt x="3718" y="0"/>
                  </a:moveTo>
                  <a:cubicBezTo>
                    <a:pt x="3088" y="599"/>
                    <a:pt x="1985" y="914"/>
                    <a:pt x="820" y="1071"/>
                  </a:cubicBezTo>
                  <a:lnTo>
                    <a:pt x="820" y="1544"/>
                  </a:lnTo>
                  <a:cubicBezTo>
                    <a:pt x="820" y="2048"/>
                    <a:pt x="473" y="2489"/>
                    <a:pt x="0" y="2584"/>
                  </a:cubicBezTo>
                  <a:lnTo>
                    <a:pt x="1009" y="3938"/>
                  </a:lnTo>
                  <a:cubicBezTo>
                    <a:pt x="1619" y="4793"/>
                    <a:pt x="2554" y="5263"/>
                    <a:pt x="3557" y="5263"/>
                  </a:cubicBezTo>
                  <a:cubicBezTo>
                    <a:pt x="3579" y="5263"/>
                    <a:pt x="3601" y="5263"/>
                    <a:pt x="3624" y="5262"/>
                  </a:cubicBezTo>
                  <a:lnTo>
                    <a:pt x="3624" y="5262"/>
                  </a:lnTo>
                  <a:lnTo>
                    <a:pt x="3624" y="5923"/>
                  </a:lnTo>
                  <a:cubicBezTo>
                    <a:pt x="3970" y="5923"/>
                    <a:pt x="4317" y="5829"/>
                    <a:pt x="4632" y="5734"/>
                  </a:cubicBezTo>
                  <a:cubicBezTo>
                    <a:pt x="5419" y="5451"/>
                    <a:pt x="6018" y="4852"/>
                    <a:pt x="6301" y="4096"/>
                  </a:cubicBezTo>
                  <a:cubicBezTo>
                    <a:pt x="6553" y="3371"/>
                    <a:pt x="6459" y="2521"/>
                    <a:pt x="6018" y="1859"/>
                  </a:cubicBezTo>
                  <a:cubicBezTo>
                    <a:pt x="5451" y="1040"/>
                    <a:pt x="4632" y="410"/>
                    <a:pt x="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5"/>
            <p:cNvSpPr/>
            <p:nvPr/>
          </p:nvSpPr>
          <p:spPr>
            <a:xfrm>
              <a:off x="-49766550" y="4061375"/>
              <a:ext cx="230000" cy="159125"/>
            </a:xfrm>
            <a:custGeom>
              <a:avLst/>
              <a:gdLst/>
              <a:ahLst/>
              <a:cxnLst/>
              <a:rect l="l" t="t" r="r" b="b"/>
              <a:pathLst>
                <a:path w="9200" h="6365" extrusionOk="0">
                  <a:moveTo>
                    <a:pt x="2489" y="0"/>
                  </a:moveTo>
                  <a:cubicBezTo>
                    <a:pt x="2300" y="0"/>
                    <a:pt x="2142" y="158"/>
                    <a:pt x="2142" y="347"/>
                  </a:cubicBezTo>
                  <a:lnTo>
                    <a:pt x="2142" y="1418"/>
                  </a:lnTo>
                  <a:cubicBezTo>
                    <a:pt x="2142" y="2205"/>
                    <a:pt x="1481" y="2836"/>
                    <a:pt x="725" y="2836"/>
                  </a:cubicBezTo>
                  <a:cubicBezTo>
                    <a:pt x="441" y="2836"/>
                    <a:pt x="221" y="2741"/>
                    <a:pt x="0" y="2647"/>
                  </a:cubicBezTo>
                  <a:lnTo>
                    <a:pt x="0" y="4600"/>
                  </a:lnTo>
                  <a:cubicBezTo>
                    <a:pt x="0" y="5734"/>
                    <a:pt x="2331" y="6364"/>
                    <a:pt x="4631" y="6364"/>
                  </a:cubicBezTo>
                  <a:cubicBezTo>
                    <a:pt x="6900" y="6364"/>
                    <a:pt x="9200" y="5797"/>
                    <a:pt x="9200" y="4600"/>
                  </a:cubicBezTo>
                  <a:lnTo>
                    <a:pt x="9200" y="3340"/>
                  </a:lnTo>
                  <a:cubicBezTo>
                    <a:pt x="9121" y="3353"/>
                    <a:pt x="9033" y="3360"/>
                    <a:pt x="8938" y="3360"/>
                  </a:cubicBezTo>
                  <a:cubicBezTo>
                    <a:pt x="8153" y="3360"/>
                    <a:pt x="6857" y="2888"/>
                    <a:pt x="5986" y="1764"/>
                  </a:cubicBezTo>
                  <a:lnTo>
                    <a:pt x="4978" y="378"/>
                  </a:lnTo>
                  <a:lnTo>
                    <a:pt x="4978" y="1071"/>
                  </a:lnTo>
                  <a:cubicBezTo>
                    <a:pt x="4978" y="1638"/>
                    <a:pt x="4505" y="2111"/>
                    <a:pt x="3907" y="2111"/>
                  </a:cubicBezTo>
                  <a:cubicBezTo>
                    <a:pt x="3308" y="2111"/>
                    <a:pt x="2836" y="163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55"/>
          <p:cNvGrpSpPr/>
          <p:nvPr/>
        </p:nvGrpSpPr>
        <p:grpSpPr>
          <a:xfrm>
            <a:off x="514675" y="192463"/>
            <a:ext cx="8176129" cy="558975"/>
            <a:chOff x="514675" y="192463"/>
            <a:chExt cx="8176129" cy="558975"/>
          </a:xfrm>
        </p:grpSpPr>
        <p:sp>
          <p:nvSpPr>
            <p:cNvPr id="1985" name="Google Shape;1985;p55"/>
            <p:cNvSpPr/>
            <p:nvPr/>
          </p:nvSpPr>
          <p:spPr>
            <a:xfrm>
              <a:off x="514675" y="192463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5"/>
            <p:cNvSpPr/>
            <p:nvPr/>
          </p:nvSpPr>
          <p:spPr>
            <a:xfrm flipH="1">
              <a:off x="8281304" y="3419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944;p55">
            <a:extLst>
              <a:ext uri="{FF2B5EF4-FFF2-40B4-BE49-F238E27FC236}">
                <a16:creationId xmlns:a16="http://schemas.microsoft.com/office/drawing/2014/main" id="{6084BF74-901B-FDBA-88D5-D68FFBD9E44C}"/>
              </a:ext>
            </a:extLst>
          </p:cNvPr>
          <p:cNvSpPr txBox="1">
            <a:spLocks/>
          </p:cNvSpPr>
          <p:nvPr/>
        </p:nvSpPr>
        <p:spPr>
          <a:xfrm>
            <a:off x="3315374" y="4386528"/>
            <a:ext cx="2264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945;p55">
            <a:extLst>
              <a:ext uri="{FF2B5EF4-FFF2-40B4-BE49-F238E27FC236}">
                <a16:creationId xmlns:a16="http://schemas.microsoft.com/office/drawing/2014/main" id="{D1687526-A0F5-6F1E-45DA-A309BB1C97CE}"/>
              </a:ext>
            </a:extLst>
          </p:cNvPr>
          <p:cNvSpPr txBox="1">
            <a:spLocks/>
          </p:cNvSpPr>
          <p:nvPr/>
        </p:nvSpPr>
        <p:spPr>
          <a:xfrm>
            <a:off x="5985511" y="4408753"/>
            <a:ext cx="2264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 Streams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endParaRPr lang="en-US" sz="1800" b="1" kern="100" dirty="0">
              <a:solidFill>
                <a:srgbClr val="0F4761"/>
              </a:solidFill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950;p55">
            <a:extLst>
              <a:ext uri="{FF2B5EF4-FFF2-40B4-BE49-F238E27FC236}">
                <a16:creationId xmlns:a16="http://schemas.microsoft.com/office/drawing/2014/main" id="{2EEEDD89-B9E9-D723-948C-E218D6BBD54A}"/>
              </a:ext>
            </a:extLst>
          </p:cNvPr>
          <p:cNvSpPr/>
          <p:nvPr/>
        </p:nvSpPr>
        <p:spPr>
          <a:xfrm>
            <a:off x="1280643" y="3820723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51;p55">
            <a:extLst>
              <a:ext uri="{FF2B5EF4-FFF2-40B4-BE49-F238E27FC236}">
                <a16:creationId xmlns:a16="http://schemas.microsoft.com/office/drawing/2014/main" id="{9EE811DF-BA76-4D5B-D7A7-6B23FE69D24C}"/>
              </a:ext>
            </a:extLst>
          </p:cNvPr>
          <p:cNvSpPr/>
          <p:nvPr/>
        </p:nvSpPr>
        <p:spPr>
          <a:xfrm>
            <a:off x="4002974" y="3820723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952;p55">
            <a:extLst>
              <a:ext uri="{FF2B5EF4-FFF2-40B4-BE49-F238E27FC236}">
                <a16:creationId xmlns:a16="http://schemas.microsoft.com/office/drawing/2014/main" id="{3739B335-FB5B-ABF6-A488-F7FF26C29855}"/>
              </a:ext>
            </a:extLst>
          </p:cNvPr>
          <p:cNvSpPr/>
          <p:nvPr/>
        </p:nvSpPr>
        <p:spPr>
          <a:xfrm>
            <a:off x="6716468" y="3820723"/>
            <a:ext cx="889200" cy="5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959;p55">
            <a:extLst>
              <a:ext uri="{FF2B5EF4-FFF2-40B4-BE49-F238E27FC236}">
                <a16:creationId xmlns:a16="http://schemas.microsoft.com/office/drawing/2014/main" id="{CBE8E98C-18D0-CAE1-ACEB-F2DBA8D038A6}"/>
              </a:ext>
            </a:extLst>
          </p:cNvPr>
          <p:cNvGrpSpPr/>
          <p:nvPr/>
        </p:nvGrpSpPr>
        <p:grpSpPr>
          <a:xfrm>
            <a:off x="6972605" y="3943198"/>
            <a:ext cx="376926" cy="320849"/>
            <a:chOff x="5645200" y="879425"/>
            <a:chExt cx="478575" cy="407375"/>
          </a:xfrm>
        </p:grpSpPr>
        <p:sp>
          <p:nvSpPr>
            <p:cNvPr id="18" name="Google Shape;1960;p55">
              <a:extLst>
                <a:ext uri="{FF2B5EF4-FFF2-40B4-BE49-F238E27FC236}">
                  <a16:creationId xmlns:a16="http://schemas.microsoft.com/office/drawing/2014/main" id="{0F05B545-365A-9530-CC16-B3350959D1EA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1961;p55">
              <a:extLst>
                <a:ext uri="{FF2B5EF4-FFF2-40B4-BE49-F238E27FC236}">
                  <a16:creationId xmlns:a16="http://schemas.microsoft.com/office/drawing/2014/main" id="{ED01D941-D835-F8CB-92B5-7C01A2F3BC90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1962;p55">
              <a:extLst>
                <a:ext uri="{FF2B5EF4-FFF2-40B4-BE49-F238E27FC236}">
                  <a16:creationId xmlns:a16="http://schemas.microsoft.com/office/drawing/2014/main" id="{D28CF132-42AF-5424-6952-B27722265BC0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963;p55">
              <a:extLst>
                <a:ext uri="{FF2B5EF4-FFF2-40B4-BE49-F238E27FC236}">
                  <a16:creationId xmlns:a16="http://schemas.microsoft.com/office/drawing/2014/main" id="{39C36BE9-C7F1-D8D6-F38E-24DF8071EA8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964;p55">
              <a:extLst>
                <a:ext uri="{FF2B5EF4-FFF2-40B4-BE49-F238E27FC236}">
                  <a16:creationId xmlns:a16="http://schemas.microsoft.com/office/drawing/2014/main" id="{ED273DF6-BF1D-2133-8C0A-3DF95A36D7AF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1965;p55">
              <a:extLst>
                <a:ext uri="{FF2B5EF4-FFF2-40B4-BE49-F238E27FC236}">
                  <a16:creationId xmlns:a16="http://schemas.microsoft.com/office/drawing/2014/main" id="{F694061B-5BD7-6A76-1F27-145DFD897D05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" name="Google Shape;1966;p55">
            <a:extLst>
              <a:ext uri="{FF2B5EF4-FFF2-40B4-BE49-F238E27FC236}">
                <a16:creationId xmlns:a16="http://schemas.microsoft.com/office/drawing/2014/main" id="{14C4F94E-1652-D599-81F2-9C469FCB5F09}"/>
              </a:ext>
            </a:extLst>
          </p:cNvPr>
          <p:cNvGrpSpPr/>
          <p:nvPr/>
        </p:nvGrpSpPr>
        <p:grpSpPr>
          <a:xfrm>
            <a:off x="4320942" y="3933996"/>
            <a:ext cx="253265" cy="339253"/>
            <a:chOff x="3938800" y="4399275"/>
            <a:chExt cx="359700" cy="481825"/>
          </a:xfrm>
        </p:grpSpPr>
        <p:sp>
          <p:nvSpPr>
            <p:cNvPr id="25" name="Google Shape;1967;p55">
              <a:extLst>
                <a:ext uri="{FF2B5EF4-FFF2-40B4-BE49-F238E27FC236}">
                  <a16:creationId xmlns:a16="http://schemas.microsoft.com/office/drawing/2014/main" id="{7237A6CD-DBC3-D4A3-4DE4-73991D4E414F}"/>
                </a:ext>
              </a:extLst>
            </p:cNvPr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1968;p55">
              <a:extLst>
                <a:ext uri="{FF2B5EF4-FFF2-40B4-BE49-F238E27FC236}">
                  <a16:creationId xmlns:a16="http://schemas.microsoft.com/office/drawing/2014/main" id="{A2F2B474-5A14-9C38-053A-028463560633}"/>
                </a:ext>
              </a:extLst>
            </p:cNvPr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1969;p55">
              <a:extLst>
                <a:ext uri="{FF2B5EF4-FFF2-40B4-BE49-F238E27FC236}">
                  <a16:creationId xmlns:a16="http://schemas.microsoft.com/office/drawing/2014/main" id="{88F17363-853A-4BCE-3124-59CF0310B3D6}"/>
                </a:ext>
              </a:extLst>
            </p:cNvPr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970;p55">
              <a:extLst>
                <a:ext uri="{FF2B5EF4-FFF2-40B4-BE49-F238E27FC236}">
                  <a16:creationId xmlns:a16="http://schemas.microsoft.com/office/drawing/2014/main" id="{EBA5897E-DA09-273F-1F77-A94E9E9FE881}"/>
                </a:ext>
              </a:extLst>
            </p:cNvPr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971;p55">
              <a:extLst>
                <a:ext uri="{FF2B5EF4-FFF2-40B4-BE49-F238E27FC236}">
                  <a16:creationId xmlns:a16="http://schemas.microsoft.com/office/drawing/2014/main" id="{D3CCDAD0-23C5-52FD-0FF3-69C37C5DE2B7}"/>
                </a:ext>
              </a:extLst>
            </p:cNvPr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1972;p55">
            <a:extLst>
              <a:ext uri="{FF2B5EF4-FFF2-40B4-BE49-F238E27FC236}">
                <a16:creationId xmlns:a16="http://schemas.microsoft.com/office/drawing/2014/main" id="{DE4A34CD-F102-EABF-C4A4-D189B56F4BA3}"/>
              </a:ext>
            </a:extLst>
          </p:cNvPr>
          <p:cNvGrpSpPr/>
          <p:nvPr/>
        </p:nvGrpSpPr>
        <p:grpSpPr>
          <a:xfrm>
            <a:off x="1548990" y="3930457"/>
            <a:ext cx="352505" cy="346331"/>
            <a:chOff x="-40748275" y="3238700"/>
            <a:chExt cx="322600" cy="316950"/>
          </a:xfrm>
        </p:grpSpPr>
        <p:sp>
          <p:nvSpPr>
            <p:cNvPr id="31" name="Google Shape;1973;p55">
              <a:extLst>
                <a:ext uri="{FF2B5EF4-FFF2-40B4-BE49-F238E27FC236}">
                  <a16:creationId xmlns:a16="http://schemas.microsoft.com/office/drawing/2014/main" id="{E2CAB89E-62C3-60E6-8891-8B9530F24C8A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74;p55">
              <a:extLst>
                <a:ext uri="{FF2B5EF4-FFF2-40B4-BE49-F238E27FC236}">
                  <a16:creationId xmlns:a16="http://schemas.microsoft.com/office/drawing/2014/main" id="{B227F388-171E-1EEF-8190-5BBF4D237CFE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75;p55">
              <a:extLst>
                <a:ext uri="{FF2B5EF4-FFF2-40B4-BE49-F238E27FC236}">
                  <a16:creationId xmlns:a16="http://schemas.microsoft.com/office/drawing/2014/main" id="{97FFEC67-4641-B879-F532-1C350571DCF2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76;p55">
              <a:extLst>
                <a:ext uri="{FF2B5EF4-FFF2-40B4-BE49-F238E27FC236}">
                  <a16:creationId xmlns:a16="http://schemas.microsoft.com/office/drawing/2014/main" id="{9E20A724-3030-6372-A923-ABDB5F27BD4F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7;p55">
              <a:extLst>
                <a:ext uri="{FF2B5EF4-FFF2-40B4-BE49-F238E27FC236}">
                  <a16:creationId xmlns:a16="http://schemas.microsoft.com/office/drawing/2014/main" id="{FFC361E1-7D2D-1715-D5AD-FE8E3F0F3B19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8;p55">
              <a:extLst>
                <a:ext uri="{FF2B5EF4-FFF2-40B4-BE49-F238E27FC236}">
                  <a16:creationId xmlns:a16="http://schemas.microsoft.com/office/drawing/2014/main" id="{D0D0DDCE-02C7-FA68-7551-AA1B0FF9D3E3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937;p55">
            <a:extLst>
              <a:ext uri="{FF2B5EF4-FFF2-40B4-BE49-F238E27FC236}">
                <a16:creationId xmlns:a16="http://schemas.microsoft.com/office/drawing/2014/main" id="{111E6616-DCC3-7F28-96A4-F4811B80AAD5}"/>
              </a:ext>
            </a:extLst>
          </p:cNvPr>
          <p:cNvSpPr txBox="1">
            <a:spLocks/>
          </p:cNvSpPr>
          <p:nvPr/>
        </p:nvSpPr>
        <p:spPr>
          <a:xfrm>
            <a:off x="592387" y="4410919"/>
            <a:ext cx="2264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Resources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77C7B742-7A88-E77A-8382-74A23262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8">
            <a:extLst>
              <a:ext uri="{FF2B5EF4-FFF2-40B4-BE49-F238E27FC236}">
                <a16:creationId xmlns:a16="http://schemas.microsoft.com/office/drawing/2014/main" id="{C246DF9A-80A4-CB49-D14F-1E9D5BB84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82" y="1228851"/>
            <a:ext cx="2310918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kern="100" dirty="0">
                <a:solidFill>
                  <a:srgbClr val="0B769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Partners</a:t>
            </a:r>
            <a:br>
              <a:rPr lang="en-US" sz="3600" b="1" kern="100" dirty="0">
                <a:solidFill>
                  <a:srgbClr val="0F476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/>
          </a:p>
        </p:txBody>
      </p:sp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5F73F061-E23B-0707-BA1F-48536641F4C0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1" name="Google Shape;2081;p58">
            <a:extLst>
              <a:ext uri="{FF2B5EF4-FFF2-40B4-BE49-F238E27FC236}">
                <a16:creationId xmlns:a16="http://schemas.microsoft.com/office/drawing/2014/main" id="{CA9CFEA1-AB55-F751-C4B2-7081B6FCDE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358341" y="1228851"/>
            <a:ext cx="2643447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kern="100" dirty="0">
                <a:solidFill>
                  <a:srgbClr val="0B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Activities</a:t>
            </a:r>
            <a:br>
              <a:rPr lang="en-US" sz="4000" b="1" kern="100" dirty="0">
                <a:solidFill>
                  <a:srgbClr val="0F4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082" name="Google Shape;2082;p58">
            <a:extLst>
              <a:ext uri="{FF2B5EF4-FFF2-40B4-BE49-F238E27FC236}">
                <a16:creationId xmlns:a16="http://schemas.microsoft.com/office/drawing/2014/main" id="{CCB73B65-223B-A5F5-FA8E-91CDEC43423D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583680" y="1228851"/>
            <a:ext cx="2310937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kern="100" dirty="0">
                <a:solidFill>
                  <a:srgbClr val="0B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br>
              <a:rPr lang="en-US" sz="2800" b="1" kern="100" dirty="0">
                <a:solidFill>
                  <a:srgbClr val="0F4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/>
          </a:p>
        </p:txBody>
      </p:sp>
      <p:sp>
        <p:nvSpPr>
          <p:cNvPr id="2083" name="Google Shape;2083;p58">
            <a:extLst>
              <a:ext uri="{FF2B5EF4-FFF2-40B4-BE49-F238E27FC236}">
                <a16:creationId xmlns:a16="http://schemas.microsoft.com/office/drawing/2014/main" id="{4701C835-8D4A-6AF4-7BEB-BDAF98C62096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cxnSp>
        <p:nvCxnSpPr>
          <p:cNvPr id="2084" name="Google Shape;2084;p58">
            <a:extLst>
              <a:ext uri="{FF2B5EF4-FFF2-40B4-BE49-F238E27FC236}">
                <a16:creationId xmlns:a16="http://schemas.microsoft.com/office/drawing/2014/main" id="{953A12B5-FC28-6B46-0959-F50E6AF53BCA}"/>
              </a:ext>
            </a:extLst>
          </p:cNvPr>
          <p:cNvCxnSpPr/>
          <p:nvPr/>
        </p:nvCxnSpPr>
        <p:spPr>
          <a:xfrm>
            <a:off x="1504450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5" name="Google Shape;2085;p58">
            <a:extLst>
              <a:ext uri="{FF2B5EF4-FFF2-40B4-BE49-F238E27FC236}">
                <a16:creationId xmlns:a16="http://schemas.microsoft.com/office/drawing/2014/main" id="{63796D87-0E61-5A45-17A3-B3A1020A0EE9}"/>
              </a:ext>
            </a:extLst>
          </p:cNvPr>
          <p:cNvCxnSpPr/>
          <p:nvPr/>
        </p:nvCxnSpPr>
        <p:spPr>
          <a:xfrm>
            <a:off x="4120050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6" name="Google Shape;2086;p58">
            <a:extLst>
              <a:ext uri="{FF2B5EF4-FFF2-40B4-BE49-F238E27FC236}">
                <a16:creationId xmlns:a16="http://schemas.microsoft.com/office/drawing/2014/main" id="{87F6E8BA-A091-9CA9-B0F0-4BB285EA5FA4}"/>
              </a:ext>
            </a:extLst>
          </p:cNvPr>
          <p:cNvCxnSpPr/>
          <p:nvPr/>
        </p:nvCxnSpPr>
        <p:spPr>
          <a:xfrm>
            <a:off x="6735649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74714127-3A14-F008-2919-FC9C85A31DE4}"/>
              </a:ext>
            </a:extLst>
          </p:cNvPr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752BF5CB-0302-A80C-94C0-52D38E857F22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2475BD4F-F6BC-6978-6D67-3BBEEB3D54A2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48D8C5-33CB-0CE9-681A-87089CBCDBF1}"/>
              </a:ext>
            </a:extLst>
          </p:cNvPr>
          <p:cNvSpPr txBox="1"/>
          <p:nvPr/>
        </p:nvSpPr>
        <p:spPr>
          <a:xfrm>
            <a:off x="249382" y="2009349"/>
            <a:ext cx="3108960" cy="305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AI technology providers (for NLP and recipe recommendation algorithms)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Recipe databases and culinary content creators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Food brands and kitchen appliance companies (for potential sponsorships)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Grocery delivery services (for affiliate partnerships)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Marketing agencies and social media influencers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F0144-D6CD-B4A5-9229-6A75A0DACC30}"/>
              </a:ext>
            </a:extLst>
          </p:cNvPr>
          <p:cNvSpPr txBox="1"/>
          <p:nvPr/>
        </p:nvSpPr>
        <p:spPr>
          <a:xfrm>
            <a:off x="3358341" y="2157880"/>
            <a:ext cx="3108960" cy="2803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Development and continuous training of the AI bot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Integration with databases for updated recipe content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Marketing and customer acquisition campaigns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Managing partnerships and business development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Regular updates based on user feedback and technological advancements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052FC-2BDE-7D15-C0DB-4AEA01931D43}"/>
              </a:ext>
            </a:extLst>
          </p:cNvPr>
          <p:cNvSpPr txBox="1"/>
          <p:nvPr/>
        </p:nvSpPr>
        <p:spPr>
          <a:xfrm>
            <a:off x="6467301" y="2075402"/>
            <a:ext cx="2743200" cy="2803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Personalized and instant recipe suggestions based on user preferences, available ingredients, and dietary needs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Reduces meal planning time and food waste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Accessible 24/7 through multiple digital platforms (mobile, web, social media)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Offers a seamless, fun, and interactive cooking experience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0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EE3B03AC-EF39-F477-B11B-AB456D30D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8">
            <a:extLst>
              <a:ext uri="{FF2B5EF4-FFF2-40B4-BE49-F238E27FC236}">
                <a16:creationId xmlns:a16="http://schemas.microsoft.com/office/drawing/2014/main" id="{A9AD29E0-AE05-9F62-BE2D-EA6B248A2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82" y="1228851"/>
            <a:ext cx="2310918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973276EB-C85C-F9C5-AA5C-AEB23142811A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1" name="Google Shape;2081;p58">
            <a:extLst>
              <a:ext uri="{FF2B5EF4-FFF2-40B4-BE49-F238E27FC236}">
                <a16:creationId xmlns:a16="http://schemas.microsoft.com/office/drawing/2014/main" id="{340FE027-63AB-1075-2B00-05B4D7D66F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358341" y="1228851"/>
            <a:ext cx="2643447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2" name="Google Shape;2082;p58">
            <a:extLst>
              <a:ext uri="{FF2B5EF4-FFF2-40B4-BE49-F238E27FC236}">
                <a16:creationId xmlns:a16="http://schemas.microsoft.com/office/drawing/2014/main" id="{9C963038-D472-0CE5-584F-B7DB45661BEA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583680" y="1228851"/>
            <a:ext cx="2310937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3" name="Google Shape;2083;p58">
            <a:extLst>
              <a:ext uri="{FF2B5EF4-FFF2-40B4-BE49-F238E27FC236}">
                <a16:creationId xmlns:a16="http://schemas.microsoft.com/office/drawing/2014/main" id="{E2EAB2A9-D34D-DF1B-05AD-54F766CADBF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cxnSp>
        <p:nvCxnSpPr>
          <p:cNvPr id="2084" name="Google Shape;2084;p58">
            <a:extLst>
              <a:ext uri="{FF2B5EF4-FFF2-40B4-BE49-F238E27FC236}">
                <a16:creationId xmlns:a16="http://schemas.microsoft.com/office/drawing/2014/main" id="{4DCC6239-D616-DB76-4243-752C30B173F6}"/>
              </a:ext>
            </a:extLst>
          </p:cNvPr>
          <p:cNvCxnSpPr/>
          <p:nvPr/>
        </p:nvCxnSpPr>
        <p:spPr>
          <a:xfrm>
            <a:off x="1504450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5" name="Google Shape;2085;p58">
            <a:extLst>
              <a:ext uri="{FF2B5EF4-FFF2-40B4-BE49-F238E27FC236}">
                <a16:creationId xmlns:a16="http://schemas.microsoft.com/office/drawing/2014/main" id="{3F58A10A-CB98-687D-F055-CC3E2B247ED3}"/>
              </a:ext>
            </a:extLst>
          </p:cNvPr>
          <p:cNvCxnSpPr/>
          <p:nvPr/>
        </p:nvCxnSpPr>
        <p:spPr>
          <a:xfrm>
            <a:off x="4120050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6" name="Google Shape;2086;p58">
            <a:extLst>
              <a:ext uri="{FF2B5EF4-FFF2-40B4-BE49-F238E27FC236}">
                <a16:creationId xmlns:a16="http://schemas.microsoft.com/office/drawing/2014/main" id="{0E425B28-07F2-D505-03A2-0D2B3DC263E6}"/>
              </a:ext>
            </a:extLst>
          </p:cNvPr>
          <p:cNvCxnSpPr/>
          <p:nvPr/>
        </p:nvCxnSpPr>
        <p:spPr>
          <a:xfrm>
            <a:off x="6735649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D200776F-42EF-AE75-A3E4-9835979430D2}"/>
              </a:ext>
            </a:extLst>
          </p:cNvPr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370F18EA-6394-8FA1-507E-49CECD831102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B1EE874C-FC2D-928B-EE22-96F5DD2FBEC5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4A3028-4D78-CAD5-8AAB-DC95ED4DD017}"/>
              </a:ext>
            </a:extLst>
          </p:cNvPr>
          <p:cNvSpPr txBox="1"/>
          <p:nvPr/>
        </p:nvSpPr>
        <p:spPr>
          <a:xfrm>
            <a:off x="133004" y="2009349"/>
            <a:ext cx="3225338" cy="2941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Self-service through the intuitive AI bot interface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Personalized user experiences and tailored recipe suggestions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Building a community through challenges, rewards, and social sharing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Offering premium support for paid subscribers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14E03-5445-3800-11AB-ED4F3638BB26}"/>
              </a:ext>
            </a:extLst>
          </p:cNvPr>
          <p:cNvSpPr txBox="1"/>
          <p:nvPr/>
        </p:nvSpPr>
        <p:spPr>
          <a:xfrm>
            <a:off x="3358341" y="2157880"/>
            <a:ext cx="3108960" cy="2907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Busy professionals seeking quick meal ideas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Students looking for easy, affordable recipes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Fitness enthusiasts requiring customized meal plans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Families needing efficient meal planning solutions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Home cooks interested in discovering new recipes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65991-DAED-14E9-569E-1D2783B81174}"/>
              </a:ext>
            </a:extLst>
          </p:cNvPr>
          <p:cNvSpPr txBox="1"/>
          <p:nvPr/>
        </p:nvSpPr>
        <p:spPr>
          <a:xfrm>
            <a:off x="6467301" y="2009349"/>
            <a:ext cx="2676699" cy="3191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Mobile application (iOS &amp; Android)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Website platform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Social media platforms (Instagram, TikTok, Facebook Messenger)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Email newsletters with curated recipe collections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Partnerships with grocery delivery services and e-commerce platforms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0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8F55DC3A-3449-CDA0-BE59-83781A8E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8">
            <a:extLst>
              <a:ext uri="{FF2B5EF4-FFF2-40B4-BE49-F238E27FC236}">
                <a16:creationId xmlns:a16="http://schemas.microsoft.com/office/drawing/2014/main" id="{AC477B17-8672-B108-4D6E-C5C3DADD96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82" y="1228851"/>
            <a:ext cx="2310918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Resources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407BB90F-B1F7-9873-ED54-5BD18A4CBF12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1" name="Google Shape;2081;p58">
            <a:extLst>
              <a:ext uri="{FF2B5EF4-FFF2-40B4-BE49-F238E27FC236}">
                <a16:creationId xmlns:a16="http://schemas.microsoft.com/office/drawing/2014/main" id="{B10B2878-5BD5-8DC7-519F-E6A01890A3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358341" y="1228851"/>
            <a:ext cx="2643447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2" name="Google Shape;2082;p58">
            <a:extLst>
              <a:ext uri="{FF2B5EF4-FFF2-40B4-BE49-F238E27FC236}">
                <a16:creationId xmlns:a16="http://schemas.microsoft.com/office/drawing/2014/main" id="{822B7389-05E2-B5CE-073C-290C556C58D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583680" y="1228851"/>
            <a:ext cx="2310937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kern="100" dirty="0">
                <a:solidFill>
                  <a:srgbClr val="0B76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 Streams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3" name="Google Shape;2083;p58">
            <a:extLst>
              <a:ext uri="{FF2B5EF4-FFF2-40B4-BE49-F238E27FC236}">
                <a16:creationId xmlns:a16="http://schemas.microsoft.com/office/drawing/2014/main" id="{0128A679-10AF-A803-6866-BF84F2420AF5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cxnSp>
        <p:nvCxnSpPr>
          <p:cNvPr id="2084" name="Google Shape;2084;p58">
            <a:extLst>
              <a:ext uri="{FF2B5EF4-FFF2-40B4-BE49-F238E27FC236}">
                <a16:creationId xmlns:a16="http://schemas.microsoft.com/office/drawing/2014/main" id="{5CE678FC-5D15-368E-1D8D-7ED605ECB4C9}"/>
              </a:ext>
            </a:extLst>
          </p:cNvPr>
          <p:cNvCxnSpPr/>
          <p:nvPr/>
        </p:nvCxnSpPr>
        <p:spPr>
          <a:xfrm>
            <a:off x="1504450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5" name="Google Shape;2085;p58">
            <a:extLst>
              <a:ext uri="{FF2B5EF4-FFF2-40B4-BE49-F238E27FC236}">
                <a16:creationId xmlns:a16="http://schemas.microsoft.com/office/drawing/2014/main" id="{CE739614-A71A-5319-E301-2974E469A2EC}"/>
              </a:ext>
            </a:extLst>
          </p:cNvPr>
          <p:cNvCxnSpPr/>
          <p:nvPr/>
        </p:nvCxnSpPr>
        <p:spPr>
          <a:xfrm>
            <a:off x="4120050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6" name="Google Shape;2086;p58">
            <a:extLst>
              <a:ext uri="{FF2B5EF4-FFF2-40B4-BE49-F238E27FC236}">
                <a16:creationId xmlns:a16="http://schemas.microsoft.com/office/drawing/2014/main" id="{E380EDB3-3A11-F42D-413B-7A1605A46FEC}"/>
              </a:ext>
            </a:extLst>
          </p:cNvPr>
          <p:cNvCxnSpPr/>
          <p:nvPr/>
        </p:nvCxnSpPr>
        <p:spPr>
          <a:xfrm>
            <a:off x="6735649" y="1738726"/>
            <a:ext cx="904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6F527BD2-CA4F-9F85-6596-B68A3066BDFB}"/>
              </a:ext>
            </a:extLst>
          </p:cNvPr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78C9753F-B23B-67BC-0DF8-B0489EFA8EF9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3F3BA814-7267-6DC6-F187-BE92034B4B0A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484076-4B17-70B6-164A-DC93BE6358D9}"/>
              </a:ext>
            </a:extLst>
          </p:cNvPr>
          <p:cNvSpPr txBox="1"/>
          <p:nvPr/>
        </p:nvSpPr>
        <p:spPr>
          <a:xfrm>
            <a:off x="133004" y="2009349"/>
            <a:ext cx="2909454" cy="3191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AI development team and technical infrastructure (servers, APIs)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Culinary content (recipes, videos, blogs)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Marketing and social media teams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Customer support team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Financial resources for operational and marketing expenses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BFC5B-A08E-F6EB-A71C-99AAE73F0724}"/>
              </a:ext>
            </a:extLst>
          </p:cNvPr>
          <p:cNvSpPr txBox="1"/>
          <p:nvPr/>
        </p:nvSpPr>
        <p:spPr>
          <a:xfrm>
            <a:off x="3225336" y="2009349"/>
            <a:ext cx="3075710" cy="2997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Initial development and continuous improvement of AI technology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Hosting, servers, and database maintenance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Content creation and licensing fees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Marketing campaigns and influencer partnerships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Salaries and operational expenses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Customer support services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8BEFC-2725-245E-FD53-3683A1DE4F52}"/>
              </a:ext>
            </a:extLst>
          </p:cNvPr>
          <p:cNvSpPr txBox="1"/>
          <p:nvPr/>
        </p:nvSpPr>
        <p:spPr>
          <a:xfrm>
            <a:off x="6301046" y="2009349"/>
            <a:ext cx="2876204" cy="284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Freemium model: free basic features with premium subscription plans for advanced services (meal planning, nutrition tracking)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In-app advertisements and sponsored recipes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Affiliate marketing with grocery delivery and kitchen equipment companies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Selling data insights (in compliance with privacy regulations) for food brands and market researchers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7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55938B-C691-C8E3-096C-4F6B8BF18D41}"/>
              </a:ext>
            </a:extLst>
          </p:cNvPr>
          <p:cNvSpPr/>
          <p:nvPr/>
        </p:nvSpPr>
        <p:spPr>
          <a:xfrm>
            <a:off x="2734887" y="0"/>
            <a:ext cx="3250277" cy="2654878"/>
          </a:xfrm>
          <a:prstGeom prst="rect">
            <a:avLst/>
          </a:prstGeom>
          <a:solidFill>
            <a:schemeClr val="bg2">
              <a:alpha val="71000"/>
            </a:schemeClr>
          </a:solidFill>
          <a:ln>
            <a:solidFill>
              <a:schemeClr val="bg2">
                <a:alpha val="4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1" name="Google Shape;1991;p56"/>
          <p:cNvSpPr txBox="1">
            <a:spLocks noGrp="1"/>
          </p:cNvSpPr>
          <p:nvPr>
            <p:ph type="title"/>
          </p:nvPr>
        </p:nvSpPr>
        <p:spPr>
          <a:xfrm>
            <a:off x="1040100" y="2738005"/>
            <a:ext cx="7713600" cy="20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000" kern="100" dirty="0">
                <a:solidFill>
                  <a:srgbClr val="0B76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 for Financial Focus:</a:t>
            </a:r>
            <a:br>
              <a:rPr lang="en-US" sz="2000" kern="100" dirty="0">
                <a:solidFill>
                  <a:srgbClr val="0F4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Include estimated startup costs vs. break-even point.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Estimate monthly revenue from premium users and advertisers.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Highlight marketing ROI (return on investment) for digital campaigns.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 Consider potential funding rounds or partnerships for scaling.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FF83C7-AA23-E498-2F17-105E6A941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84" y="0"/>
            <a:ext cx="2766082" cy="276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7" name="Google Shape;1997;p57"/>
          <p:cNvGrpSpPr/>
          <p:nvPr/>
        </p:nvGrpSpPr>
        <p:grpSpPr>
          <a:xfrm>
            <a:off x="4607213" y="469018"/>
            <a:ext cx="3680975" cy="4450636"/>
            <a:chOff x="4607213" y="469018"/>
            <a:chExt cx="3680975" cy="4450636"/>
          </a:xfrm>
        </p:grpSpPr>
        <p:grpSp>
          <p:nvGrpSpPr>
            <p:cNvPr id="1998" name="Google Shape;1998;p57"/>
            <p:cNvGrpSpPr/>
            <p:nvPr/>
          </p:nvGrpSpPr>
          <p:grpSpPr>
            <a:xfrm>
              <a:off x="4607213" y="469018"/>
              <a:ext cx="3680975" cy="4205464"/>
              <a:chOff x="4466525" y="469018"/>
              <a:chExt cx="3680975" cy="4205464"/>
            </a:xfrm>
          </p:grpSpPr>
          <p:grpSp>
            <p:nvGrpSpPr>
              <p:cNvPr id="1999" name="Google Shape;1999;p57"/>
              <p:cNvGrpSpPr/>
              <p:nvPr/>
            </p:nvGrpSpPr>
            <p:grpSpPr>
              <a:xfrm>
                <a:off x="4466525" y="469018"/>
                <a:ext cx="2543100" cy="4205464"/>
                <a:chOff x="3407738" y="-2369407"/>
                <a:chExt cx="2543100" cy="4205464"/>
              </a:xfrm>
            </p:grpSpPr>
            <p:grpSp>
              <p:nvGrpSpPr>
                <p:cNvPr id="2000" name="Google Shape;2000;p57"/>
                <p:cNvGrpSpPr/>
                <p:nvPr/>
              </p:nvGrpSpPr>
              <p:grpSpPr>
                <a:xfrm rot="5400000" flipH="1">
                  <a:off x="3529056" y="-2490725"/>
                  <a:ext cx="2300464" cy="2543100"/>
                  <a:chOff x="3649352" y="1300200"/>
                  <a:chExt cx="2245012" cy="2543100"/>
                </a:xfrm>
              </p:grpSpPr>
              <p:grpSp>
                <p:nvGrpSpPr>
                  <p:cNvPr id="2001" name="Google Shape;2001;p57"/>
                  <p:cNvGrpSpPr/>
                  <p:nvPr/>
                </p:nvGrpSpPr>
                <p:grpSpPr>
                  <a:xfrm>
                    <a:off x="4028241" y="1300200"/>
                    <a:ext cx="1511300" cy="2543100"/>
                    <a:chOff x="2536900" y="609950"/>
                    <a:chExt cx="1511300" cy="2543100"/>
                  </a:xfrm>
                </p:grpSpPr>
                <p:cxnSp>
                  <p:nvCxnSpPr>
                    <p:cNvPr id="2002" name="Google Shape;2002;p57"/>
                    <p:cNvCxnSpPr/>
                    <p:nvPr/>
                  </p:nvCxnSpPr>
                  <p:spPr>
                    <a:xfrm>
                      <a:off x="25369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03" name="Google Shape;2003;p57"/>
                    <p:cNvCxnSpPr/>
                    <p:nvPr/>
                  </p:nvCxnSpPr>
                  <p:spPr>
                    <a:xfrm>
                      <a:off x="291472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04" name="Google Shape;2004;p57"/>
                    <p:cNvCxnSpPr/>
                    <p:nvPr/>
                  </p:nvCxnSpPr>
                  <p:spPr>
                    <a:xfrm>
                      <a:off x="329255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05" name="Google Shape;2005;p57"/>
                    <p:cNvCxnSpPr/>
                    <p:nvPr/>
                  </p:nvCxnSpPr>
                  <p:spPr>
                    <a:xfrm>
                      <a:off x="367037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06" name="Google Shape;2006;p57"/>
                    <p:cNvCxnSpPr/>
                    <p:nvPr/>
                  </p:nvCxnSpPr>
                  <p:spPr>
                    <a:xfrm>
                      <a:off x="40482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2007" name="Google Shape;2007;p57"/>
                  <p:cNvGrpSpPr/>
                  <p:nvPr/>
                </p:nvGrpSpPr>
                <p:grpSpPr>
                  <a:xfrm>
                    <a:off x="3649352" y="1438288"/>
                    <a:ext cx="2245012" cy="2266950"/>
                    <a:chOff x="4864327" y="873450"/>
                    <a:chExt cx="2196900" cy="2266950"/>
                  </a:xfrm>
                </p:grpSpPr>
                <p:cxnSp>
                  <p:nvCxnSpPr>
                    <p:cNvPr id="2008" name="Google Shape;2008;p57"/>
                    <p:cNvCxnSpPr/>
                    <p:nvPr/>
                  </p:nvCxnSpPr>
                  <p:spPr>
                    <a:xfrm>
                      <a:off x="5962777" y="-2250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09" name="Google Shape;2009;p57"/>
                    <p:cNvCxnSpPr/>
                    <p:nvPr/>
                  </p:nvCxnSpPr>
                  <p:spPr>
                    <a:xfrm>
                      <a:off x="5962777" y="1528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10" name="Google Shape;2010;p57"/>
                    <p:cNvCxnSpPr/>
                    <p:nvPr/>
                  </p:nvCxnSpPr>
                  <p:spPr>
                    <a:xfrm>
                      <a:off x="5962777" y="5306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11" name="Google Shape;2011;p57"/>
                    <p:cNvCxnSpPr/>
                    <p:nvPr/>
                  </p:nvCxnSpPr>
                  <p:spPr>
                    <a:xfrm>
                      <a:off x="5962777" y="90847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12" name="Google Shape;2012;p57"/>
                    <p:cNvCxnSpPr/>
                    <p:nvPr/>
                  </p:nvCxnSpPr>
                  <p:spPr>
                    <a:xfrm>
                      <a:off x="5962777" y="12863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13" name="Google Shape;2013;p57"/>
                    <p:cNvCxnSpPr/>
                    <p:nvPr/>
                  </p:nvCxnSpPr>
                  <p:spPr>
                    <a:xfrm>
                      <a:off x="5962777" y="16641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14" name="Google Shape;2014;p57"/>
                    <p:cNvCxnSpPr/>
                    <p:nvPr/>
                  </p:nvCxnSpPr>
                  <p:spPr>
                    <a:xfrm>
                      <a:off x="5962777" y="20419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grpSp>
              <p:nvGrpSpPr>
                <p:cNvPr id="2015" name="Google Shape;2015;p57"/>
                <p:cNvGrpSpPr/>
                <p:nvPr/>
              </p:nvGrpSpPr>
              <p:grpSpPr>
                <a:xfrm rot="5400000" flipH="1">
                  <a:off x="3529056" y="-585725"/>
                  <a:ext cx="2300464" cy="2543100"/>
                  <a:chOff x="3649352" y="1300200"/>
                  <a:chExt cx="2245012" cy="2543100"/>
                </a:xfrm>
              </p:grpSpPr>
              <p:grpSp>
                <p:nvGrpSpPr>
                  <p:cNvPr id="2016" name="Google Shape;2016;p57"/>
                  <p:cNvGrpSpPr/>
                  <p:nvPr/>
                </p:nvGrpSpPr>
                <p:grpSpPr>
                  <a:xfrm>
                    <a:off x="4028241" y="1300200"/>
                    <a:ext cx="1511300" cy="2543100"/>
                    <a:chOff x="2536900" y="609950"/>
                    <a:chExt cx="1511300" cy="2543100"/>
                  </a:xfrm>
                </p:grpSpPr>
                <p:cxnSp>
                  <p:nvCxnSpPr>
                    <p:cNvPr id="2017" name="Google Shape;2017;p57"/>
                    <p:cNvCxnSpPr/>
                    <p:nvPr/>
                  </p:nvCxnSpPr>
                  <p:spPr>
                    <a:xfrm>
                      <a:off x="25369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18" name="Google Shape;2018;p57"/>
                    <p:cNvCxnSpPr/>
                    <p:nvPr/>
                  </p:nvCxnSpPr>
                  <p:spPr>
                    <a:xfrm>
                      <a:off x="291472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19" name="Google Shape;2019;p57"/>
                    <p:cNvCxnSpPr/>
                    <p:nvPr/>
                  </p:nvCxnSpPr>
                  <p:spPr>
                    <a:xfrm>
                      <a:off x="329255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0" name="Google Shape;2020;p57"/>
                    <p:cNvCxnSpPr/>
                    <p:nvPr/>
                  </p:nvCxnSpPr>
                  <p:spPr>
                    <a:xfrm>
                      <a:off x="367037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1" name="Google Shape;2021;p57"/>
                    <p:cNvCxnSpPr/>
                    <p:nvPr/>
                  </p:nvCxnSpPr>
                  <p:spPr>
                    <a:xfrm>
                      <a:off x="40482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2022" name="Google Shape;2022;p57"/>
                  <p:cNvGrpSpPr/>
                  <p:nvPr/>
                </p:nvGrpSpPr>
                <p:grpSpPr>
                  <a:xfrm>
                    <a:off x="3649352" y="1438288"/>
                    <a:ext cx="2245012" cy="2266950"/>
                    <a:chOff x="4864327" y="873450"/>
                    <a:chExt cx="2196900" cy="2266950"/>
                  </a:xfrm>
                </p:grpSpPr>
                <p:cxnSp>
                  <p:nvCxnSpPr>
                    <p:cNvPr id="2023" name="Google Shape;2023;p57"/>
                    <p:cNvCxnSpPr/>
                    <p:nvPr/>
                  </p:nvCxnSpPr>
                  <p:spPr>
                    <a:xfrm>
                      <a:off x="5962777" y="-2250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4" name="Google Shape;2024;p57"/>
                    <p:cNvCxnSpPr/>
                    <p:nvPr/>
                  </p:nvCxnSpPr>
                  <p:spPr>
                    <a:xfrm>
                      <a:off x="5962777" y="1528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5" name="Google Shape;2025;p57"/>
                    <p:cNvCxnSpPr/>
                    <p:nvPr/>
                  </p:nvCxnSpPr>
                  <p:spPr>
                    <a:xfrm>
                      <a:off x="5962777" y="5306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6" name="Google Shape;2026;p57"/>
                    <p:cNvCxnSpPr/>
                    <p:nvPr/>
                  </p:nvCxnSpPr>
                  <p:spPr>
                    <a:xfrm>
                      <a:off x="5962777" y="90847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7" name="Google Shape;2027;p57"/>
                    <p:cNvCxnSpPr/>
                    <p:nvPr/>
                  </p:nvCxnSpPr>
                  <p:spPr>
                    <a:xfrm>
                      <a:off x="5962777" y="12863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8" name="Google Shape;2028;p57"/>
                    <p:cNvCxnSpPr/>
                    <p:nvPr/>
                  </p:nvCxnSpPr>
                  <p:spPr>
                    <a:xfrm>
                      <a:off x="5962777" y="16641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29" name="Google Shape;2029;p57"/>
                    <p:cNvCxnSpPr/>
                    <p:nvPr/>
                  </p:nvCxnSpPr>
                  <p:spPr>
                    <a:xfrm>
                      <a:off x="5962777" y="20419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grpSp>
            <p:nvGrpSpPr>
              <p:cNvPr id="2030" name="Google Shape;2030;p57"/>
              <p:cNvGrpSpPr/>
              <p:nvPr/>
            </p:nvGrpSpPr>
            <p:grpSpPr>
              <a:xfrm>
                <a:off x="5604400" y="469018"/>
                <a:ext cx="2543100" cy="4205464"/>
                <a:chOff x="3407738" y="-2369407"/>
                <a:chExt cx="2543100" cy="4205464"/>
              </a:xfrm>
            </p:grpSpPr>
            <p:grpSp>
              <p:nvGrpSpPr>
                <p:cNvPr id="2031" name="Google Shape;2031;p57"/>
                <p:cNvGrpSpPr/>
                <p:nvPr/>
              </p:nvGrpSpPr>
              <p:grpSpPr>
                <a:xfrm rot="5400000" flipH="1">
                  <a:off x="3529056" y="-2490725"/>
                  <a:ext cx="2300464" cy="2543100"/>
                  <a:chOff x="3649352" y="1300200"/>
                  <a:chExt cx="2245012" cy="2543100"/>
                </a:xfrm>
              </p:grpSpPr>
              <p:grpSp>
                <p:nvGrpSpPr>
                  <p:cNvPr id="2032" name="Google Shape;2032;p57"/>
                  <p:cNvGrpSpPr/>
                  <p:nvPr/>
                </p:nvGrpSpPr>
                <p:grpSpPr>
                  <a:xfrm>
                    <a:off x="4028241" y="1300200"/>
                    <a:ext cx="1511300" cy="2543100"/>
                    <a:chOff x="2536900" y="609950"/>
                    <a:chExt cx="1511300" cy="2543100"/>
                  </a:xfrm>
                </p:grpSpPr>
                <p:cxnSp>
                  <p:nvCxnSpPr>
                    <p:cNvPr id="2033" name="Google Shape;2033;p57"/>
                    <p:cNvCxnSpPr/>
                    <p:nvPr/>
                  </p:nvCxnSpPr>
                  <p:spPr>
                    <a:xfrm>
                      <a:off x="25369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34" name="Google Shape;2034;p57"/>
                    <p:cNvCxnSpPr/>
                    <p:nvPr/>
                  </p:nvCxnSpPr>
                  <p:spPr>
                    <a:xfrm>
                      <a:off x="291472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35" name="Google Shape;2035;p57"/>
                    <p:cNvCxnSpPr/>
                    <p:nvPr/>
                  </p:nvCxnSpPr>
                  <p:spPr>
                    <a:xfrm>
                      <a:off x="329255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36" name="Google Shape;2036;p57"/>
                    <p:cNvCxnSpPr/>
                    <p:nvPr/>
                  </p:nvCxnSpPr>
                  <p:spPr>
                    <a:xfrm>
                      <a:off x="367037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37" name="Google Shape;2037;p57"/>
                    <p:cNvCxnSpPr/>
                    <p:nvPr/>
                  </p:nvCxnSpPr>
                  <p:spPr>
                    <a:xfrm>
                      <a:off x="40482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2038" name="Google Shape;2038;p57"/>
                  <p:cNvGrpSpPr/>
                  <p:nvPr/>
                </p:nvGrpSpPr>
                <p:grpSpPr>
                  <a:xfrm>
                    <a:off x="3649352" y="1438288"/>
                    <a:ext cx="2245012" cy="2266950"/>
                    <a:chOff x="4864327" y="873450"/>
                    <a:chExt cx="2196900" cy="2266950"/>
                  </a:xfrm>
                </p:grpSpPr>
                <p:cxnSp>
                  <p:nvCxnSpPr>
                    <p:cNvPr id="2039" name="Google Shape;2039;p57"/>
                    <p:cNvCxnSpPr/>
                    <p:nvPr/>
                  </p:nvCxnSpPr>
                  <p:spPr>
                    <a:xfrm>
                      <a:off x="5962777" y="-2250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40" name="Google Shape;2040;p57"/>
                    <p:cNvCxnSpPr/>
                    <p:nvPr/>
                  </p:nvCxnSpPr>
                  <p:spPr>
                    <a:xfrm>
                      <a:off x="5962777" y="1528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41" name="Google Shape;2041;p57"/>
                    <p:cNvCxnSpPr/>
                    <p:nvPr/>
                  </p:nvCxnSpPr>
                  <p:spPr>
                    <a:xfrm>
                      <a:off x="5962777" y="5306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42" name="Google Shape;2042;p57"/>
                    <p:cNvCxnSpPr/>
                    <p:nvPr/>
                  </p:nvCxnSpPr>
                  <p:spPr>
                    <a:xfrm>
                      <a:off x="5962777" y="90847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43" name="Google Shape;2043;p57"/>
                    <p:cNvCxnSpPr/>
                    <p:nvPr/>
                  </p:nvCxnSpPr>
                  <p:spPr>
                    <a:xfrm>
                      <a:off x="5962777" y="12863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44" name="Google Shape;2044;p57"/>
                    <p:cNvCxnSpPr/>
                    <p:nvPr/>
                  </p:nvCxnSpPr>
                  <p:spPr>
                    <a:xfrm>
                      <a:off x="5962777" y="16641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45" name="Google Shape;2045;p57"/>
                    <p:cNvCxnSpPr/>
                    <p:nvPr/>
                  </p:nvCxnSpPr>
                  <p:spPr>
                    <a:xfrm>
                      <a:off x="5962777" y="20419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grpSp>
              <p:nvGrpSpPr>
                <p:cNvPr id="2046" name="Google Shape;2046;p57"/>
                <p:cNvGrpSpPr/>
                <p:nvPr/>
              </p:nvGrpSpPr>
              <p:grpSpPr>
                <a:xfrm rot="5400000" flipH="1">
                  <a:off x="3529056" y="-585725"/>
                  <a:ext cx="2300464" cy="2543100"/>
                  <a:chOff x="3649352" y="1300200"/>
                  <a:chExt cx="2245012" cy="2543100"/>
                </a:xfrm>
              </p:grpSpPr>
              <p:grpSp>
                <p:nvGrpSpPr>
                  <p:cNvPr id="2047" name="Google Shape;2047;p57"/>
                  <p:cNvGrpSpPr/>
                  <p:nvPr/>
                </p:nvGrpSpPr>
                <p:grpSpPr>
                  <a:xfrm>
                    <a:off x="4028241" y="1300200"/>
                    <a:ext cx="1511300" cy="2543100"/>
                    <a:chOff x="2536900" y="609950"/>
                    <a:chExt cx="1511300" cy="2543100"/>
                  </a:xfrm>
                </p:grpSpPr>
                <p:cxnSp>
                  <p:nvCxnSpPr>
                    <p:cNvPr id="2048" name="Google Shape;2048;p57"/>
                    <p:cNvCxnSpPr/>
                    <p:nvPr/>
                  </p:nvCxnSpPr>
                  <p:spPr>
                    <a:xfrm>
                      <a:off x="25369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49" name="Google Shape;2049;p57"/>
                    <p:cNvCxnSpPr/>
                    <p:nvPr/>
                  </p:nvCxnSpPr>
                  <p:spPr>
                    <a:xfrm>
                      <a:off x="291472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0" name="Google Shape;2050;p57"/>
                    <p:cNvCxnSpPr/>
                    <p:nvPr/>
                  </p:nvCxnSpPr>
                  <p:spPr>
                    <a:xfrm>
                      <a:off x="329255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1" name="Google Shape;2051;p57"/>
                    <p:cNvCxnSpPr/>
                    <p:nvPr/>
                  </p:nvCxnSpPr>
                  <p:spPr>
                    <a:xfrm>
                      <a:off x="3670375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2" name="Google Shape;2052;p57"/>
                    <p:cNvCxnSpPr/>
                    <p:nvPr/>
                  </p:nvCxnSpPr>
                  <p:spPr>
                    <a:xfrm>
                      <a:off x="4048200" y="609950"/>
                      <a:ext cx="0" cy="2543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2053" name="Google Shape;2053;p57"/>
                  <p:cNvGrpSpPr/>
                  <p:nvPr/>
                </p:nvGrpSpPr>
                <p:grpSpPr>
                  <a:xfrm>
                    <a:off x="3649352" y="1438288"/>
                    <a:ext cx="2245012" cy="2266950"/>
                    <a:chOff x="4864327" y="873450"/>
                    <a:chExt cx="2196900" cy="2266950"/>
                  </a:xfrm>
                </p:grpSpPr>
                <p:cxnSp>
                  <p:nvCxnSpPr>
                    <p:cNvPr id="2054" name="Google Shape;2054;p57"/>
                    <p:cNvCxnSpPr/>
                    <p:nvPr/>
                  </p:nvCxnSpPr>
                  <p:spPr>
                    <a:xfrm>
                      <a:off x="5962777" y="-2250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5" name="Google Shape;2055;p57"/>
                    <p:cNvCxnSpPr/>
                    <p:nvPr/>
                  </p:nvCxnSpPr>
                  <p:spPr>
                    <a:xfrm>
                      <a:off x="5962777" y="1528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6" name="Google Shape;2056;p57"/>
                    <p:cNvCxnSpPr/>
                    <p:nvPr/>
                  </p:nvCxnSpPr>
                  <p:spPr>
                    <a:xfrm>
                      <a:off x="5962777" y="5306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7" name="Google Shape;2057;p57"/>
                    <p:cNvCxnSpPr/>
                    <p:nvPr/>
                  </p:nvCxnSpPr>
                  <p:spPr>
                    <a:xfrm>
                      <a:off x="5962777" y="90847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8" name="Google Shape;2058;p57"/>
                    <p:cNvCxnSpPr/>
                    <p:nvPr/>
                  </p:nvCxnSpPr>
                  <p:spPr>
                    <a:xfrm>
                      <a:off x="5962777" y="128630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59" name="Google Shape;2059;p57"/>
                    <p:cNvCxnSpPr/>
                    <p:nvPr/>
                  </p:nvCxnSpPr>
                  <p:spPr>
                    <a:xfrm>
                      <a:off x="5962777" y="1664125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60" name="Google Shape;2060;p57"/>
                    <p:cNvCxnSpPr/>
                    <p:nvPr/>
                  </p:nvCxnSpPr>
                  <p:spPr>
                    <a:xfrm>
                      <a:off x="5962777" y="2041950"/>
                      <a:ext cx="0" cy="21969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</p:grpSp>
        <p:sp>
          <p:nvSpPr>
            <p:cNvPr id="2061" name="Google Shape;2061;p57"/>
            <p:cNvSpPr/>
            <p:nvPr/>
          </p:nvSpPr>
          <p:spPr>
            <a:xfrm>
              <a:off x="6175901" y="4376054"/>
              <a:ext cx="543600" cy="5436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7"/>
          <p:cNvSpPr/>
          <p:nvPr/>
        </p:nvSpPr>
        <p:spPr>
          <a:xfrm>
            <a:off x="4466500" y="1095300"/>
            <a:ext cx="3962400" cy="29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7"/>
          <p:cNvSpPr txBox="1">
            <a:spLocks noGrp="1"/>
          </p:cNvSpPr>
          <p:nvPr>
            <p:ph type="body" idx="1"/>
          </p:nvPr>
        </p:nvSpPr>
        <p:spPr>
          <a:xfrm>
            <a:off x="838275" y="2905775"/>
            <a:ext cx="27738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I-Chef’s Facebook &amp; LinkedIn Digital Marketing Strategy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4" name="Google Shape;2064;p57"/>
          <p:cNvSpPr txBox="1">
            <a:spLocks noGrp="1"/>
          </p:cNvSpPr>
          <p:nvPr>
            <p:ph type="title"/>
          </p:nvPr>
        </p:nvSpPr>
        <p:spPr>
          <a:xfrm>
            <a:off x="838275" y="1224625"/>
            <a:ext cx="27738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 strategy </a:t>
            </a:r>
          </a:p>
        </p:txBody>
      </p:sp>
      <p:cxnSp>
        <p:nvCxnSpPr>
          <p:cNvPr id="2065" name="Google Shape;2065;p57"/>
          <p:cNvCxnSpPr/>
          <p:nvPr/>
        </p:nvCxnSpPr>
        <p:spPr>
          <a:xfrm>
            <a:off x="800625" y="2800425"/>
            <a:ext cx="2849100" cy="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7" name="Google Shape;2067;p57"/>
          <p:cNvSpPr/>
          <p:nvPr/>
        </p:nvSpPr>
        <p:spPr>
          <a:xfrm flipH="1">
            <a:off x="7917212" y="256800"/>
            <a:ext cx="466200" cy="466200"/>
          </a:xfrm>
          <a:prstGeom prst="star12">
            <a:avLst>
              <a:gd name="adj" fmla="val 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57"/>
          <p:cNvSpPr/>
          <p:nvPr/>
        </p:nvSpPr>
        <p:spPr>
          <a:xfrm>
            <a:off x="333500" y="358751"/>
            <a:ext cx="576600" cy="576600"/>
          </a:xfrm>
          <a:prstGeom prst="star16">
            <a:avLst>
              <a:gd name="adj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01234-A0A8-5C7D-6D43-7DF148E26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61" y="812818"/>
            <a:ext cx="3767239" cy="376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58"/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3" name="Google Shape;2083;p58"/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grpSp>
        <p:nvGrpSpPr>
          <p:cNvPr id="2087" name="Google Shape;2087;p58"/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/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/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E03C62F-EA53-59DF-3F6A-F9F8426F9FA7}"/>
              </a:ext>
            </a:extLst>
          </p:cNvPr>
          <p:cNvSpPr txBox="1"/>
          <p:nvPr/>
        </p:nvSpPr>
        <p:spPr>
          <a:xfrm>
            <a:off x="498763" y="1477129"/>
            <a:ext cx="8362604" cy="309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Primary Objectives</a:t>
            </a:r>
            <a:endParaRPr lang="en-US" sz="24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Brand Awareness: Position I-Chef as an innovative and valuable resource for food lovers.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Community Building: Establish a strong, interactive audience that trusts the brand.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Thought Leadership: Showcase expertise in food-tech to attract investors, media, and key industry players.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Pre-Launch Engagement: Build anticipation so that when the app is launched, there is already demand.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Content Monetization Potential: Prepare for future monetization through sponsorships, partnerships, and premium content.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9"/>
          <p:cNvSpPr txBox="1">
            <a:spLocks noGrp="1"/>
          </p:cNvSpPr>
          <p:nvPr>
            <p:ph type="title"/>
          </p:nvPr>
        </p:nvSpPr>
        <p:spPr>
          <a:xfrm>
            <a:off x="715100" y="1197900"/>
            <a:ext cx="5549100" cy="17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FACEBOOK MARKETING STRATEGY</a:t>
            </a:r>
            <a:endParaRPr sz="4400" dirty="0"/>
          </a:p>
        </p:txBody>
      </p:sp>
      <p:cxnSp>
        <p:nvCxnSpPr>
          <p:cNvPr id="2096" name="Google Shape;2096;p59"/>
          <p:cNvCxnSpPr/>
          <p:nvPr/>
        </p:nvCxnSpPr>
        <p:spPr>
          <a:xfrm>
            <a:off x="833976" y="2655175"/>
            <a:ext cx="5019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7" name="Google Shape;2097;p59"/>
          <p:cNvGrpSpPr/>
          <p:nvPr/>
        </p:nvGrpSpPr>
        <p:grpSpPr>
          <a:xfrm>
            <a:off x="5668945" y="898013"/>
            <a:ext cx="2759911" cy="3710463"/>
            <a:chOff x="5668945" y="898013"/>
            <a:chExt cx="2759911" cy="3710463"/>
          </a:xfrm>
        </p:grpSpPr>
        <p:grpSp>
          <p:nvGrpSpPr>
            <p:cNvPr id="2098" name="Google Shape;2098;p59"/>
            <p:cNvGrpSpPr/>
            <p:nvPr/>
          </p:nvGrpSpPr>
          <p:grpSpPr>
            <a:xfrm>
              <a:off x="6792573" y="898013"/>
              <a:ext cx="909160" cy="666021"/>
              <a:chOff x="2076625" y="495650"/>
              <a:chExt cx="1053000" cy="771393"/>
            </a:xfrm>
          </p:grpSpPr>
          <p:sp>
            <p:nvSpPr>
              <p:cNvPr id="2099" name="Google Shape;2099;p59"/>
              <p:cNvSpPr/>
              <p:nvPr/>
            </p:nvSpPr>
            <p:spPr>
              <a:xfrm>
                <a:off x="2076625" y="495650"/>
                <a:ext cx="1053000" cy="601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9"/>
              <p:cNvSpPr/>
              <p:nvPr/>
            </p:nvSpPr>
            <p:spPr>
              <a:xfrm>
                <a:off x="2809892" y="951350"/>
                <a:ext cx="194918" cy="315692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537" extrusionOk="0">
                    <a:moveTo>
                      <a:pt x="3071" y="0"/>
                    </a:moveTo>
                    <a:lnTo>
                      <a:pt x="0" y="2437"/>
                    </a:lnTo>
                    <a:lnTo>
                      <a:pt x="3071" y="5537"/>
                    </a:lnTo>
                    <a:lnTo>
                      <a:pt x="30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1" name="Google Shape;2101;p59"/>
              <p:cNvGrpSpPr/>
              <p:nvPr/>
            </p:nvGrpSpPr>
            <p:grpSpPr>
              <a:xfrm>
                <a:off x="2238088" y="634937"/>
                <a:ext cx="729996" cy="322925"/>
                <a:chOff x="2238088" y="611200"/>
                <a:chExt cx="729996" cy="322925"/>
              </a:xfrm>
            </p:grpSpPr>
            <p:sp>
              <p:nvSpPr>
                <p:cNvPr id="2102" name="Google Shape;2102;p59"/>
                <p:cNvSpPr/>
                <p:nvPr/>
              </p:nvSpPr>
              <p:spPr>
                <a:xfrm>
                  <a:off x="2238088" y="611200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3"/>
                      </a:lnTo>
                      <a:lnTo>
                        <a:pt x="11094" y="693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59"/>
                <p:cNvSpPr/>
                <p:nvPr/>
              </p:nvSpPr>
              <p:spPr>
                <a:xfrm>
                  <a:off x="2238088" y="703643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59"/>
                <p:cNvSpPr/>
                <p:nvPr/>
              </p:nvSpPr>
              <p:spPr>
                <a:xfrm>
                  <a:off x="2238088" y="796152"/>
                  <a:ext cx="729996" cy="4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2" extrusionOk="0">
                      <a:moveTo>
                        <a:pt x="0" y="0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59"/>
                <p:cNvSpPr/>
                <p:nvPr/>
              </p:nvSpPr>
              <p:spPr>
                <a:xfrm>
                  <a:off x="2238088" y="888529"/>
                  <a:ext cx="410890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6245" y="692"/>
                      </a:lnTo>
                      <a:lnTo>
                        <a:pt x="62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6" name="Google Shape;2106;p59"/>
            <p:cNvGrpSpPr/>
            <p:nvPr/>
          </p:nvGrpSpPr>
          <p:grpSpPr>
            <a:xfrm>
              <a:off x="5668945" y="1564016"/>
              <a:ext cx="2759911" cy="3044460"/>
              <a:chOff x="2051925" y="851550"/>
              <a:chExt cx="1238350" cy="1366025"/>
            </a:xfrm>
          </p:grpSpPr>
          <p:sp>
            <p:nvSpPr>
              <p:cNvPr id="2107" name="Google Shape;2107;p59"/>
              <p:cNvSpPr/>
              <p:nvPr/>
            </p:nvSpPr>
            <p:spPr>
              <a:xfrm>
                <a:off x="3161175" y="1148725"/>
                <a:ext cx="52050" cy="4203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6815" extrusionOk="0">
                    <a:moveTo>
                      <a:pt x="640" y="0"/>
                    </a:moveTo>
                    <a:cubicBezTo>
                      <a:pt x="624" y="0"/>
                      <a:pt x="611" y="13"/>
                      <a:pt x="609" y="29"/>
                    </a:cubicBezTo>
                    <a:lnTo>
                      <a:pt x="1" y="8232"/>
                    </a:lnTo>
                    <a:cubicBezTo>
                      <a:pt x="0" y="8247"/>
                      <a:pt x="0" y="8274"/>
                      <a:pt x="1" y="8289"/>
                    </a:cubicBezTo>
                    <a:lnTo>
                      <a:pt x="609" y="16786"/>
                    </a:lnTo>
                    <a:cubicBezTo>
                      <a:pt x="611" y="16802"/>
                      <a:pt x="624" y="16815"/>
                      <a:pt x="640" y="16815"/>
                    </a:cubicBezTo>
                    <a:lnTo>
                      <a:pt x="2053" y="16815"/>
                    </a:lnTo>
                    <a:cubicBezTo>
                      <a:pt x="2069" y="16815"/>
                      <a:pt x="2082" y="16802"/>
                      <a:pt x="2082" y="16786"/>
                    </a:cubicBezTo>
                    <a:lnTo>
                      <a:pt x="2082" y="29"/>
                    </a:lnTo>
                    <a:cubicBezTo>
                      <a:pt x="2082" y="13"/>
                      <a:pt x="2069" y="0"/>
                      <a:pt x="2053" y="0"/>
                    </a:cubicBezTo>
                    <a:close/>
                  </a:path>
                </a:pathLst>
              </a:custGeom>
              <a:solidFill>
                <a:srgbClr val="FEF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9"/>
              <p:cNvSpPr/>
              <p:nvPr/>
            </p:nvSpPr>
            <p:spPr>
              <a:xfrm>
                <a:off x="3202425" y="1148725"/>
                <a:ext cx="21575" cy="53937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1575" extrusionOk="0">
                    <a:moveTo>
                      <a:pt x="30" y="0"/>
                    </a:moveTo>
                    <a:cubicBezTo>
                      <a:pt x="13" y="0"/>
                      <a:pt x="1" y="13"/>
                      <a:pt x="1" y="29"/>
                    </a:cubicBezTo>
                    <a:lnTo>
                      <a:pt x="1" y="21546"/>
                    </a:lnTo>
                    <a:cubicBezTo>
                      <a:pt x="1" y="21562"/>
                      <a:pt x="13" y="21575"/>
                      <a:pt x="30" y="21575"/>
                    </a:cubicBezTo>
                    <a:lnTo>
                      <a:pt x="834" y="21575"/>
                    </a:lnTo>
                    <a:cubicBezTo>
                      <a:pt x="850" y="21575"/>
                      <a:pt x="863" y="21562"/>
                      <a:pt x="863" y="21546"/>
                    </a:cubicBezTo>
                    <a:lnTo>
                      <a:pt x="863" y="29"/>
                    </a:lnTo>
                    <a:cubicBezTo>
                      <a:pt x="863" y="13"/>
                      <a:pt x="85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9" name="Google Shape;2109;p59"/>
              <p:cNvGrpSpPr/>
              <p:nvPr/>
            </p:nvGrpSpPr>
            <p:grpSpPr>
              <a:xfrm>
                <a:off x="2051925" y="851550"/>
                <a:ext cx="1238350" cy="1366025"/>
                <a:chOff x="2051925" y="851550"/>
                <a:chExt cx="1238350" cy="1366025"/>
              </a:xfrm>
            </p:grpSpPr>
            <p:sp>
              <p:nvSpPr>
                <p:cNvPr id="2110" name="Google Shape;2110;p59"/>
                <p:cNvSpPr/>
                <p:nvPr/>
              </p:nvSpPr>
              <p:spPr>
                <a:xfrm>
                  <a:off x="2051925" y="1988375"/>
                  <a:ext cx="271850" cy="1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4" h="7743" extrusionOk="0">
                      <a:moveTo>
                        <a:pt x="5575" y="1"/>
                      </a:moveTo>
                      <a:cubicBezTo>
                        <a:pt x="5498" y="1"/>
                        <a:pt x="5431" y="12"/>
                        <a:pt x="5372" y="37"/>
                      </a:cubicBezTo>
                      <a:cubicBezTo>
                        <a:pt x="4286" y="491"/>
                        <a:pt x="0" y="2332"/>
                        <a:pt x="1196" y="3335"/>
                      </a:cubicBezTo>
                      <a:cubicBezTo>
                        <a:pt x="2391" y="4339"/>
                        <a:pt x="8555" y="7634"/>
                        <a:pt x="9010" y="7740"/>
                      </a:cubicBezTo>
                      <a:cubicBezTo>
                        <a:pt x="9017" y="7741"/>
                        <a:pt x="9024" y="7742"/>
                        <a:pt x="9032" y="7742"/>
                      </a:cubicBezTo>
                      <a:cubicBezTo>
                        <a:pt x="9495" y="7742"/>
                        <a:pt x="10471" y="4436"/>
                        <a:pt x="10873" y="3595"/>
                      </a:cubicBezTo>
                      <a:cubicBezTo>
                        <a:pt x="10873" y="3595"/>
                        <a:pt x="6919" y="1"/>
                        <a:pt x="55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59"/>
                <p:cNvSpPr/>
                <p:nvPr/>
              </p:nvSpPr>
              <p:spPr>
                <a:xfrm>
                  <a:off x="2100750" y="1479050"/>
                  <a:ext cx="454225" cy="6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9" h="25169" extrusionOk="0">
                      <a:moveTo>
                        <a:pt x="16364" y="1"/>
                      </a:moveTo>
                      <a:cubicBezTo>
                        <a:pt x="16364" y="1"/>
                        <a:pt x="4187" y="15932"/>
                        <a:pt x="2210" y="18227"/>
                      </a:cubicBezTo>
                      <a:cubicBezTo>
                        <a:pt x="0" y="20793"/>
                        <a:pt x="6114" y="25168"/>
                        <a:pt x="8803" y="25168"/>
                      </a:cubicBezTo>
                      <a:cubicBezTo>
                        <a:pt x="9280" y="25168"/>
                        <a:pt x="9650" y="25031"/>
                        <a:pt x="9846" y="24721"/>
                      </a:cubicBezTo>
                      <a:cubicBezTo>
                        <a:pt x="10984" y="22926"/>
                        <a:pt x="18168" y="11699"/>
                        <a:pt x="18168" y="11699"/>
                      </a:cubicBezTo>
                      <a:lnTo>
                        <a:pt x="163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59"/>
                <p:cNvSpPr/>
                <p:nvPr/>
              </p:nvSpPr>
              <p:spPr>
                <a:xfrm>
                  <a:off x="2439125" y="851550"/>
                  <a:ext cx="96425" cy="9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" h="3692" extrusionOk="0">
                      <a:moveTo>
                        <a:pt x="1640" y="0"/>
                      </a:moveTo>
                      <a:cubicBezTo>
                        <a:pt x="1272" y="0"/>
                        <a:pt x="880" y="33"/>
                        <a:pt x="627" y="254"/>
                      </a:cubicBezTo>
                      <a:cubicBezTo>
                        <a:pt x="0" y="801"/>
                        <a:pt x="1357" y="1807"/>
                        <a:pt x="1737" y="2223"/>
                      </a:cubicBezTo>
                      <a:cubicBezTo>
                        <a:pt x="2189" y="2715"/>
                        <a:pt x="2651" y="3199"/>
                        <a:pt x="3102" y="3691"/>
                      </a:cubicBezTo>
                      <a:lnTo>
                        <a:pt x="3856" y="2509"/>
                      </a:lnTo>
                      <a:cubicBezTo>
                        <a:pt x="3477" y="2077"/>
                        <a:pt x="2763" y="1039"/>
                        <a:pt x="2452" y="442"/>
                      </a:cubicBezTo>
                      <a:cubicBezTo>
                        <a:pt x="2313" y="176"/>
                        <a:pt x="2240" y="8"/>
                        <a:pt x="1785" y="1"/>
                      </a:cubicBezTo>
                      <a:cubicBezTo>
                        <a:pt x="1737" y="1"/>
                        <a:pt x="1689" y="0"/>
                        <a:pt x="1640" y="0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59"/>
                <p:cNvSpPr/>
                <p:nvPr/>
              </p:nvSpPr>
              <p:spPr>
                <a:xfrm>
                  <a:off x="2449725" y="894925"/>
                  <a:ext cx="47775" cy="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888" extrusionOk="0">
                      <a:moveTo>
                        <a:pt x="453" y="1"/>
                      </a:moveTo>
                      <a:cubicBezTo>
                        <a:pt x="248" y="1"/>
                        <a:pt x="108" y="72"/>
                        <a:pt x="77" y="208"/>
                      </a:cubicBezTo>
                      <a:cubicBezTo>
                        <a:pt x="0" y="551"/>
                        <a:pt x="1438" y="876"/>
                        <a:pt x="1911" y="887"/>
                      </a:cubicBezTo>
                      <a:lnTo>
                        <a:pt x="1682" y="515"/>
                      </a:lnTo>
                      <a:cubicBezTo>
                        <a:pt x="1227" y="165"/>
                        <a:pt x="765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59"/>
                <p:cNvSpPr/>
                <p:nvPr/>
              </p:nvSpPr>
              <p:spPr>
                <a:xfrm>
                  <a:off x="2348425" y="960375"/>
                  <a:ext cx="90250" cy="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3527" extrusionOk="0">
                      <a:moveTo>
                        <a:pt x="682" y="1"/>
                      </a:moveTo>
                      <a:cubicBezTo>
                        <a:pt x="570" y="1"/>
                        <a:pt x="463" y="42"/>
                        <a:pt x="365" y="139"/>
                      </a:cubicBezTo>
                      <a:cubicBezTo>
                        <a:pt x="93" y="407"/>
                        <a:pt x="51" y="870"/>
                        <a:pt x="27" y="1277"/>
                      </a:cubicBezTo>
                      <a:cubicBezTo>
                        <a:pt x="1" y="1731"/>
                        <a:pt x="163" y="1816"/>
                        <a:pt x="418" y="1974"/>
                      </a:cubicBezTo>
                      <a:cubicBezTo>
                        <a:pt x="990" y="2329"/>
                        <a:pt x="1973" y="3116"/>
                        <a:pt x="2377" y="3526"/>
                      </a:cubicBezTo>
                      <a:lnTo>
                        <a:pt x="3610" y="2861"/>
                      </a:lnTo>
                      <a:cubicBezTo>
                        <a:pt x="3152" y="2374"/>
                        <a:pt x="2705" y="1878"/>
                        <a:pt x="2247" y="1392"/>
                      </a:cubicBezTo>
                      <a:cubicBezTo>
                        <a:pt x="1925" y="1050"/>
                        <a:pt x="1243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59"/>
                <p:cNvSpPr/>
                <p:nvPr/>
              </p:nvSpPr>
              <p:spPr>
                <a:xfrm>
                  <a:off x="2391150" y="963775"/>
                  <a:ext cx="22875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881" extrusionOk="0">
                      <a:moveTo>
                        <a:pt x="367" y="1"/>
                      </a:moveTo>
                      <a:cubicBezTo>
                        <a:pt x="361" y="1"/>
                        <a:pt x="355" y="1"/>
                        <a:pt x="349" y="2"/>
                      </a:cubicBezTo>
                      <a:cubicBezTo>
                        <a:pt x="1" y="55"/>
                        <a:pt x="15" y="831"/>
                        <a:pt x="537" y="1625"/>
                      </a:cubicBezTo>
                      <a:lnTo>
                        <a:pt x="892" y="1880"/>
                      </a:lnTo>
                      <a:cubicBezTo>
                        <a:pt x="914" y="1417"/>
                        <a:pt x="705" y="1"/>
                        <a:pt x="367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59"/>
                <p:cNvSpPr/>
                <p:nvPr/>
              </p:nvSpPr>
              <p:spPr>
                <a:xfrm>
                  <a:off x="2387750" y="1004450"/>
                  <a:ext cx="85275" cy="8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3487" extrusionOk="0">
                      <a:moveTo>
                        <a:pt x="1979" y="1"/>
                      </a:moveTo>
                      <a:cubicBezTo>
                        <a:pt x="1306" y="1"/>
                        <a:pt x="1" y="1361"/>
                        <a:pt x="496" y="1897"/>
                      </a:cubicBezTo>
                      <a:cubicBezTo>
                        <a:pt x="1078" y="2529"/>
                        <a:pt x="1898" y="3486"/>
                        <a:pt x="1898" y="3486"/>
                      </a:cubicBezTo>
                      <a:lnTo>
                        <a:pt x="3410" y="1529"/>
                      </a:lnTo>
                      <a:cubicBezTo>
                        <a:pt x="3410" y="1529"/>
                        <a:pt x="2702" y="796"/>
                        <a:pt x="2264" y="143"/>
                      </a:cubicBezTo>
                      <a:cubicBezTo>
                        <a:pt x="2198" y="44"/>
                        <a:pt x="2099" y="1"/>
                        <a:pt x="197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59"/>
                <p:cNvSpPr/>
                <p:nvPr/>
              </p:nvSpPr>
              <p:spPr>
                <a:xfrm>
                  <a:off x="2477075" y="889150"/>
                  <a:ext cx="90650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6" h="3436" extrusionOk="0">
                      <a:moveTo>
                        <a:pt x="2201" y="0"/>
                      </a:moveTo>
                      <a:cubicBezTo>
                        <a:pt x="1741" y="0"/>
                        <a:pt x="1" y="1398"/>
                        <a:pt x="419" y="1815"/>
                      </a:cubicBezTo>
                      <a:cubicBezTo>
                        <a:pt x="878" y="2270"/>
                        <a:pt x="1627" y="3435"/>
                        <a:pt x="1627" y="3435"/>
                      </a:cubicBezTo>
                      <a:lnTo>
                        <a:pt x="3626" y="1689"/>
                      </a:lnTo>
                      <a:cubicBezTo>
                        <a:pt x="3626" y="1689"/>
                        <a:pt x="2502" y="349"/>
                        <a:pt x="2294" y="39"/>
                      </a:cubicBezTo>
                      <a:cubicBezTo>
                        <a:pt x="2276" y="12"/>
                        <a:pt x="2244" y="0"/>
                        <a:pt x="22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59"/>
                <p:cNvSpPr/>
                <p:nvPr/>
              </p:nvSpPr>
              <p:spPr>
                <a:xfrm>
                  <a:off x="2493075" y="915475"/>
                  <a:ext cx="562925" cy="2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7" h="9632" extrusionOk="0">
                      <a:moveTo>
                        <a:pt x="2762" y="1"/>
                      </a:moveTo>
                      <a:cubicBezTo>
                        <a:pt x="1823" y="1"/>
                        <a:pt x="1" y="1862"/>
                        <a:pt x="587" y="2590"/>
                      </a:cubicBezTo>
                      <a:cubicBezTo>
                        <a:pt x="4731" y="7739"/>
                        <a:pt x="9913" y="9632"/>
                        <a:pt x="15526" y="9632"/>
                      </a:cubicBezTo>
                      <a:cubicBezTo>
                        <a:pt x="17799" y="9632"/>
                        <a:pt x="20142" y="9321"/>
                        <a:pt x="22516" y="8791"/>
                      </a:cubicBezTo>
                      <a:lnTo>
                        <a:pt x="20295" y="5697"/>
                      </a:lnTo>
                      <a:cubicBezTo>
                        <a:pt x="18887" y="5948"/>
                        <a:pt x="17516" y="6084"/>
                        <a:pt x="16178" y="6084"/>
                      </a:cubicBezTo>
                      <a:cubicBezTo>
                        <a:pt x="11474" y="6084"/>
                        <a:pt x="7177" y="4404"/>
                        <a:pt x="3115" y="138"/>
                      </a:cubicBezTo>
                      <a:cubicBezTo>
                        <a:pt x="3024" y="43"/>
                        <a:pt x="2903" y="1"/>
                        <a:pt x="276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59"/>
                <p:cNvSpPr/>
                <p:nvPr/>
              </p:nvSpPr>
              <p:spPr>
                <a:xfrm>
                  <a:off x="2982575" y="1148725"/>
                  <a:ext cx="219875" cy="4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5" h="16815" extrusionOk="0">
                      <a:moveTo>
                        <a:pt x="1" y="0"/>
                      </a:moveTo>
                      <a:lnTo>
                        <a:pt x="1" y="16815"/>
                      </a:lnTo>
                      <a:lnTo>
                        <a:pt x="8795" y="16815"/>
                      </a:lnTo>
                      <a:lnTo>
                        <a:pt x="8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59"/>
                <p:cNvSpPr/>
                <p:nvPr/>
              </p:nvSpPr>
              <p:spPr>
                <a:xfrm>
                  <a:off x="2403000" y="2082150"/>
                  <a:ext cx="273850" cy="13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" h="5417" extrusionOk="0">
                      <a:moveTo>
                        <a:pt x="4966" y="0"/>
                      </a:moveTo>
                      <a:cubicBezTo>
                        <a:pt x="4264" y="0"/>
                        <a:pt x="3717" y="91"/>
                        <a:pt x="3527" y="337"/>
                      </a:cubicBezTo>
                      <a:cubicBezTo>
                        <a:pt x="2810" y="1270"/>
                        <a:pt x="0" y="4995"/>
                        <a:pt x="1535" y="5274"/>
                      </a:cubicBezTo>
                      <a:cubicBezTo>
                        <a:pt x="2107" y="5378"/>
                        <a:pt x="3437" y="5416"/>
                        <a:pt x="4904" y="5416"/>
                      </a:cubicBezTo>
                      <a:cubicBezTo>
                        <a:pt x="7371" y="5416"/>
                        <a:pt x="10225" y="5308"/>
                        <a:pt x="10506" y="5224"/>
                      </a:cubicBezTo>
                      <a:cubicBezTo>
                        <a:pt x="10953" y="5091"/>
                        <a:pt x="10138" y="1646"/>
                        <a:pt x="10069" y="702"/>
                      </a:cubicBezTo>
                      <a:cubicBezTo>
                        <a:pt x="10069" y="702"/>
                        <a:pt x="6918" y="0"/>
                        <a:pt x="49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59"/>
                <p:cNvSpPr/>
                <p:nvPr/>
              </p:nvSpPr>
              <p:spPr>
                <a:xfrm>
                  <a:off x="2368050" y="1350475"/>
                  <a:ext cx="778225" cy="7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9" h="31682" extrusionOk="0">
                      <a:moveTo>
                        <a:pt x="19970" y="0"/>
                      </a:moveTo>
                      <a:cubicBezTo>
                        <a:pt x="19970" y="0"/>
                        <a:pt x="20186" y="1880"/>
                        <a:pt x="18462" y="2262"/>
                      </a:cubicBezTo>
                      <a:cubicBezTo>
                        <a:pt x="11663" y="3604"/>
                        <a:pt x="1726" y="5029"/>
                        <a:pt x="864" y="7039"/>
                      </a:cubicBezTo>
                      <a:cubicBezTo>
                        <a:pt x="1" y="9051"/>
                        <a:pt x="1295" y="28020"/>
                        <a:pt x="1390" y="30031"/>
                      </a:cubicBezTo>
                      <a:cubicBezTo>
                        <a:pt x="1437" y="31018"/>
                        <a:pt x="4069" y="31682"/>
                        <a:pt x="6697" y="31682"/>
                      </a:cubicBezTo>
                      <a:cubicBezTo>
                        <a:pt x="9422" y="31682"/>
                        <a:pt x="12144" y="30968"/>
                        <a:pt x="11974" y="29164"/>
                      </a:cubicBezTo>
                      <a:cubicBezTo>
                        <a:pt x="11603" y="25235"/>
                        <a:pt x="8796" y="13099"/>
                        <a:pt x="9275" y="12141"/>
                      </a:cubicBezTo>
                      <a:cubicBezTo>
                        <a:pt x="9456" y="11780"/>
                        <a:pt x="9912" y="11646"/>
                        <a:pt x="10913" y="11646"/>
                      </a:cubicBezTo>
                      <a:cubicBezTo>
                        <a:pt x="12566" y="11646"/>
                        <a:pt x="15706" y="12010"/>
                        <a:pt x="21552" y="12308"/>
                      </a:cubicBezTo>
                      <a:cubicBezTo>
                        <a:pt x="21780" y="12320"/>
                        <a:pt x="22003" y="12325"/>
                        <a:pt x="22220" y="12325"/>
                      </a:cubicBezTo>
                      <a:cubicBezTo>
                        <a:pt x="30943" y="12325"/>
                        <a:pt x="31035" y="3171"/>
                        <a:pt x="31129" y="1676"/>
                      </a:cubicBezTo>
                      <a:lnTo>
                        <a:pt x="31129" y="1676"/>
                      </a:lnTo>
                      <a:cubicBezTo>
                        <a:pt x="30424" y="1741"/>
                        <a:pt x="29736" y="1770"/>
                        <a:pt x="29069" y="1770"/>
                      </a:cubicBezTo>
                      <a:cubicBezTo>
                        <a:pt x="23850" y="1770"/>
                        <a:pt x="19971" y="0"/>
                        <a:pt x="199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59"/>
                <p:cNvSpPr/>
                <p:nvPr/>
              </p:nvSpPr>
              <p:spPr>
                <a:xfrm>
                  <a:off x="2944050" y="931375"/>
                  <a:ext cx="93900" cy="1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5631" extrusionOk="0">
                      <a:moveTo>
                        <a:pt x="1798" y="1"/>
                      </a:moveTo>
                      <a:cubicBezTo>
                        <a:pt x="1442" y="1"/>
                        <a:pt x="1088" y="65"/>
                        <a:pt x="805" y="185"/>
                      </a:cubicBezTo>
                      <a:cubicBezTo>
                        <a:pt x="0" y="529"/>
                        <a:pt x="43" y="2997"/>
                        <a:pt x="522" y="3523"/>
                      </a:cubicBezTo>
                      <a:cubicBezTo>
                        <a:pt x="610" y="3621"/>
                        <a:pt x="727" y="3658"/>
                        <a:pt x="861" y="3658"/>
                      </a:cubicBezTo>
                      <a:cubicBezTo>
                        <a:pt x="1032" y="3658"/>
                        <a:pt x="1231" y="3597"/>
                        <a:pt x="1433" y="3523"/>
                      </a:cubicBezTo>
                      <a:lnTo>
                        <a:pt x="1433" y="3523"/>
                      </a:lnTo>
                      <a:cubicBezTo>
                        <a:pt x="1433" y="4193"/>
                        <a:pt x="1480" y="5008"/>
                        <a:pt x="1288" y="5630"/>
                      </a:cubicBezTo>
                      <a:lnTo>
                        <a:pt x="3756" y="5128"/>
                      </a:lnTo>
                      <a:cubicBezTo>
                        <a:pt x="3323" y="4577"/>
                        <a:pt x="3137" y="4016"/>
                        <a:pt x="3156" y="3284"/>
                      </a:cubicBezTo>
                      <a:cubicBezTo>
                        <a:pt x="3176" y="2489"/>
                        <a:pt x="3585" y="1757"/>
                        <a:pt x="3397" y="878"/>
                      </a:cubicBezTo>
                      <a:cubicBezTo>
                        <a:pt x="3267" y="272"/>
                        <a:pt x="2530" y="1"/>
                        <a:pt x="1798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59"/>
                <p:cNvSpPr/>
                <p:nvPr/>
              </p:nvSpPr>
              <p:spPr>
                <a:xfrm>
                  <a:off x="2962925" y="1027225"/>
                  <a:ext cx="77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" h="1528" extrusionOk="0">
                      <a:moveTo>
                        <a:pt x="2738" y="1"/>
                      </a:moveTo>
                      <a:lnTo>
                        <a:pt x="467" y="618"/>
                      </a:lnTo>
                      <a:lnTo>
                        <a:pt x="1" y="1527"/>
                      </a:lnTo>
                      <a:lnTo>
                        <a:pt x="3086" y="873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59"/>
                <p:cNvSpPr/>
                <p:nvPr/>
              </p:nvSpPr>
              <p:spPr>
                <a:xfrm>
                  <a:off x="2867300" y="1042675"/>
                  <a:ext cx="286300" cy="45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" h="18198" extrusionOk="0">
                      <a:moveTo>
                        <a:pt x="5701" y="1"/>
                      </a:moveTo>
                      <a:cubicBezTo>
                        <a:pt x="4967" y="1"/>
                        <a:pt x="4243" y="296"/>
                        <a:pt x="3592" y="963"/>
                      </a:cubicBezTo>
                      <a:cubicBezTo>
                        <a:pt x="791" y="3836"/>
                        <a:pt x="0" y="12312"/>
                        <a:pt x="0" y="12312"/>
                      </a:cubicBezTo>
                      <a:cubicBezTo>
                        <a:pt x="97" y="14997"/>
                        <a:pt x="5244" y="14251"/>
                        <a:pt x="8405" y="15401"/>
                      </a:cubicBezTo>
                      <a:cubicBezTo>
                        <a:pt x="9797" y="15906"/>
                        <a:pt x="10441" y="16854"/>
                        <a:pt x="10775" y="17736"/>
                      </a:cubicBezTo>
                      <a:cubicBezTo>
                        <a:pt x="10877" y="18005"/>
                        <a:pt x="10973" y="18197"/>
                        <a:pt x="11050" y="18197"/>
                      </a:cubicBezTo>
                      <a:cubicBezTo>
                        <a:pt x="11121" y="18197"/>
                        <a:pt x="11176" y="18035"/>
                        <a:pt x="11205" y="17623"/>
                      </a:cubicBezTo>
                      <a:cubicBezTo>
                        <a:pt x="11410" y="14646"/>
                        <a:pt x="11452" y="10656"/>
                        <a:pt x="11062" y="6925"/>
                      </a:cubicBezTo>
                      <a:cubicBezTo>
                        <a:pt x="10677" y="3230"/>
                        <a:pt x="8131" y="1"/>
                        <a:pt x="57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59"/>
                <p:cNvSpPr/>
                <p:nvPr/>
              </p:nvSpPr>
              <p:spPr>
                <a:xfrm>
                  <a:off x="2750400" y="1625275"/>
                  <a:ext cx="420425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7" h="2082" extrusionOk="0">
                      <a:moveTo>
                        <a:pt x="8556" y="0"/>
                      </a:moveTo>
                      <a:cubicBezTo>
                        <a:pt x="8545" y="0"/>
                        <a:pt x="8535" y="1"/>
                        <a:pt x="8527" y="1"/>
                      </a:cubicBezTo>
                      <a:lnTo>
                        <a:pt x="29" y="609"/>
                      </a:lnTo>
                      <a:cubicBezTo>
                        <a:pt x="13" y="610"/>
                        <a:pt x="1" y="624"/>
                        <a:pt x="1" y="640"/>
                      </a:cubicBezTo>
                      <a:lnTo>
                        <a:pt x="1" y="2053"/>
                      </a:lnTo>
                      <a:cubicBezTo>
                        <a:pt x="1" y="2069"/>
                        <a:pt x="13" y="2082"/>
                        <a:pt x="29" y="2082"/>
                      </a:cubicBezTo>
                      <a:lnTo>
                        <a:pt x="16788" y="2082"/>
                      </a:lnTo>
                      <a:cubicBezTo>
                        <a:pt x="16804" y="2082"/>
                        <a:pt x="16816" y="2069"/>
                        <a:pt x="16816" y="2053"/>
                      </a:cubicBezTo>
                      <a:lnTo>
                        <a:pt x="16816" y="640"/>
                      </a:lnTo>
                      <a:cubicBezTo>
                        <a:pt x="16816" y="624"/>
                        <a:pt x="16804" y="610"/>
                        <a:pt x="16788" y="609"/>
                      </a:cubicBezTo>
                      <a:lnTo>
                        <a:pt x="8584" y="1"/>
                      </a:lnTo>
                      <a:cubicBezTo>
                        <a:pt x="8576" y="1"/>
                        <a:pt x="8566" y="0"/>
                        <a:pt x="85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59"/>
                <p:cNvSpPr/>
                <p:nvPr/>
              </p:nvSpPr>
              <p:spPr>
                <a:xfrm>
                  <a:off x="2744275" y="1666525"/>
                  <a:ext cx="478125" cy="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5" h="863" extrusionOk="0">
                      <a:moveTo>
                        <a:pt x="30" y="1"/>
                      </a:moveTo>
                      <a:cubicBezTo>
                        <a:pt x="13" y="1"/>
                        <a:pt x="1" y="13"/>
                        <a:pt x="1" y="29"/>
                      </a:cubicBezTo>
                      <a:lnTo>
                        <a:pt x="1" y="834"/>
                      </a:lnTo>
                      <a:cubicBezTo>
                        <a:pt x="1" y="850"/>
                        <a:pt x="13" y="863"/>
                        <a:pt x="30" y="863"/>
                      </a:cubicBezTo>
                      <a:lnTo>
                        <a:pt x="19096" y="863"/>
                      </a:lnTo>
                      <a:cubicBezTo>
                        <a:pt x="19112" y="863"/>
                        <a:pt x="19124" y="850"/>
                        <a:pt x="19124" y="834"/>
                      </a:cubicBezTo>
                      <a:lnTo>
                        <a:pt x="19124" y="29"/>
                      </a:lnTo>
                      <a:cubicBezTo>
                        <a:pt x="19124" y="13"/>
                        <a:pt x="19112" y="1"/>
                        <a:pt x="19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59"/>
                <p:cNvSpPr/>
                <p:nvPr/>
              </p:nvSpPr>
              <p:spPr>
                <a:xfrm>
                  <a:off x="2403750" y="1025925"/>
                  <a:ext cx="634200" cy="2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9397" extrusionOk="0">
                      <a:moveTo>
                        <a:pt x="2730" y="1"/>
                      </a:moveTo>
                      <a:cubicBezTo>
                        <a:pt x="1807" y="1"/>
                        <a:pt x="1" y="1996"/>
                        <a:pt x="1150" y="3265"/>
                      </a:cubicBezTo>
                      <a:cubicBezTo>
                        <a:pt x="5052" y="7575"/>
                        <a:pt x="10541" y="9396"/>
                        <a:pt x="16044" y="9396"/>
                      </a:cubicBezTo>
                      <a:cubicBezTo>
                        <a:pt x="19251" y="9396"/>
                        <a:pt x="22463" y="8778"/>
                        <a:pt x="25368" y="7672"/>
                      </a:cubicBezTo>
                      <a:lnTo>
                        <a:pt x="24147" y="3624"/>
                      </a:lnTo>
                      <a:cubicBezTo>
                        <a:pt x="22217" y="4406"/>
                        <a:pt x="20163" y="4780"/>
                        <a:pt x="18092" y="4991"/>
                      </a:cubicBezTo>
                      <a:cubicBezTo>
                        <a:pt x="17009" y="5085"/>
                        <a:pt x="15962" y="5141"/>
                        <a:pt x="14949" y="5141"/>
                      </a:cubicBezTo>
                      <a:cubicBezTo>
                        <a:pt x="10377" y="5141"/>
                        <a:pt x="6496" y="4003"/>
                        <a:pt x="3070" y="141"/>
                      </a:cubicBezTo>
                      <a:cubicBezTo>
                        <a:pt x="2985" y="45"/>
                        <a:pt x="286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59"/>
                <p:cNvSpPr/>
                <p:nvPr/>
              </p:nvSpPr>
              <p:spPr>
                <a:xfrm>
                  <a:off x="2946575" y="893850"/>
                  <a:ext cx="133750" cy="1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4901" extrusionOk="0">
                      <a:moveTo>
                        <a:pt x="1551" y="0"/>
                      </a:moveTo>
                      <a:cubicBezTo>
                        <a:pt x="1314" y="0"/>
                        <a:pt x="1052" y="81"/>
                        <a:pt x="874" y="188"/>
                      </a:cubicBezTo>
                      <a:cubicBezTo>
                        <a:pt x="355" y="478"/>
                        <a:pt x="1" y="937"/>
                        <a:pt x="21" y="1540"/>
                      </a:cubicBezTo>
                      <a:cubicBezTo>
                        <a:pt x="21" y="1790"/>
                        <a:pt x="104" y="2020"/>
                        <a:pt x="250" y="2228"/>
                      </a:cubicBezTo>
                      <a:cubicBezTo>
                        <a:pt x="351" y="2025"/>
                        <a:pt x="606" y="1938"/>
                        <a:pt x="850" y="1938"/>
                      </a:cubicBezTo>
                      <a:cubicBezTo>
                        <a:pt x="1009" y="1938"/>
                        <a:pt x="1163" y="1975"/>
                        <a:pt x="1270" y="2040"/>
                      </a:cubicBezTo>
                      <a:cubicBezTo>
                        <a:pt x="1520" y="2207"/>
                        <a:pt x="1749" y="2539"/>
                        <a:pt x="1811" y="2811"/>
                      </a:cubicBezTo>
                      <a:cubicBezTo>
                        <a:pt x="1853" y="2998"/>
                        <a:pt x="1832" y="3206"/>
                        <a:pt x="1832" y="3393"/>
                      </a:cubicBezTo>
                      <a:lnTo>
                        <a:pt x="1853" y="3435"/>
                      </a:lnTo>
                      <a:cubicBezTo>
                        <a:pt x="1882" y="3276"/>
                        <a:pt x="2041" y="3127"/>
                        <a:pt x="2198" y="3127"/>
                      </a:cubicBezTo>
                      <a:cubicBezTo>
                        <a:pt x="2267" y="3127"/>
                        <a:pt x="2336" y="3156"/>
                        <a:pt x="2394" y="3227"/>
                      </a:cubicBezTo>
                      <a:cubicBezTo>
                        <a:pt x="2623" y="3517"/>
                        <a:pt x="2290" y="3809"/>
                        <a:pt x="2041" y="3871"/>
                      </a:cubicBezTo>
                      <a:cubicBezTo>
                        <a:pt x="2560" y="3914"/>
                        <a:pt x="2623" y="4184"/>
                        <a:pt x="2873" y="4579"/>
                      </a:cubicBezTo>
                      <a:cubicBezTo>
                        <a:pt x="3031" y="4810"/>
                        <a:pt x="3259" y="4901"/>
                        <a:pt x="3515" y="4901"/>
                      </a:cubicBezTo>
                      <a:cubicBezTo>
                        <a:pt x="3630" y="4901"/>
                        <a:pt x="3750" y="4883"/>
                        <a:pt x="3872" y="4851"/>
                      </a:cubicBezTo>
                      <a:cubicBezTo>
                        <a:pt x="4684" y="4663"/>
                        <a:pt x="5350" y="3851"/>
                        <a:pt x="5059" y="2998"/>
                      </a:cubicBezTo>
                      <a:cubicBezTo>
                        <a:pt x="4915" y="2602"/>
                        <a:pt x="4632" y="2377"/>
                        <a:pt x="4262" y="2377"/>
                      </a:cubicBezTo>
                      <a:cubicBezTo>
                        <a:pt x="4203" y="2377"/>
                        <a:pt x="4142" y="2383"/>
                        <a:pt x="4080" y="2394"/>
                      </a:cubicBezTo>
                      <a:cubicBezTo>
                        <a:pt x="4859" y="1436"/>
                        <a:pt x="4278" y="96"/>
                        <a:pt x="3056" y="96"/>
                      </a:cubicBezTo>
                      <a:cubicBezTo>
                        <a:pt x="3003" y="96"/>
                        <a:pt x="2949" y="99"/>
                        <a:pt x="2894" y="104"/>
                      </a:cubicBezTo>
                      <a:cubicBezTo>
                        <a:pt x="2560" y="145"/>
                        <a:pt x="2332" y="291"/>
                        <a:pt x="2124" y="562"/>
                      </a:cubicBezTo>
                      <a:cubicBezTo>
                        <a:pt x="2147" y="145"/>
                        <a:pt x="1871" y="0"/>
                        <a:pt x="15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59"/>
                <p:cNvSpPr/>
                <p:nvPr/>
              </p:nvSpPr>
              <p:spPr>
                <a:xfrm>
                  <a:off x="3113175" y="1677325"/>
                  <a:ext cx="1771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21379" extrusionOk="0">
                      <a:moveTo>
                        <a:pt x="3571" y="1"/>
                      </a:moveTo>
                      <a:cubicBezTo>
                        <a:pt x="3570" y="1"/>
                        <a:pt x="3569" y="1"/>
                        <a:pt x="3568" y="1"/>
                      </a:cubicBezTo>
                      <a:lnTo>
                        <a:pt x="26" y="171"/>
                      </a:lnTo>
                      <a:cubicBezTo>
                        <a:pt x="10" y="172"/>
                        <a:pt x="1" y="185"/>
                        <a:pt x="5" y="201"/>
                      </a:cubicBezTo>
                      <a:lnTo>
                        <a:pt x="6024" y="21355"/>
                      </a:lnTo>
                      <a:cubicBezTo>
                        <a:pt x="6027" y="21369"/>
                        <a:pt x="6040" y="21379"/>
                        <a:pt x="6055" y="21379"/>
                      </a:cubicBezTo>
                      <a:cubicBezTo>
                        <a:pt x="6056" y="21379"/>
                        <a:pt x="6058" y="21379"/>
                        <a:pt x="6059" y="21378"/>
                      </a:cubicBezTo>
                      <a:lnTo>
                        <a:pt x="7057" y="21214"/>
                      </a:lnTo>
                      <a:cubicBezTo>
                        <a:pt x="7073" y="21212"/>
                        <a:pt x="7083" y="21197"/>
                        <a:pt x="7081" y="21181"/>
                      </a:cubicBezTo>
                      <a:lnTo>
                        <a:pt x="3602" y="28"/>
                      </a:lnTo>
                      <a:cubicBezTo>
                        <a:pt x="3600" y="13"/>
                        <a:pt x="3586" y="1"/>
                        <a:pt x="357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59"/>
                <p:cNvSpPr/>
                <p:nvPr/>
              </p:nvSpPr>
              <p:spPr>
                <a:xfrm>
                  <a:off x="2687550" y="1677325"/>
                  <a:ext cx="1794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21379" extrusionOk="0">
                      <a:moveTo>
                        <a:pt x="3514" y="1"/>
                      </a:moveTo>
                      <a:cubicBezTo>
                        <a:pt x="3498" y="1"/>
                        <a:pt x="3485" y="13"/>
                        <a:pt x="3482" y="27"/>
                      </a:cubicBezTo>
                      <a:lnTo>
                        <a:pt x="3" y="21181"/>
                      </a:lnTo>
                      <a:cubicBezTo>
                        <a:pt x="1" y="21197"/>
                        <a:pt x="11" y="21212"/>
                        <a:pt x="27" y="21214"/>
                      </a:cubicBezTo>
                      <a:lnTo>
                        <a:pt x="1025" y="21378"/>
                      </a:lnTo>
                      <a:cubicBezTo>
                        <a:pt x="1026" y="21379"/>
                        <a:pt x="1028" y="21379"/>
                        <a:pt x="1029" y="21379"/>
                      </a:cubicBezTo>
                      <a:cubicBezTo>
                        <a:pt x="1043" y="21379"/>
                        <a:pt x="1058" y="21369"/>
                        <a:pt x="1061" y="21355"/>
                      </a:cubicBezTo>
                      <a:lnTo>
                        <a:pt x="7171" y="201"/>
                      </a:lnTo>
                      <a:cubicBezTo>
                        <a:pt x="7175" y="185"/>
                        <a:pt x="7166" y="172"/>
                        <a:pt x="7150" y="171"/>
                      </a:cubicBezTo>
                      <a:lnTo>
                        <a:pt x="3516" y="1"/>
                      </a:lnTo>
                      <a:cubicBezTo>
                        <a:pt x="3515" y="1"/>
                        <a:pt x="3514" y="1"/>
                        <a:pt x="35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31" name="Google Shape;2131;p59"/>
          <p:cNvGrpSpPr/>
          <p:nvPr/>
        </p:nvGrpSpPr>
        <p:grpSpPr>
          <a:xfrm>
            <a:off x="3013195" y="254250"/>
            <a:ext cx="2655755" cy="3720425"/>
            <a:chOff x="3013195" y="254250"/>
            <a:chExt cx="2655755" cy="3720425"/>
          </a:xfrm>
        </p:grpSpPr>
        <p:sp>
          <p:nvSpPr>
            <p:cNvPr id="2132" name="Google Shape;2132;p59"/>
            <p:cNvSpPr/>
            <p:nvPr/>
          </p:nvSpPr>
          <p:spPr>
            <a:xfrm flipH="1">
              <a:off x="5202750" y="3508475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 flipH="1">
              <a:off x="3499905" y="254250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4" name="Google Shape;2134;p59"/>
            <p:cNvGrpSpPr/>
            <p:nvPr/>
          </p:nvGrpSpPr>
          <p:grpSpPr>
            <a:xfrm>
              <a:off x="3013195" y="598112"/>
              <a:ext cx="373871" cy="373871"/>
              <a:chOff x="1138350" y="1124300"/>
              <a:chExt cx="676200" cy="676200"/>
            </a:xfrm>
          </p:grpSpPr>
          <p:cxnSp>
            <p:nvCxnSpPr>
              <p:cNvPr id="2135" name="Google Shape;2135;p59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59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55F20D9-FC26-D689-8252-F4BC00306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D0C7-8744-B525-A84B-404D6B80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64" y="383848"/>
            <a:ext cx="6677400" cy="838200"/>
          </a:xfrm>
        </p:spPr>
        <p:txBody>
          <a:bodyPr/>
          <a:lstStyle/>
          <a:p>
            <a:r>
              <a:rPr lang="en-US" sz="3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Group: </a:t>
            </a:r>
            <a:r>
              <a:rPr lang="en-US" sz="3200" b="1" kern="1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YAT458A_ALX2_DRT1_S1</a:t>
            </a:r>
            <a:endParaRPr lang="en-US" sz="6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7B20BD-8371-AF84-F985-CB9D826ED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776" y="1026660"/>
            <a:ext cx="6052799" cy="3261900"/>
          </a:xfrm>
        </p:spPr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Submitted by: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Rewaa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 Ahmed Mohamed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Harraz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Rahma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youssef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 salah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eldin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Nada 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Mohi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Eldeen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 Ali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Amr Aly Abdel Aziz Mohamed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Kotb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Amr Khaled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abdel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 Mohsen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/>
                <a:cs typeface="Times New Roman" panose="02020603050405020304" pitchFamily="18" charset="0"/>
              </a:rPr>
              <a:t>Abdelrahman Ahmed Saeed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8A49-5E91-B235-0AAE-C9E248A68809}"/>
              </a:ext>
            </a:extLst>
          </p:cNvPr>
          <p:cNvSpPr txBox="1"/>
          <p:nvPr/>
        </p:nvSpPr>
        <p:spPr>
          <a:xfrm>
            <a:off x="1048536" y="4288560"/>
            <a:ext cx="6677400" cy="59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1400"/>
              </a:spcAft>
            </a:pPr>
            <a:r>
              <a:rPr lang="en-US" sz="32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Supervised by: Moemen El Badri</a:t>
            </a:r>
            <a:endParaRPr lang="en-US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9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9FC25D64-A244-C4F9-F812-228AEBE9C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860BA0BA-B77C-1516-E1B3-1FF8AA5EEFDB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3" name="Google Shape;2083;p58">
            <a:extLst>
              <a:ext uri="{FF2B5EF4-FFF2-40B4-BE49-F238E27FC236}">
                <a16:creationId xmlns:a16="http://schemas.microsoft.com/office/drawing/2014/main" id="{EA92CE80-6C84-EB1B-5756-FC0511DA70D9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plans</a:t>
            </a:r>
            <a:endParaRPr dirty="0"/>
          </a:p>
        </p:txBody>
      </p: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E5298F49-D090-FAB5-1B8F-56A600B29CB8}"/>
              </a:ext>
            </a:extLst>
          </p:cNvPr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491E735E-D146-0B2B-F3F6-370CE399B654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0D2A4194-6721-F84D-BAC0-357D2E58DE8E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A4B0964-CBA6-5EAD-56EE-C2542C2A9909}"/>
              </a:ext>
            </a:extLst>
          </p:cNvPr>
          <p:cNvSpPr txBox="1"/>
          <p:nvPr/>
        </p:nvSpPr>
        <p:spPr>
          <a:xfrm>
            <a:off x="498763" y="1477129"/>
            <a:ext cx="8362604" cy="3568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Primary Audience:</a:t>
            </a:r>
            <a:endParaRPr lang="en-US" sz="1800" b="1" i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Busy professionals &amp; parents looking for </a:t>
            </a: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quick, creative meal ideas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Food enthusiasts who love </a:t>
            </a: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experimenting with new recipes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Young adults interested in </a:t>
            </a: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trendy, budget-friendly cooking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Health-conscious individuals looking for </a:t>
            </a: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nutritional insights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Secondary Audience:</a:t>
            </a:r>
            <a:endParaRPr lang="en-US" sz="1800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Home cooks who </a:t>
            </a: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struggle with meal planning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Food bloggers &amp; influencers looking for </a:t>
            </a: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collaborations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Entrepreneurs &amp; tech enthusiasts interested in </a:t>
            </a: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food-tech innovations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60"/>
          <p:cNvSpPr txBox="1">
            <a:spLocks noGrp="1"/>
          </p:cNvSpPr>
          <p:nvPr>
            <p:ph type="title"/>
          </p:nvPr>
        </p:nvSpPr>
        <p:spPr>
          <a:xfrm>
            <a:off x="715100" y="1573980"/>
            <a:ext cx="3856900" cy="997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Key Content Themes</a:t>
            </a:r>
            <a:endParaRPr sz="4400" dirty="0"/>
          </a:p>
        </p:txBody>
      </p:sp>
      <p:cxnSp>
        <p:nvCxnSpPr>
          <p:cNvPr id="2143" name="Google Shape;2143;p60"/>
          <p:cNvCxnSpPr/>
          <p:nvPr/>
        </p:nvCxnSpPr>
        <p:spPr>
          <a:xfrm>
            <a:off x="771650" y="2145031"/>
            <a:ext cx="314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4" name="Google Shape;2144;p60"/>
          <p:cNvGrpSpPr/>
          <p:nvPr/>
        </p:nvGrpSpPr>
        <p:grpSpPr>
          <a:xfrm>
            <a:off x="4779276" y="1076648"/>
            <a:ext cx="3649625" cy="2990203"/>
            <a:chOff x="989586" y="951125"/>
            <a:chExt cx="4833300" cy="3959485"/>
          </a:xfrm>
        </p:grpSpPr>
        <p:sp>
          <p:nvSpPr>
            <p:cNvPr id="2145" name="Google Shape;2145;p60"/>
            <p:cNvSpPr/>
            <p:nvPr/>
          </p:nvSpPr>
          <p:spPr>
            <a:xfrm>
              <a:off x="3199248" y="4291126"/>
              <a:ext cx="413978" cy="492775"/>
            </a:xfrm>
            <a:custGeom>
              <a:avLst/>
              <a:gdLst/>
              <a:ahLst/>
              <a:cxnLst/>
              <a:rect l="l" t="t" r="r" b="b"/>
              <a:pathLst>
                <a:path w="60812" h="19711" extrusionOk="0">
                  <a:moveTo>
                    <a:pt x="0" y="1"/>
                  </a:moveTo>
                  <a:lnTo>
                    <a:pt x="0" y="19710"/>
                  </a:lnTo>
                  <a:lnTo>
                    <a:pt x="60812" y="19710"/>
                  </a:lnTo>
                  <a:lnTo>
                    <a:pt x="60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989586" y="951125"/>
              <a:ext cx="4833300" cy="3339025"/>
            </a:xfrm>
            <a:custGeom>
              <a:avLst/>
              <a:gdLst/>
              <a:ahLst/>
              <a:cxnLst/>
              <a:rect l="l" t="t" r="r" b="b"/>
              <a:pathLst>
                <a:path w="193332" h="133561" extrusionOk="0">
                  <a:moveTo>
                    <a:pt x="10857" y="0"/>
                  </a:moveTo>
                  <a:cubicBezTo>
                    <a:pt x="4888" y="0"/>
                    <a:pt x="0" y="4847"/>
                    <a:pt x="0" y="10856"/>
                  </a:cubicBezTo>
                  <a:lnTo>
                    <a:pt x="0" y="122704"/>
                  </a:lnTo>
                  <a:cubicBezTo>
                    <a:pt x="0" y="128673"/>
                    <a:pt x="4848" y="133561"/>
                    <a:pt x="10857" y="133561"/>
                  </a:cubicBezTo>
                  <a:lnTo>
                    <a:pt x="182475" y="133561"/>
                  </a:lnTo>
                  <a:cubicBezTo>
                    <a:pt x="188444" y="133561"/>
                    <a:pt x="193331" y="128673"/>
                    <a:pt x="193331" y="122704"/>
                  </a:cubicBezTo>
                  <a:lnTo>
                    <a:pt x="193331" y="10856"/>
                  </a:lnTo>
                  <a:cubicBezTo>
                    <a:pt x="193291" y="4847"/>
                    <a:pt x="188444" y="0"/>
                    <a:pt x="182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2550436" y="4765360"/>
              <a:ext cx="1711600" cy="145250"/>
            </a:xfrm>
            <a:custGeom>
              <a:avLst/>
              <a:gdLst/>
              <a:ahLst/>
              <a:cxnLst/>
              <a:rect l="l" t="t" r="r" b="b"/>
              <a:pathLst>
                <a:path w="68464" h="5810" extrusionOk="0">
                  <a:moveTo>
                    <a:pt x="0" y="0"/>
                  </a:moveTo>
                  <a:lnTo>
                    <a:pt x="0" y="5809"/>
                  </a:lnTo>
                  <a:lnTo>
                    <a:pt x="68463" y="5809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48" name="Google Shape;2148;p60"/>
          <p:cNvPicPr preferRelativeResize="0"/>
          <p:nvPr/>
        </p:nvPicPr>
        <p:blipFill rotWithShape="1">
          <a:blip r:embed="rId3">
            <a:alphaModFix/>
          </a:blip>
          <a:srcRect l="2171" r="2162"/>
          <a:stretch/>
        </p:blipFill>
        <p:spPr>
          <a:xfrm>
            <a:off x="4924265" y="1239246"/>
            <a:ext cx="3359700" cy="19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149" name="Google Shape;2149;p60"/>
          <p:cNvGrpSpPr/>
          <p:nvPr/>
        </p:nvGrpSpPr>
        <p:grpSpPr>
          <a:xfrm>
            <a:off x="2083775" y="4066843"/>
            <a:ext cx="2543100" cy="2300464"/>
            <a:chOff x="2083775" y="4066843"/>
            <a:chExt cx="2543100" cy="2300464"/>
          </a:xfrm>
        </p:grpSpPr>
        <p:grpSp>
          <p:nvGrpSpPr>
            <p:cNvPr id="2150" name="Google Shape;2150;p60"/>
            <p:cNvGrpSpPr/>
            <p:nvPr/>
          </p:nvGrpSpPr>
          <p:grpSpPr>
            <a:xfrm rot="5400000" flipH="1">
              <a:off x="2205093" y="3945525"/>
              <a:ext cx="2300464" cy="2543100"/>
              <a:chOff x="3649352" y="1300200"/>
              <a:chExt cx="2245012" cy="2543100"/>
            </a:xfrm>
          </p:grpSpPr>
          <p:grpSp>
            <p:nvGrpSpPr>
              <p:cNvPr id="2151" name="Google Shape;2151;p60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2152" name="Google Shape;2152;p60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3" name="Google Shape;2153;p60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" name="Google Shape;2154;p60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5" name="Google Shape;2155;p60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6" name="Google Shape;2156;p60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57" name="Google Shape;2157;p60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2158" name="Google Shape;2158;p60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9" name="Google Shape;2159;p60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0" name="Google Shape;2160;p60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1" name="Google Shape;2161;p60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2" name="Google Shape;2162;p60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3" name="Google Shape;2163;p60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4" name="Google Shape;2164;p60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165" name="Google Shape;2165;p60"/>
            <p:cNvSpPr/>
            <p:nvPr/>
          </p:nvSpPr>
          <p:spPr>
            <a:xfrm>
              <a:off x="3083526" y="4160554"/>
              <a:ext cx="543600" cy="5436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92F784E5-1AC0-CD98-0581-FCB294906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1EAA858E-4797-3E36-380E-A4A2B3B8087A}"/>
              </a:ext>
            </a:extLst>
          </p:cNvPr>
          <p:cNvCxnSpPr/>
          <p:nvPr/>
        </p:nvCxnSpPr>
        <p:spPr>
          <a:xfrm>
            <a:off x="3496050" y="453138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4D3594F4-61F9-02C6-5DA0-F9F9F3794B37}"/>
              </a:ext>
            </a:extLst>
          </p:cNvPr>
          <p:cNvGrpSpPr/>
          <p:nvPr/>
        </p:nvGrpSpPr>
        <p:grpSpPr>
          <a:xfrm>
            <a:off x="322273" y="64067"/>
            <a:ext cx="8821727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7D5B31DF-5CA8-C9DB-A5D9-8C4651D0F4AC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AE259047-28E0-1E1A-604A-AF2464CFD941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7B7BD9-9E47-040A-90F9-03FBCACD71A1}"/>
              </a:ext>
            </a:extLst>
          </p:cNvPr>
          <p:cNvSpPr txBox="1"/>
          <p:nvPr/>
        </p:nvSpPr>
        <p:spPr>
          <a:xfrm>
            <a:off x="591607" y="825971"/>
            <a:ext cx="8362604" cy="3864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Storytelling (Emotional Connection)</a:t>
            </a:r>
            <a:endParaRPr lang="en-US" sz="1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Share relatable kitchen struggles &amp; how I-Chef will solve them.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Example Post: </a:t>
            </a:r>
            <a:r>
              <a:rPr lang="en-US" sz="1800" b="1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“Tired of cooking the same meals every day? Here’s how I-Chef can help bring creativity back into your kitchen.”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Educational Content (Authority &amp; Value)</a:t>
            </a:r>
            <a:endParaRPr lang="en-US" sz="1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“How to store food properly to reduce waste”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“5 kitchen hacks that will save you time”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Interactive &amp; Community-Driven Content</a:t>
            </a:r>
            <a:endParaRPr lang="en-US" sz="1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Cooking challenges: </a:t>
            </a:r>
            <a:r>
              <a:rPr lang="en-US" sz="1800" b="1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“Use only 3 ingredients! What can you cook?”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Polls: </a:t>
            </a:r>
            <a:r>
              <a:rPr lang="en-US" sz="1800" b="1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“What’s your favorite comfort food?”</a:t>
            </a:r>
            <a:endParaRPr lang="en-US" sz="1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52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5264A14D-7506-E320-FE6D-39670635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7F131A-844A-E94C-EE19-C8D9216EEBBF}"/>
              </a:ext>
            </a:extLst>
          </p:cNvPr>
          <p:cNvSpPr txBox="1"/>
          <p:nvPr/>
        </p:nvSpPr>
        <p:spPr>
          <a:xfrm>
            <a:off x="457200" y="142451"/>
            <a:ext cx="8686800" cy="5001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Behind-the-Scenes (Brand Transparency &amp; Trust)</a:t>
            </a:r>
            <a:endParaRPr lang="en-US" sz="16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Showcase the journey of developing I-Chef.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“Here’s what’s happening behind the scenes as we build the first AI-powered chef in your pocket!”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User-Generated Content (Social Proof &amp; Engagement)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Feature home chefs &amp; food bloggers who engage with I-Chef.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Influencer Collaborations (Virality &amp; Credibility)</a:t>
            </a:r>
            <a:endParaRPr lang="en-US" sz="16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Partner with Egyptian food influencers to boost visibility.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Live Cooking Sessions (Real-Time Engagement)</a:t>
            </a:r>
            <a:endParaRPr lang="en-US" sz="16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Weekly Facebook Live Q&amp;A sessions with professional chefs.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1600" b="1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“Join us LIVE this Friday as Chef Ahmed shares his top meal prep tips!”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Call-to-Action (Engagement &amp; Lead Generation)</a:t>
            </a:r>
            <a:endParaRPr lang="en-US" sz="16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“Tag a friend who NEEDS this cooking hack!”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“Comment below and we’ll send you a free meal plan!”</a:t>
            </a:r>
            <a:endParaRPr 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2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>
          <a:extLst>
            <a:ext uri="{FF2B5EF4-FFF2-40B4-BE49-F238E27FC236}">
              <a16:creationId xmlns:a16="http://schemas.microsoft.com/office/drawing/2014/main" id="{143F0C04-FF37-1B5C-2A75-EC5B58664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60">
            <a:extLst>
              <a:ext uri="{FF2B5EF4-FFF2-40B4-BE49-F238E27FC236}">
                <a16:creationId xmlns:a16="http://schemas.microsoft.com/office/drawing/2014/main" id="{90FA0917-9C41-CFA5-D40B-148615915D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3408" y="1472539"/>
            <a:ext cx="5502820" cy="175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Facebook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3-Month </a:t>
            </a:r>
            <a:br>
              <a:rPr lang="en-US" sz="3600" dirty="0"/>
            </a:br>
            <a:r>
              <a:rPr lang="en-US" sz="3600" dirty="0"/>
              <a:t>Content Calendar </a:t>
            </a:r>
            <a:br>
              <a:rPr lang="en-US" sz="3600" dirty="0"/>
            </a:br>
            <a:r>
              <a:rPr lang="en-US" sz="3600" dirty="0"/>
              <a:t>Sample</a:t>
            </a:r>
            <a:endParaRPr sz="3600" dirty="0"/>
          </a:p>
        </p:txBody>
      </p:sp>
      <p:grpSp>
        <p:nvGrpSpPr>
          <p:cNvPr id="2144" name="Google Shape;2144;p60">
            <a:extLst>
              <a:ext uri="{FF2B5EF4-FFF2-40B4-BE49-F238E27FC236}">
                <a16:creationId xmlns:a16="http://schemas.microsoft.com/office/drawing/2014/main" id="{A9A592CC-DE13-7719-17F3-652B995A3D04}"/>
              </a:ext>
            </a:extLst>
          </p:cNvPr>
          <p:cNvGrpSpPr/>
          <p:nvPr/>
        </p:nvGrpSpPr>
        <p:grpSpPr>
          <a:xfrm>
            <a:off x="4779276" y="1076648"/>
            <a:ext cx="3649625" cy="2990203"/>
            <a:chOff x="989586" y="951125"/>
            <a:chExt cx="4833300" cy="3959485"/>
          </a:xfrm>
        </p:grpSpPr>
        <p:sp>
          <p:nvSpPr>
            <p:cNvPr id="2145" name="Google Shape;2145;p60">
              <a:extLst>
                <a:ext uri="{FF2B5EF4-FFF2-40B4-BE49-F238E27FC236}">
                  <a16:creationId xmlns:a16="http://schemas.microsoft.com/office/drawing/2014/main" id="{5F5E79DA-5FD0-7BE2-FDD1-1E9BCA43DD7A}"/>
                </a:ext>
              </a:extLst>
            </p:cNvPr>
            <p:cNvSpPr/>
            <p:nvPr/>
          </p:nvSpPr>
          <p:spPr>
            <a:xfrm>
              <a:off x="3199248" y="4291126"/>
              <a:ext cx="413978" cy="492775"/>
            </a:xfrm>
            <a:custGeom>
              <a:avLst/>
              <a:gdLst/>
              <a:ahLst/>
              <a:cxnLst/>
              <a:rect l="l" t="t" r="r" b="b"/>
              <a:pathLst>
                <a:path w="60812" h="19711" extrusionOk="0">
                  <a:moveTo>
                    <a:pt x="0" y="1"/>
                  </a:moveTo>
                  <a:lnTo>
                    <a:pt x="0" y="19710"/>
                  </a:lnTo>
                  <a:lnTo>
                    <a:pt x="60812" y="19710"/>
                  </a:lnTo>
                  <a:lnTo>
                    <a:pt x="60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>
              <a:extLst>
                <a:ext uri="{FF2B5EF4-FFF2-40B4-BE49-F238E27FC236}">
                  <a16:creationId xmlns:a16="http://schemas.microsoft.com/office/drawing/2014/main" id="{25738FE7-5B6C-4918-C15E-A53A83DC57B1}"/>
                </a:ext>
              </a:extLst>
            </p:cNvPr>
            <p:cNvSpPr/>
            <p:nvPr/>
          </p:nvSpPr>
          <p:spPr>
            <a:xfrm>
              <a:off x="989586" y="951125"/>
              <a:ext cx="4833300" cy="3339025"/>
            </a:xfrm>
            <a:custGeom>
              <a:avLst/>
              <a:gdLst/>
              <a:ahLst/>
              <a:cxnLst/>
              <a:rect l="l" t="t" r="r" b="b"/>
              <a:pathLst>
                <a:path w="193332" h="133561" extrusionOk="0">
                  <a:moveTo>
                    <a:pt x="10857" y="0"/>
                  </a:moveTo>
                  <a:cubicBezTo>
                    <a:pt x="4888" y="0"/>
                    <a:pt x="0" y="4847"/>
                    <a:pt x="0" y="10856"/>
                  </a:cubicBezTo>
                  <a:lnTo>
                    <a:pt x="0" y="122704"/>
                  </a:lnTo>
                  <a:cubicBezTo>
                    <a:pt x="0" y="128673"/>
                    <a:pt x="4848" y="133561"/>
                    <a:pt x="10857" y="133561"/>
                  </a:cubicBezTo>
                  <a:lnTo>
                    <a:pt x="182475" y="133561"/>
                  </a:lnTo>
                  <a:cubicBezTo>
                    <a:pt x="188444" y="133561"/>
                    <a:pt x="193331" y="128673"/>
                    <a:pt x="193331" y="122704"/>
                  </a:cubicBezTo>
                  <a:lnTo>
                    <a:pt x="193331" y="10856"/>
                  </a:lnTo>
                  <a:cubicBezTo>
                    <a:pt x="193291" y="4847"/>
                    <a:pt x="188444" y="0"/>
                    <a:pt x="182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>
              <a:extLst>
                <a:ext uri="{FF2B5EF4-FFF2-40B4-BE49-F238E27FC236}">
                  <a16:creationId xmlns:a16="http://schemas.microsoft.com/office/drawing/2014/main" id="{B379191B-1B3E-6B48-DE89-E97902546C4E}"/>
                </a:ext>
              </a:extLst>
            </p:cNvPr>
            <p:cNvSpPr/>
            <p:nvPr/>
          </p:nvSpPr>
          <p:spPr>
            <a:xfrm>
              <a:off x="2550436" y="4765360"/>
              <a:ext cx="1711600" cy="145250"/>
            </a:xfrm>
            <a:custGeom>
              <a:avLst/>
              <a:gdLst/>
              <a:ahLst/>
              <a:cxnLst/>
              <a:rect l="l" t="t" r="r" b="b"/>
              <a:pathLst>
                <a:path w="68464" h="5810" extrusionOk="0">
                  <a:moveTo>
                    <a:pt x="0" y="0"/>
                  </a:moveTo>
                  <a:lnTo>
                    <a:pt x="0" y="5809"/>
                  </a:lnTo>
                  <a:lnTo>
                    <a:pt x="68463" y="5809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48" name="Google Shape;2148;p60">
            <a:extLst>
              <a:ext uri="{FF2B5EF4-FFF2-40B4-BE49-F238E27FC236}">
                <a16:creationId xmlns:a16="http://schemas.microsoft.com/office/drawing/2014/main" id="{7A0D4C28-A771-B85C-58AD-DB94B9476C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71" r="2162"/>
          <a:stretch/>
        </p:blipFill>
        <p:spPr>
          <a:xfrm>
            <a:off x="4924265" y="1239246"/>
            <a:ext cx="3359700" cy="197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149" name="Google Shape;2149;p60">
            <a:extLst>
              <a:ext uri="{FF2B5EF4-FFF2-40B4-BE49-F238E27FC236}">
                <a16:creationId xmlns:a16="http://schemas.microsoft.com/office/drawing/2014/main" id="{6BE81826-A3BD-6434-169E-197DFA2C74B6}"/>
              </a:ext>
            </a:extLst>
          </p:cNvPr>
          <p:cNvGrpSpPr/>
          <p:nvPr/>
        </p:nvGrpSpPr>
        <p:grpSpPr>
          <a:xfrm>
            <a:off x="2083775" y="4066843"/>
            <a:ext cx="2543100" cy="2300464"/>
            <a:chOff x="2083775" y="4066843"/>
            <a:chExt cx="2543100" cy="2300464"/>
          </a:xfrm>
        </p:grpSpPr>
        <p:grpSp>
          <p:nvGrpSpPr>
            <p:cNvPr id="2150" name="Google Shape;2150;p60">
              <a:extLst>
                <a:ext uri="{FF2B5EF4-FFF2-40B4-BE49-F238E27FC236}">
                  <a16:creationId xmlns:a16="http://schemas.microsoft.com/office/drawing/2014/main" id="{3205197C-3EDA-230A-6EBF-51ED2E14138F}"/>
                </a:ext>
              </a:extLst>
            </p:cNvPr>
            <p:cNvGrpSpPr/>
            <p:nvPr/>
          </p:nvGrpSpPr>
          <p:grpSpPr>
            <a:xfrm rot="5400000" flipH="1">
              <a:off x="2205093" y="3945525"/>
              <a:ext cx="2300464" cy="2543100"/>
              <a:chOff x="3649352" y="1300200"/>
              <a:chExt cx="2245012" cy="2543100"/>
            </a:xfrm>
          </p:grpSpPr>
          <p:grpSp>
            <p:nvGrpSpPr>
              <p:cNvPr id="2151" name="Google Shape;2151;p60">
                <a:extLst>
                  <a:ext uri="{FF2B5EF4-FFF2-40B4-BE49-F238E27FC236}">
                    <a16:creationId xmlns:a16="http://schemas.microsoft.com/office/drawing/2014/main" id="{87D587DD-C956-262E-65E1-F8C93B2A943A}"/>
                  </a:ext>
                </a:extLst>
              </p:cNvPr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2152" name="Google Shape;2152;p60">
                  <a:extLst>
                    <a:ext uri="{FF2B5EF4-FFF2-40B4-BE49-F238E27FC236}">
                      <a16:creationId xmlns:a16="http://schemas.microsoft.com/office/drawing/2014/main" id="{D57FD14D-06B1-3FB3-E0B0-E943E3FC91CE}"/>
                    </a:ext>
                  </a:extLst>
                </p:cNvPr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3" name="Google Shape;2153;p60">
                  <a:extLst>
                    <a:ext uri="{FF2B5EF4-FFF2-40B4-BE49-F238E27FC236}">
                      <a16:creationId xmlns:a16="http://schemas.microsoft.com/office/drawing/2014/main" id="{F1FD6268-2018-4013-C107-1ECB75D4E292}"/>
                    </a:ext>
                  </a:extLst>
                </p:cNvPr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4" name="Google Shape;2154;p60">
                  <a:extLst>
                    <a:ext uri="{FF2B5EF4-FFF2-40B4-BE49-F238E27FC236}">
                      <a16:creationId xmlns:a16="http://schemas.microsoft.com/office/drawing/2014/main" id="{A74D0E48-C20C-FB1C-8EB7-0431F549335A}"/>
                    </a:ext>
                  </a:extLst>
                </p:cNvPr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5" name="Google Shape;2155;p60">
                  <a:extLst>
                    <a:ext uri="{FF2B5EF4-FFF2-40B4-BE49-F238E27FC236}">
                      <a16:creationId xmlns:a16="http://schemas.microsoft.com/office/drawing/2014/main" id="{6A4A0B0A-0F18-7630-087E-0FF231C2C5B6}"/>
                    </a:ext>
                  </a:extLst>
                </p:cNvPr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6" name="Google Shape;2156;p60">
                  <a:extLst>
                    <a:ext uri="{FF2B5EF4-FFF2-40B4-BE49-F238E27FC236}">
                      <a16:creationId xmlns:a16="http://schemas.microsoft.com/office/drawing/2014/main" id="{77BB8A47-E9B5-0015-67A8-09BB2686C1A7}"/>
                    </a:ext>
                  </a:extLst>
                </p:cNvPr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57" name="Google Shape;2157;p60">
                <a:extLst>
                  <a:ext uri="{FF2B5EF4-FFF2-40B4-BE49-F238E27FC236}">
                    <a16:creationId xmlns:a16="http://schemas.microsoft.com/office/drawing/2014/main" id="{475747B0-1A9E-DE2B-1A6C-958C0A00F311}"/>
                  </a:ext>
                </a:extLst>
              </p:cNvPr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2158" name="Google Shape;2158;p60">
                  <a:extLst>
                    <a:ext uri="{FF2B5EF4-FFF2-40B4-BE49-F238E27FC236}">
                      <a16:creationId xmlns:a16="http://schemas.microsoft.com/office/drawing/2014/main" id="{8E7C461B-8F1B-4562-7F4E-A7E4C6A9B854}"/>
                    </a:ext>
                  </a:extLst>
                </p:cNvPr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9" name="Google Shape;2159;p60">
                  <a:extLst>
                    <a:ext uri="{FF2B5EF4-FFF2-40B4-BE49-F238E27FC236}">
                      <a16:creationId xmlns:a16="http://schemas.microsoft.com/office/drawing/2014/main" id="{DB766051-38FB-B736-AC79-A64509800A2D}"/>
                    </a:ext>
                  </a:extLst>
                </p:cNvPr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0" name="Google Shape;2160;p60">
                  <a:extLst>
                    <a:ext uri="{FF2B5EF4-FFF2-40B4-BE49-F238E27FC236}">
                      <a16:creationId xmlns:a16="http://schemas.microsoft.com/office/drawing/2014/main" id="{9FF6C8E2-8B76-520C-CC94-3E08E8BBE56F}"/>
                    </a:ext>
                  </a:extLst>
                </p:cNvPr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1" name="Google Shape;2161;p60">
                  <a:extLst>
                    <a:ext uri="{FF2B5EF4-FFF2-40B4-BE49-F238E27FC236}">
                      <a16:creationId xmlns:a16="http://schemas.microsoft.com/office/drawing/2014/main" id="{83259B72-1A7E-E02F-8354-AFE9EA8B3E27}"/>
                    </a:ext>
                  </a:extLst>
                </p:cNvPr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2" name="Google Shape;2162;p60">
                  <a:extLst>
                    <a:ext uri="{FF2B5EF4-FFF2-40B4-BE49-F238E27FC236}">
                      <a16:creationId xmlns:a16="http://schemas.microsoft.com/office/drawing/2014/main" id="{8F24CC57-2390-3083-4FAA-260D1C47EE5D}"/>
                    </a:ext>
                  </a:extLst>
                </p:cNvPr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3" name="Google Shape;2163;p60">
                  <a:extLst>
                    <a:ext uri="{FF2B5EF4-FFF2-40B4-BE49-F238E27FC236}">
                      <a16:creationId xmlns:a16="http://schemas.microsoft.com/office/drawing/2014/main" id="{4D94D2F9-B3C4-B556-FF26-8D4A036A5820}"/>
                    </a:ext>
                  </a:extLst>
                </p:cNvPr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4" name="Google Shape;2164;p60">
                  <a:extLst>
                    <a:ext uri="{FF2B5EF4-FFF2-40B4-BE49-F238E27FC236}">
                      <a16:creationId xmlns:a16="http://schemas.microsoft.com/office/drawing/2014/main" id="{20BF55D7-3B0C-A652-8F21-53B8FBEFB960}"/>
                    </a:ext>
                  </a:extLst>
                </p:cNvPr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165" name="Google Shape;2165;p60">
              <a:extLst>
                <a:ext uri="{FF2B5EF4-FFF2-40B4-BE49-F238E27FC236}">
                  <a16:creationId xmlns:a16="http://schemas.microsoft.com/office/drawing/2014/main" id="{7DF10194-FAA9-4089-C334-52AF171F5FAE}"/>
                </a:ext>
              </a:extLst>
            </p:cNvPr>
            <p:cNvSpPr/>
            <p:nvPr/>
          </p:nvSpPr>
          <p:spPr>
            <a:xfrm>
              <a:off x="3083526" y="4160554"/>
              <a:ext cx="543600" cy="5436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044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CC5C33-87CA-A67F-6B2B-B71D537FA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25201"/>
              </p:ext>
            </p:extLst>
          </p:nvPr>
        </p:nvGraphicFramePr>
        <p:xfrm>
          <a:off x="597995" y="1562414"/>
          <a:ext cx="8296620" cy="290188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15169">
                  <a:extLst>
                    <a:ext uri="{9D8B030D-6E8A-4147-A177-3AD203B41FA5}">
                      <a16:colId xmlns:a16="http://schemas.microsoft.com/office/drawing/2014/main" val="390496431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2281481097"/>
                    </a:ext>
                  </a:extLst>
                </a:gridCol>
                <a:gridCol w="2001494">
                  <a:extLst>
                    <a:ext uri="{9D8B030D-6E8A-4147-A177-3AD203B41FA5}">
                      <a16:colId xmlns:a16="http://schemas.microsoft.com/office/drawing/2014/main" val="1174073546"/>
                    </a:ext>
                  </a:extLst>
                </a:gridCol>
                <a:gridCol w="1659324">
                  <a:extLst>
                    <a:ext uri="{9D8B030D-6E8A-4147-A177-3AD203B41FA5}">
                      <a16:colId xmlns:a16="http://schemas.microsoft.com/office/drawing/2014/main" val="1241601427"/>
                    </a:ext>
                  </a:extLst>
                </a:gridCol>
                <a:gridCol w="1659324">
                  <a:extLst>
                    <a:ext uri="{9D8B030D-6E8A-4147-A177-3AD203B41FA5}">
                      <a16:colId xmlns:a16="http://schemas.microsoft.com/office/drawing/2014/main" val="375891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Week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Monday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Wednesday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Friday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Sunday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0545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1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Story: "How I-Chef was born"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Poll: "What’s your biggest cooking struggle?"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Live: Cooking Challenge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Share a trending recipe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139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2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Kitchen Hack Video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BTS: Building I-Chef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Influencer Collab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Story: A real user’s experience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466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3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Quiz: "What’s your cooking personality?"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</a:rPr>
                        <a:t>AI in FoodTech Insight</a:t>
                      </a:r>
                      <a:endParaRPr lang="en-US" sz="14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Live: Chef Q&amp;A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 dirty="0">
                          <a:effectLst/>
                        </a:rPr>
                        <a:t>Engagement Post: "Share your best food hack!"</a:t>
                      </a: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9542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8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D91E67-992E-A69D-B523-9CA04BBC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6952"/>
              </p:ext>
            </p:extLst>
          </p:nvPr>
        </p:nvGraphicFramePr>
        <p:xfrm>
          <a:off x="415636" y="997527"/>
          <a:ext cx="8478985" cy="3740729"/>
        </p:xfrm>
        <a:graphic>
          <a:graphicData uri="http://schemas.openxmlformats.org/drawingml/2006/table">
            <a:tbl>
              <a:tblPr firstRow="1" firstCol="1" bandRow="1"/>
              <a:tblGrid>
                <a:gridCol w="1695797">
                  <a:extLst>
                    <a:ext uri="{9D8B030D-6E8A-4147-A177-3AD203B41FA5}">
                      <a16:colId xmlns:a16="http://schemas.microsoft.com/office/drawing/2014/main" val="3210152878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3177649994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3003654757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3954126187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1044998535"/>
                    </a:ext>
                  </a:extLst>
                </a:gridCol>
              </a:tblGrid>
              <a:tr h="749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Monday (Storytelling &amp; Education)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Wednesday (Community &amp; Interactive)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Friday (Live &amp; Video Content)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Sunday (Growth &amp; Viral Content)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8812"/>
                  </a:ext>
                </a:extLst>
              </a:tr>
              <a:tr h="919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1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How I-Chef Was Born: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The story behind the idea &amp; its vision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Poll: "What’s your biggest cooking struggle?" (e.g., time, creativity, health)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Session: Meet the team – answering questions about I-Chef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Trending Recipe Challenge: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“Try this dish &amp; tag us!”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15263"/>
                  </a:ext>
                </a:extLst>
              </a:tr>
              <a:tr h="1151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2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Relatable Problem: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“How many times have you asked ‘What should I cook today?’” (Engagement Post)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Quiz: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"What’s your cooking personality?" (Casual, experimental, gourmet?)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Cooking Demo: A chef makes a dish with audience suggestions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User-Generated Content: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Reposting best dishes from followers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25612"/>
                  </a:ext>
                </a:extLst>
              </a:tr>
              <a:tr h="919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3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Behind the Scenes: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“Here’s what we’re working on for I-Chef’s future”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Debate Post: "Team Sweet vs. Team Spicy – which do you prefer?"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AMA (Ask Me Anything): "Everything you want to know about AI in cooking"</a:t>
                      </a:r>
                      <a:endParaRPr lang="en-US" sz="1100" b="1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Feature a food influencer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trying out an I-Chef concept</a:t>
                      </a:r>
                      <a:endParaRPr lang="en-US" sz="1100" b="1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9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77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AC30B-4ACF-126F-6D66-0682305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B1E0BB-AD9A-01F2-8C3D-672BF4391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41000"/>
              </p:ext>
            </p:extLst>
          </p:nvPr>
        </p:nvGraphicFramePr>
        <p:xfrm>
          <a:off x="714374" y="831273"/>
          <a:ext cx="8097115" cy="3940233"/>
        </p:xfrm>
        <a:graphic>
          <a:graphicData uri="http://schemas.openxmlformats.org/drawingml/2006/table">
            <a:tbl>
              <a:tblPr firstRow="1" firstCol="1" bandRow="1"/>
              <a:tblGrid>
                <a:gridCol w="1619423">
                  <a:extLst>
                    <a:ext uri="{9D8B030D-6E8A-4147-A177-3AD203B41FA5}">
                      <a16:colId xmlns:a16="http://schemas.microsoft.com/office/drawing/2014/main" val="3718915500"/>
                    </a:ext>
                  </a:extLst>
                </a:gridCol>
                <a:gridCol w="1619423">
                  <a:extLst>
                    <a:ext uri="{9D8B030D-6E8A-4147-A177-3AD203B41FA5}">
                      <a16:colId xmlns:a16="http://schemas.microsoft.com/office/drawing/2014/main" val="410595176"/>
                    </a:ext>
                  </a:extLst>
                </a:gridCol>
                <a:gridCol w="1619423">
                  <a:extLst>
                    <a:ext uri="{9D8B030D-6E8A-4147-A177-3AD203B41FA5}">
                      <a16:colId xmlns:a16="http://schemas.microsoft.com/office/drawing/2014/main" val="1994352498"/>
                    </a:ext>
                  </a:extLst>
                </a:gridCol>
                <a:gridCol w="1619423">
                  <a:extLst>
                    <a:ext uri="{9D8B030D-6E8A-4147-A177-3AD203B41FA5}">
                      <a16:colId xmlns:a16="http://schemas.microsoft.com/office/drawing/2014/main" val="82468864"/>
                    </a:ext>
                  </a:extLst>
                </a:gridCol>
                <a:gridCol w="1619423">
                  <a:extLst>
                    <a:ext uri="{9D8B030D-6E8A-4147-A177-3AD203B41FA5}">
                      <a16:colId xmlns:a16="http://schemas.microsoft.com/office/drawing/2014/main" val="2307964234"/>
                    </a:ext>
                  </a:extLst>
                </a:gridCol>
              </a:tblGrid>
              <a:tr h="1514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4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2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Success Story: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“Meet Sara, a working mom who struggles with meal planning”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Community Post: “What’s the best cooking hack you’ve ever learned?”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Collab with a Chef: "Quick &amp; easy dinner ideas"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2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Cooking Meme or Fun Fact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(Engagement Post)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71924"/>
                  </a:ext>
                </a:extLst>
              </a:tr>
              <a:tr h="1388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5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Pain Point Post: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“Why do meal plans often fail? Here’s how I-Chef will change that”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This or That: "Fried vs. Grilled – what’s your go-to?"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Poll: "Choose ingredients for our next recipe!"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TikTok-style food trend video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03484"/>
                  </a:ext>
                </a:extLst>
              </a:tr>
              <a:tr h="1037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6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Founder’s Journey:</a:t>
                      </a: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“Why we started I-Chef &amp; our vision”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Challenge: “Cook with only 5 ingredients – tag us!”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Workshop: “How to make cooking faster &amp; easier”</a:t>
                      </a:r>
                      <a:endParaRPr lang="en-US" sz="11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Collab with a Micro-Influencer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(Shoutout to their recipe)</a:t>
                      </a:r>
                      <a:endParaRPr lang="en-US" sz="11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7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331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28F5C-F456-5656-F6AB-3B639A01E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783E0B-3886-2FA5-B94B-A46E0BB90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19910"/>
              </p:ext>
            </p:extLst>
          </p:nvPr>
        </p:nvGraphicFramePr>
        <p:xfrm>
          <a:off x="415637" y="615142"/>
          <a:ext cx="8296100" cy="4189614"/>
        </p:xfrm>
        <a:graphic>
          <a:graphicData uri="http://schemas.openxmlformats.org/drawingml/2006/table">
            <a:tbl>
              <a:tblPr firstRow="1" firstCol="1" bandRow="1"/>
              <a:tblGrid>
                <a:gridCol w="1659220">
                  <a:extLst>
                    <a:ext uri="{9D8B030D-6E8A-4147-A177-3AD203B41FA5}">
                      <a16:colId xmlns:a16="http://schemas.microsoft.com/office/drawing/2014/main" val="3893989465"/>
                    </a:ext>
                  </a:extLst>
                </a:gridCol>
                <a:gridCol w="1659220">
                  <a:extLst>
                    <a:ext uri="{9D8B030D-6E8A-4147-A177-3AD203B41FA5}">
                      <a16:colId xmlns:a16="http://schemas.microsoft.com/office/drawing/2014/main" val="3142126058"/>
                    </a:ext>
                  </a:extLst>
                </a:gridCol>
                <a:gridCol w="1659220">
                  <a:extLst>
                    <a:ext uri="{9D8B030D-6E8A-4147-A177-3AD203B41FA5}">
                      <a16:colId xmlns:a16="http://schemas.microsoft.com/office/drawing/2014/main" val="3815608123"/>
                    </a:ext>
                  </a:extLst>
                </a:gridCol>
                <a:gridCol w="1659220">
                  <a:extLst>
                    <a:ext uri="{9D8B030D-6E8A-4147-A177-3AD203B41FA5}">
                      <a16:colId xmlns:a16="http://schemas.microsoft.com/office/drawing/2014/main" val="1104694230"/>
                    </a:ext>
                  </a:extLst>
                </a:gridCol>
                <a:gridCol w="1659220">
                  <a:extLst>
                    <a:ext uri="{9D8B030D-6E8A-4147-A177-3AD203B41FA5}">
                      <a16:colId xmlns:a16="http://schemas.microsoft.com/office/drawing/2014/main" val="988057188"/>
                    </a:ext>
                  </a:extLst>
                </a:gridCol>
              </a:tblGrid>
              <a:tr h="8280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7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🔹 </a:t>
                      </a:r>
                      <a:r>
                        <a:rPr lang="en-US" sz="1000" b="1" i="1" kern="100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FoodTech</a:t>
                      </a:r>
                      <a:r>
                        <a:rPr lang="en-US" sz="1000" b="1" i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Insights:</a:t>
                      </a: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“How AI is already changing the foo</a:t>
                      </a:r>
                      <a:r>
                        <a:rPr lang="en-US" sz="1100" b="1" kern="100" dirty="0">
                          <a:solidFill>
                            <a:srgbClr val="0B76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industry”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B76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🔹 Food Confessions: “What’s your weirdest food habit?”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B769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🔹 Live Interview with a Nut</a:t>
                      </a: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ritionist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1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Behind-the-Scenes Video: How we’re building I-Chef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590"/>
                  </a:ext>
                </a:extLst>
              </a:tr>
              <a:tr h="792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8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Kitchen Hacks:</a:t>
                      </a: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“Top 5 ways to save time while cooking”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User Submission Day: Feature best recipe ideas from followers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Product Update: Sneak peek into I-Chef’s upcoming features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Recap of Best Content from the Month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851749"/>
                  </a:ext>
                </a:extLst>
              </a:tr>
              <a:tr h="59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9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Cooking Psychology:</a:t>
                      </a: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“Why do we crave comfort food?”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Opinion Post: "What’s your ultimate lazy meal?"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Live: Chef’s Tips for Beginners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Viral Food Trend Repost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45312"/>
                  </a:ext>
                </a:extLst>
              </a:tr>
              <a:tr h="792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10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Problem-Solution Post:</a:t>
                      </a: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"Struggling with healthy eating? Here’s how I-Chef can help"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Fan Feature: "Meet our most engaged follower!"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Giveaway: "Win a free meal plan from I-Chef!"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Quick Hack Video:</a:t>
                      </a: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“Did you know this trick?”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23945"/>
                  </a:ext>
                </a:extLst>
              </a:tr>
              <a:tr h="59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11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Food Myth Busting:</a:t>
                      </a: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"Is freezing food bad for nutrients?"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Interactive Game: “Name this dish with emojis”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Chat with a Food Blogger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Major Announcement about I-Chef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186411"/>
                  </a:ext>
                </a:extLst>
              </a:tr>
              <a:tr h="59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 12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 Story:</a:t>
                      </a: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"How I-Chef helped Ahmed plan better meals"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Community Challenge: "Try cooking in 20 minutes!"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Live AMA (Final Pre-Launch Event)</a:t>
                      </a:r>
                      <a:endParaRPr lang="en-US" sz="1000" b="1" kern="1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🔹 </a:t>
                      </a:r>
                      <a:r>
                        <a:rPr lang="en-US" sz="1000" b="1" i="1" kern="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“What’s Next for I-Chef?” Post</a:t>
                      </a:r>
                      <a:endParaRPr lang="en-US" sz="1000" b="1" kern="1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134" marR="63134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7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84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905E67-3A66-1BD2-5E68-3653015E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24" y="1304149"/>
            <a:ext cx="8329352" cy="121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 Tip: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Facebook Groups to create a community around I-Chef. Example: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I-Chef Cooking Club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where members share cooking tips &amp; engage with the brand directly.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127F8F-DFEA-7D38-A763-4AB33944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84" y="625463"/>
            <a:ext cx="8329352" cy="131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557024-3775-096B-D7A3-D15C0C55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84" y="2267661"/>
            <a:ext cx="83293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Facebook Advertising Strategy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Goal: Drive awareness and engagement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Best Ad Types: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Video Ads → Show how I-Chef solves problems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Engagement Ads → Boost interaction &amp; community growth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Lead Generation Ads → Collect emails for early app access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Targeting Strategy: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Interest-based targeting: Food lovers, home cooks, working professionals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Lookalike Audiences: People similar to engaged followers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Retargeting: Users who watched videos or interacted with posts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79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6"/>
          <p:cNvSpPr txBox="1">
            <a:spLocks noGrp="1"/>
          </p:cNvSpPr>
          <p:nvPr>
            <p:ph type="title"/>
          </p:nvPr>
        </p:nvSpPr>
        <p:spPr>
          <a:xfrm>
            <a:off x="1233300" y="3226801"/>
            <a:ext cx="66774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 VS Mission</a:t>
            </a:r>
            <a:endParaRPr dirty="0"/>
          </a:p>
        </p:txBody>
      </p:sp>
      <p:sp>
        <p:nvSpPr>
          <p:cNvPr id="1332" name="Google Shape;1332;p46"/>
          <p:cNvSpPr txBox="1">
            <a:spLocks noGrp="1"/>
          </p:cNvSpPr>
          <p:nvPr>
            <p:ph type="title" idx="2"/>
          </p:nvPr>
        </p:nvSpPr>
        <p:spPr>
          <a:xfrm>
            <a:off x="3747300" y="1783901"/>
            <a:ext cx="1649400" cy="1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334" name="Google Shape;1334;p46"/>
          <p:cNvCxnSpPr/>
          <p:nvPr/>
        </p:nvCxnSpPr>
        <p:spPr>
          <a:xfrm>
            <a:off x="1404650" y="3968801"/>
            <a:ext cx="6334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5" name="Google Shape;1335;p46"/>
          <p:cNvGrpSpPr/>
          <p:nvPr/>
        </p:nvGrpSpPr>
        <p:grpSpPr>
          <a:xfrm>
            <a:off x="-1365497" y="2991763"/>
            <a:ext cx="2598794" cy="2543100"/>
            <a:chOff x="-1328681" y="2424238"/>
            <a:chExt cx="2598794" cy="2543100"/>
          </a:xfrm>
        </p:grpSpPr>
        <p:grpSp>
          <p:nvGrpSpPr>
            <p:cNvPr id="1336" name="Google Shape;1336;p46"/>
            <p:cNvGrpSpPr/>
            <p:nvPr/>
          </p:nvGrpSpPr>
          <p:grpSpPr>
            <a:xfrm>
              <a:off x="-1328681" y="2424238"/>
              <a:ext cx="2598794" cy="2543100"/>
              <a:chOff x="3295581" y="1300200"/>
              <a:chExt cx="2598794" cy="2543100"/>
            </a:xfrm>
          </p:grpSpPr>
          <p:grpSp>
            <p:nvGrpSpPr>
              <p:cNvPr id="1337" name="Google Shape;1337;p46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1338" name="Google Shape;1338;p46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46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46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46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46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46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4" name="Google Shape;1344;p46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1345" name="Google Shape;1345;p46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6" name="Google Shape;1346;p46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46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46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9" name="Google Shape;1349;p46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0" name="Google Shape;1350;p46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46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2" name="Google Shape;1352;p46"/>
            <p:cNvGrpSpPr/>
            <p:nvPr/>
          </p:nvGrpSpPr>
          <p:grpSpPr>
            <a:xfrm>
              <a:off x="350539" y="2668354"/>
              <a:ext cx="836562" cy="1592204"/>
              <a:chOff x="350539" y="2668354"/>
              <a:chExt cx="836562" cy="1592204"/>
            </a:xfrm>
          </p:grpSpPr>
          <p:sp>
            <p:nvSpPr>
              <p:cNvPr id="1353" name="Google Shape;1353;p46"/>
              <p:cNvSpPr/>
              <p:nvPr/>
            </p:nvSpPr>
            <p:spPr>
              <a:xfrm>
                <a:off x="643501" y="2668354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4" name="Google Shape;1354;p46"/>
              <p:cNvGrpSpPr/>
              <p:nvPr/>
            </p:nvGrpSpPr>
            <p:grpSpPr>
              <a:xfrm>
                <a:off x="350539" y="3886687"/>
                <a:ext cx="373871" cy="373871"/>
                <a:chOff x="1155193" y="1071872"/>
                <a:chExt cx="676200" cy="676200"/>
              </a:xfrm>
            </p:grpSpPr>
            <p:cxnSp>
              <p:nvCxnSpPr>
                <p:cNvPr id="1355" name="Google Shape;1355;p46"/>
                <p:cNvCxnSpPr/>
                <p:nvPr/>
              </p:nvCxnSpPr>
              <p:spPr>
                <a:xfrm>
                  <a:off x="1493293" y="1071872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46"/>
                <p:cNvCxnSpPr/>
                <p:nvPr/>
              </p:nvCxnSpPr>
              <p:spPr>
                <a:xfrm>
                  <a:off x="1493293" y="1071872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357" name="Google Shape;1357;p46"/>
          <p:cNvGrpSpPr/>
          <p:nvPr/>
        </p:nvGrpSpPr>
        <p:grpSpPr>
          <a:xfrm>
            <a:off x="2433142" y="394213"/>
            <a:ext cx="4277716" cy="1475416"/>
            <a:chOff x="2433142" y="394213"/>
            <a:chExt cx="4277716" cy="1475416"/>
          </a:xfrm>
        </p:grpSpPr>
        <p:grpSp>
          <p:nvGrpSpPr>
            <p:cNvPr id="1358" name="Google Shape;1358;p46"/>
            <p:cNvGrpSpPr/>
            <p:nvPr/>
          </p:nvGrpSpPr>
          <p:grpSpPr>
            <a:xfrm>
              <a:off x="2433142" y="394213"/>
              <a:ext cx="4277716" cy="1475416"/>
              <a:chOff x="4355300" y="2874625"/>
              <a:chExt cx="2120200" cy="708075"/>
            </a:xfrm>
          </p:grpSpPr>
          <p:sp>
            <p:nvSpPr>
              <p:cNvPr id="1359" name="Google Shape;1359;p46"/>
              <p:cNvSpPr/>
              <p:nvPr/>
            </p:nvSpPr>
            <p:spPr>
              <a:xfrm>
                <a:off x="4651525" y="3447450"/>
                <a:ext cx="84550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818" extrusionOk="0">
                    <a:moveTo>
                      <a:pt x="3001" y="1"/>
                    </a:moveTo>
                    <a:cubicBezTo>
                      <a:pt x="2181" y="128"/>
                      <a:pt x="1075" y="64"/>
                      <a:pt x="538" y="854"/>
                    </a:cubicBezTo>
                    <a:cubicBezTo>
                      <a:pt x="286" y="1265"/>
                      <a:pt x="1" y="2149"/>
                      <a:pt x="286" y="2591"/>
                    </a:cubicBezTo>
                    <a:cubicBezTo>
                      <a:pt x="408" y="2754"/>
                      <a:pt x="564" y="2818"/>
                      <a:pt x="728" y="2818"/>
                    </a:cubicBezTo>
                    <a:cubicBezTo>
                      <a:pt x="947" y="2818"/>
                      <a:pt x="1179" y="2704"/>
                      <a:pt x="1359" y="2560"/>
                    </a:cubicBezTo>
                    <a:cubicBezTo>
                      <a:pt x="1877" y="2129"/>
                      <a:pt x="2368" y="1172"/>
                      <a:pt x="3144" y="1172"/>
                    </a:cubicBezTo>
                    <a:cubicBezTo>
                      <a:pt x="3221" y="1172"/>
                      <a:pt x="3299" y="1182"/>
                      <a:pt x="3381" y="1201"/>
                    </a:cubicBez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4647600" y="3502975"/>
                <a:ext cx="1153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1802" extrusionOk="0">
                    <a:moveTo>
                      <a:pt x="4248" y="0"/>
                    </a:moveTo>
                    <a:cubicBezTo>
                      <a:pt x="3029" y="0"/>
                      <a:pt x="1952" y="904"/>
                      <a:pt x="822" y="1223"/>
                    </a:cubicBezTo>
                    <a:cubicBezTo>
                      <a:pt x="696" y="1254"/>
                      <a:pt x="32" y="1381"/>
                      <a:pt x="0" y="1570"/>
                    </a:cubicBezTo>
                    <a:cubicBezTo>
                      <a:pt x="0" y="1791"/>
                      <a:pt x="569" y="1791"/>
                      <a:pt x="696" y="1791"/>
                    </a:cubicBezTo>
                    <a:cubicBezTo>
                      <a:pt x="795" y="1798"/>
                      <a:pt x="894" y="1801"/>
                      <a:pt x="992" y="1801"/>
                    </a:cubicBezTo>
                    <a:cubicBezTo>
                      <a:pt x="1719" y="1801"/>
                      <a:pt x="2427" y="1631"/>
                      <a:pt x="3133" y="1631"/>
                    </a:cubicBezTo>
                    <a:cubicBezTo>
                      <a:pt x="3184" y="1631"/>
                      <a:pt x="3234" y="1631"/>
                      <a:pt x="3285" y="1633"/>
                    </a:cubicBezTo>
                    <a:cubicBezTo>
                      <a:pt x="3550" y="1633"/>
                      <a:pt x="3764" y="1655"/>
                      <a:pt x="3936" y="1655"/>
                    </a:cubicBezTo>
                    <a:cubicBezTo>
                      <a:pt x="4319" y="1655"/>
                      <a:pt x="4503" y="1550"/>
                      <a:pt x="4611" y="875"/>
                    </a:cubicBezTo>
                    <a:lnTo>
                      <a:pt x="4580" y="23"/>
                    </a:lnTo>
                    <a:cubicBezTo>
                      <a:pt x="4468" y="8"/>
                      <a:pt x="4358" y="0"/>
                      <a:pt x="4248" y="0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5813800" y="2874625"/>
                <a:ext cx="273225" cy="140975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5639" extrusionOk="0">
                    <a:moveTo>
                      <a:pt x="4239" y="0"/>
                    </a:moveTo>
                    <a:cubicBezTo>
                      <a:pt x="2040" y="0"/>
                      <a:pt x="0" y="252"/>
                      <a:pt x="0" y="775"/>
                    </a:cubicBezTo>
                    <a:cubicBezTo>
                      <a:pt x="0" y="1786"/>
                      <a:pt x="633" y="5638"/>
                      <a:pt x="633" y="5638"/>
                    </a:cubicBezTo>
                    <a:lnTo>
                      <a:pt x="7075" y="5638"/>
                    </a:lnTo>
                    <a:cubicBezTo>
                      <a:pt x="7075" y="5638"/>
                      <a:pt x="10929" y="1533"/>
                      <a:pt x="9286" y="649"/>
                    </a:cubicBezTo>
                    <a:cubicBezTo>
                      <a:pt x="8492" y="221"/>
                      <a:pt x="6296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6211725" y="2996600"/>
                <a:ext cx="2637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10551" h="8087" extrusionOk="0">
                    <a:moveTo>
                      <a:pt x="2254" y="1"/>
                    </a:moveTo>
                    <a:cubicBezTo>
                      <a:pt x="2003" y="1"/>
                      <a:pt x="1814" y="79"/>
                      <a:pt x="1708" y="254"/>
                    </a:cubicBezTo>
                    <a:cubicBezTo>
                      <a:pt x="822" y="1707"/>
                      <a:pt x="1" y="3602"/>
                      <a:pt x="1" y="3602"/>
                    </a:cubicBezTo>
                    <a:lnTo>
                      <a:pt x="4486" y="8087"/>
                    </a:lnTo>
                    <a:cubicBezTo>
                      <a:pt x="4486" y="8087"/>
                      <a:pt x="10550" y="7644"/>
                      <a:pt x="9856" y="5813"/>
                    </a:cubicBezTo>
                    <a:cubicBezTo>
                      <a:pt x="9244" y="4201"/>
                      <a:pt x="4088" y="1"/>
                      <a:pt x="2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4710150" y="3441850"/>
                <a:ext cx="89225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2314" extrusionOk="0">
                    <a:moveTo>
                      <a:pt x="473" y="0"/>
                    </a:moveTo>
                    <a:cubicBezTo>
                      <a:pt x="32" y="0"/>
                      <a:pt x="0" y="2248"/>
                      <a:pt x="695" y="2293"/>
                    </a:cubicBezTo>
                    <a:cubicBezTo>
                      <a:pt x="926" y="2308"/>
                      <a:pt x="1323" y="2313"/>
                      <a:pt x="1749" y="2313"/>
                    </a:cubicBezTo>
                    <a:cubicBezTo>
                      <a:pt x="2600" y="2313"/>
                      <a:pt x="3569" y="2293"/>
                      <a:pt x="3569" y="2293"/>
                    </a:cubicBezTo>
                    <a:lnTo>
                      <a:pt x="2843" y="32"/>
                    </a:lnTo>
                    <a:cubicBezTo>
                      <a:pt x="2843" y="32"/>
                      <a:pt x="916" y="0"/>
                      <a:pt x="4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4743150" y="3235075"/>
                <a:ext cx="428575" cy="275375"/>
              </a:xfrm>
              <a:custGeom>
                <a:avLst/>
                <a:gdLst/>
                <a:ahLst/>
                <a:cxnLst/>
                <a:rect l="l" t="t" r="r" b="b"/>
                <a:pathLst>
                  <a:path w="17143" h="11015" extrusionOk="0">
                    <a:moveTo>
                      <a:pt x="16968" y="0"/>
                    </a:moveTo>
                    <a:lnTo>
                      <a:pt x="13747" y="748"/>
                    </a:lnTo>
                    <a:cubicBezTo>
                      <a:pt x="13156" y="3888"/>
                      <a:pt x="10104" y="7875"/>
                      <a:pt x="2741" y="7875"/>
                    </a:cubicBezTo>
                    <a:cubicBezTo>
                      <a:pt x="2229" y="7875"/>
                      <a:pt x="1697" y="7856"/>
                      <a:pt x="1144" y="7816"/>
                    </a:cubicBezTo>
                    <a:cubicBezTo>
                      <a:pt x="1128" y="7815"/>
                      <a:pt x="1113" y="7814"/>
                      <a:pt x="1098" y="7814"/>
                    </a:cubicBezTo>
                    <a:cubicBezTo>
                      <a:pt x="0" y="7814"/>
                      <a:pt x="225" y="10759"/>
                      <a:pt x="1586" y="10912"/>
                    </a:cubicBezTo>
                    <a:cubicBezTo>
                      <a:pt x="2208" y="10981"/>
                      <a:pt x="2819" y="11015"/>
                      <a:pt x="3417" y="11015"/>
                    </a:cubicBezTo>
                    <a:cubicBezTo>
                      <a:pt x="11430" y="11015"/>
                      <a:pt x="17142" y="5021"/>
                      <a:pt x="16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4735250" y="3496425"/>
                <a:ext cx="89225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2314" extrusionOk="0">
                    <a:moveTo>
                      <a:pt x="475" y="0"/>
                    </a:moveTo>
                    <a:cubicBezTo>
                      <a:pt x="32" y="0"/>
                      <a:pt x="0" y="2248"/>
                      <a:pt x="695" y="2294"/>
                    </a:cubicBezTo>
                    <a:cubicBezTo>
                      <a:pt x="927" y="2308"/>
                      <a:pt x="1323" y="2313"/>
                      <a:pt x="1749" y="2313"/>
                    </a:cubicBezTo>
                    <a:cubicBezTo>
                      <a:pt x="2601" y="2313"/>
                      <a:pt x="3569" y="2294"/>
                      <a:pt x="3569" y="2294"/>
                    </a:cubicBezTo>
                    <a:lnTo>
                      <a:pt x="2843" y="32"/>
                    </a:lnTo>
                    <a:cubicBezTo>
                      <a:pt x="2843" y="32"/>
                      <a:pt x="916" y="0"/>
                      <a:pt x="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5497975" y="2967450"/>
                <a:ext cx="527600" cy="498850"/>
              </a:xfrm>
              <a:custGeom>
                <a:avLst/>
                <a:gdLst/>
                <a:ahLst/>
                <a:cxnLst/>
                <a:rect l="l" t="t" r="r" b="b"/>
                <a:pathLst>
                  <a:path w="21104" h="19954" extrusionOk="0">
                    <a:moveTo>
                      <a:pt x="16854" y="0"/>
                    </a:moveTo>
                    <a:cubicBezTo>
                      <a:pt x="15088" y="0"/>
                      <a:pt x="13369" y="324"/>
                      <a:pt x="13076" y="852"/>
                    </a:cubicBezTo>
                    <a:cubicBezTo>
                      <a:pt x="12454" y="1970"/>
                      <a:pt x="14339" y="13052"/>
                      <a:pt x="13258" y="13052"/>
                    </a:cubicBezTo>
                    <a:cubicBezTo>
                      <a:pt x="13240" y="13052"/>
                      <a:pt x="13222" y="13049"/>
                      <a:pt x="13202" y="13043"/>
                    </a:cubicBezTo>
                    <a:cubicBezTo>
                      <a:pt x="11242" y="12424"/>
                      <a:pt x="4945" y="10593"/>
                      <a:pt x="658" y="10593"/>
                    </a:cubicBezTo>
                    <a:cubicBezTo>
                      <a:pt x="433" y="10593"/>
                      <a:pt x="214" y="10598"/>
                      <a:pt x="1" y="10609"/>
                    </a:cubicBezTo>
                    <a:lnTo>
                      <a:pt x="20766" y="19953"/>
                    </a:lnTo>
                    <a:cubicBezTo>
                      <a:pt x="20766" y="19953"/>
                      <a:pt x="21104" y="3296"/>
                      <a:pt x="21035" y="1483"/>
                    </a:cubicBezTo>
                    <a:cubicBezTo>
                      <a:pt x="20995" y="432"/>
                      <a:pt x="18893" y="0"/>
                      <a:pt x="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4973525" y="3084950"/>
                <a:ext cx="1583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754" extrusionOk="0">
                    <a:moveTo>
                      <a:pt x="3072" y="1"/>
                    </a:moveTo>
                    <a:cubicBezTo>
                      <a:pt x="2856" y="1"/>
                      <a:pt x="2631" y="30"/>
                      <a:pt x="2398" y="94"/>
                    </a:cubicBezTo>
                    <a:cubicBezTo>
                      <a:pt x="1" y="740"/>
                      <a:pt x="397" y="2798"/>
                      <a:pt x="1514" y="4449"/>
                    </a:cubicBezTo>
                    <a:cubicBezTo>
                      <a:pt x="1896" y="4956"/>
                      <a:pt x="2223" y="5321"/>
                      <a:pt x="2589" y="5321"/>
                    </a:cubicBezTo>
                    <a:cubicBezTo>
                      <a:pt x="2803" y="5321"/>
                      <a:pt x="3031" y="5196"/>
                      <a:pt x="3291" y="4900"/>
                    </a:cubicBezTo>
                    <a:cubicBezTo>
                      <a:pt x="3793" y="5583"/>
                      <a:pt x="4157" y="6031"/>
                      <a:pt x="4562" y="6753"/>
                    </a:cubicBezTo>
                    <a:lnTo>
                      <a:pt x="6335" y="4531"/>
                    </a:lnTo>
                    <a:cubicBezTo>
                      <a:pt x="5903" y="4437"/>
                      <a:pt x="5342" y="4040"/>
                      <a:pt x="5293" y="3516"/>
                    </a:cubicBezTo>
                    <a:cubicBezTo>
                      <a:pt x="5872" y="1805"/>
                      <a:pt x="4758" y="1"/>
                      <a:pt x="3072" y="1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5036400" y="3194525"/>
                <a:ext cx="568800" cy="367925"/>
              </a:xfrm>
              <a:custGeom>
                <a:avLst/>
                <a:gdLst/>
                <a:ahLst/>
                <a:cxnLst/>
                <a:rect l="l" t="t" r="r" b="b"/>
                <a:pathLst>
                  <a:path w="22752" h="14717" extrusionOk="0">
                    <a:moveTo>
                      <a:pt x="4248" y="0"/>
                    </a:moveTo>
                    <a:cubicBezTo>
                      <a:pt x="1715" y="0"/>
                      <a:pt x="1" y="3715"/>
                      <a:pt x="3493" y="7946"/>
                    </a:cubicBezTo>
                    <a:cubicBezTo>
                      <a:pt x="6933" y="12115"/>
                      <a:pt x="15076" y="14717"/>
                      <a:pt x="18525" y="14717"/>
                    </a:cubicBezTo>
                    <a:cubicBezTo>
                      <a:pt x="21776" y="14717"/>
                      <a:pt x="22752" y="1661"/>
                      <a:pt x="17528" y="1661"/>
                    </a:cubicBezTo>
                    <a:cubicBezTo>
                      <a:pt x="17211" y="1661"/>
                      <a:pt x="16870" y="1709"/>
                      <a:pt x="16505" y="1812"/>
                    </a:cubicBezTo>
                    <a:cubicBezTo>
                      <a:pt x="15838" y="2000"/>
                      <a:pt x="15076" y="2079"/>
                      <a:pt x="14263" y="2079"/>
                    </a:cubicBezTo>
                    <a:cubicBezTo>
                      <a:pt x="11111" y="2079"/>
                      <a:pt x="7208" y="884"/>
                      <a:pt x="5198" y="170"/>
                    </a:cubicBezTo>
                    <a:cubicBezTo>
                      <a:pt x="4875" y="55"/>
                      <a:pt x="4555" y="0"/>
                      <a:pt x="4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5410600" y="3065175"/>
                <a:ext cx="989000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39560" h="20701" extrusionOk="0">
                    <a:moveTo>
                      <a:pt x="2547" y="19891"/>
                    </a:moveTo>
                    <a:cubicBezTo>
                      <a:pt x="2552" y="19891"/>
                      <a:pt x="2556" y="19891"/>
                      <a:pt x="2561" y="19891"/>
                    </a:cubicBezTo>
                    <a:lnTo>
                      <a:pt x="2561" y="19891"/>
                    </a:lnTo>
                    <a:cubicBezTo>
                      <a:pt x="2555" y="19891"/>
                      <a:pt x="2550" y="19891"/>
                      <a:pt x="2548" y="19891"/>
                    </a:cubicBezTo>
                    <a:close/>
                    <a:moveTo>
                      <a:pt x="32132" y="1"/>
                    </a:moveTo>
                    <a:cubicBezTo>
                      <a:pt x="31949" y="1"/>
                      <a:pt x="31811" y="50"/>
                      <a:pt x="31731" y="156"/>
                    </a:cubicBezTo>
                    <a:cubicBezTo>
                      <a:pt x="30895" y="1265"/>
                      <a:pt x="23687" y="12752"/>
                      <a:pt x="22066" y="12798"/>
                    </a:cubicBezTo>
                    <a:cubicBezTo>
                      <a:pt x="22063" y="12798"/>
                      <a:pt x="22059" y="12798"/>
                      <a:pt x="22055" y="12798"/>
                    </a:cubicBezTo>
                    <a:cubicBezTo>
                      <a:pt x="20656" y="12798"/>
                      <a:pt x="10982" y="6125"/>
                      <a:pt x="4723" y="6125"/>
                    </a:cubicBezTo>
                    <a:cubicBezTo>
                      <a:pt x="3503" y="6125"/>
                      <a:pt x="2412" y="6379"/>
                      <a:pt x="1537" y="6986"/>
                    </a:cubicBezTo>
                    <a:cubicBezTo>
                      <a:pt x="0" y="8053"/>
                      <a:pt x="8804" y="19893"/>
                      <a:pt x="2678" y="19893"/>
                    </a:cubicBezTo>
                    <a:cubicBezTo>
                      <a:pt x="2640" y="19893"/>
                      <a:pt x="2601" y="19892"/>
                      <a:pt x="2561" y="19891"/>
                    </a:cubicBezTo>
                    <a:lnTo>
                      <a:pt x="2561" y="19891"/>
                    </a:lnTo>
                    <a:cubicBezTo>
                      <a:pt x="3092" y="19910"/>
                      <a:pt x="18663" y="20701"/>
                      <a:pt x="22750" y="20701"/>
                    </a:cubicBezTo>
                    <a:cubicBezTo>
                      <a:pt x="22982" y="20701"/>
                      <a:pt x="23176" y="20698"/>
                      <a:pt x="23329" y="20693"/>
                    </a:cubicBezTo>
                    <a:cubicBezTo>
                      <a:pt x="26218" y="20592"/>
                      <a:pt x="35081" y="10296"/>
                      <a:pt x="38173" y="6192"/>
                    </a:cubicBezTo>
                    <a:cubicBezTo>
                      <a:pt x="39559" y="4353"/>
                      <a:pt x="33857" y="1"/>
                      <a:pt x="3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4962200" y="3062425"/>
                <a:ext cx="169700" cy="11912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4765" extrusionOk="0">
                    <a:moveTo>
                      <a:pt x="2224" y="1"/>
                    </a:moveTo>
                    <a:cubicBezTo>
                      <a:pt x="1688" y="1"/>
                      <a:pt x="1143" y="226"/>
                      <a:pt x="736" y="710"/>
                    </a:cubicBezTo>
                    <a:cubicBezTo>
                      <a:pt x="1" y="1589"/>
                      <a:pt x="434" y="2731"/>
                      <a:pt x="1164" y="3494"/>
                    </a:cubicBezTo>
                    <a:cubicBezTo>
                      <a:pt x="1154" y="2794"/>
                      <a:pt x="1759" y="2310"/>
                      <a:pt x="2390" y="2310"/>
                    </a:cubicBezTo>
                    <a:cubicBezTo>
                      <a:pt x="2421" y="2310"/>
                      <a:pt x="2452" y="2311"/>
                      <a:pt x="2484" y="2313"/>
                    </a:cubicBezTo>
                    <a:cubicBezTo>
                      <a:pt x="3220" y="2369"/>
                      <a:pt x="3371" y="3696"/>
                      <a:pt x="3502" y="3696"/>
                    </a:cubicBezTo>
                    <a:cubicBezTo>
                      <a:pt x="3512" y="3696"/>
                      <a:pt x="3523" y="3687"/>
                      <a:pt x="3533" y="3669"/>
                    </a:cubicBezTo>
                    <a:lnTo>
                      <a:pt x="3533" y="3668"/>
                    </a:lnTo>
                    <a:cubicBezTo>
                      <a:pt x="3543" y="3535"/>
                      <a:pt x="3608" y="3381"/>
                      <a:pt x="3735" y="3297"/>
                    </a:cubicBezTo>
                    <a:cubicBezTo>
                      <a:pt x="3832" y="3222"/>
                      <a:pt x="3920" y="3190"/>
                      <a:pt x="3996" y="3190"/>
                    </a:cubicBezTo>
                    <a:cubicBezTo>
                      <a:pt x="4400" y="3190"/>
                      <a:pt x="4476" y="4085"/>
                      <a:pt x="3829" y="4159"/>
                    </a:cubicBezTo>
                    <a:cubicBezTo>
                      <a:pt x="4205" y="4488"/>
                      <a:pt x="4708" y="4765"/>
                      <a:pt x="5183" y="4765"/>
                    </a:cubicBezTo>
                    <a:cubicBezTo>
                      <a:pt x="5596" y="4765"/>
                      <a:pt x="5987" y="4556"/>
                      <a:pt x="6255" y="3989"/>
                    </a:cubicBezTo>
                    <a:cubicBezTo>
                      <a:pt x="6788" y="2863"/>
                      <a:pt x="6788" y="1096"/>
                      <a:pt x="5577" y="448"/>
                    </a:cubicBezTo>
                    <a:cubicBezTo>
                      <a:pt x="5299" y="299"/>
                      <a:pt x="5019" y="234"/>
                      <a:pt x="4756" y="234"/>
                    </a:cubicBezTo>
                    <a:cubicBezTo>
                      <a:pt x="4329" y="234"/>
                      <a:pt x="3946" y="405"/>
                      <a:pt x="3682" y="669"/>
                    </a:cubicBezTo>
                    <a:cubicBezTo>
                      <a:pt x="3310" y="236"/>
                      <a:pt x="2772" y="1"/>
                      <a:pt x="2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6"/>
              <p:cNvSpPr/>
              <p:nvPr/>
            </p:nvSpPr>
            <p:spPr>
              <a:xfrm>
                <a:off x="6243250" y="2996600"/>
                <a:ext cx="219875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8795" h="7073" extrusionOk="0">
                    <a:moveTo>
                      <a:pt x="992" y="1"/>
                    </a:moveTo>
                    <a:cubicBezTo>
                      <a:pt x="741" y="1"/>
                      <a:pt x="552" y="79"/>
                      <a:pt x="445" y="254"/>
                    </a:cubicBezTo>
                    <a:cubicBezTo>
                      <a:pt x="294" y="503"/>
                      <a:pt x="145" y="766"/>
                      <a:pt x="1" y="1029"/>
                    </a:cubicBezTo>
                    <a:cubicBezTo>
                      <a:pt x="15" y="1004"/>
                      <a:pt x="46" y="992"/>
                      <a:pt x="91" y="992"/>
                    </a:cubicBezTo>
                    <a:cubicBezTo>
                      <a:pt x="1062" y="992"/>
                      <a:pt x="8747" y="6561"/>
                      <a:pt x="7816" y="7073"/>
                    </a:cubicBezTo>
                    <a:cubicBezTo>
                      <a:pt x="8431" y="6753"/>
                      <a:pt x="8794" y="6341"/>
                      <a:pt x="8595" y="5813"/>
                    </a:cubicBezTo>
                    <a:cubicBezTo>
                      <a:pt x="7983" y="4201"/>
                      <a:pt x="2827" y="1"/>
                      <a:pt x="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6"/>
              <p:cNvSpPr/>
              <p:nvPr/>
            </p:nvSpPr>
            <p:spPr>
              <a:xfrm>
                <a:off x="5813800" y="2874625"/>
                <a:ext cx="2450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9802" h="2210" extrusionOk="0">
                    <a:moveTo>
                      <a:pt x="4239" y="0"/>
                    </a:moveTo>
                    <a:cubicBezTo>
                      <a:pt x="2040" y="0"/>
                      <a:pt x="0" y="252"/>
                      <a:pt x="0" y="775"/>
                    </a:cubicBezTo>
                    <a:cubicBezTo>
                      <a:pt x="0" y="1068"/>
                      <a:pt x="54" y="1601"/>
                      <a:pt x="130" y="2209"/>
                    </a:cubicBezTo>
                    <a:cubicBezTo>
                      <a:pt x="78" y="1744"/>
                      <a:pt x="2792" y="1466"/>
                      <a:pt x="5313" y="1466"/>
                    </a:cubicBezTo>
                    <a:cubicBezTo>
                      <a:pt x="7582" y="1466"/>
                      <a:pt x="9695" y="1691"/>
                      <a:pt x="9497" y="2208"/>
                    </a:cubicBezTo>
                    <a:cubicBezTo>
                      <a:pt x="9775" y="1521"/>
                      <a:pt x="9802" y="927"/>
                      <a:pt x="9286" y="649"/>
                    </a:cubicBezTo>
                    <a:cubicBezTo>
                      <a:pt x="8492" y="221"/>
                      <a:pt x="6296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4768025" y="3235075"/>
                <a:ext cx="588125" cy="315950"/>
              </a:xfrm>
              <a:custGeom>
                <a:avLst/>
                <a:gdLst/>
                <a:ahLst/>
                <a:cxnLst/>
                <a:rect l="l" t="t" r="r" b="b"/>
                <a:pathLst>
                  <a:path w="23525" h="12638" extrusionOk="0">
                    <a:moveTo>
                      <a:pt x="16060" y="0"/>
                    </a:moveTo>
                    <a:lnTo>
                      <a:pt x="12779" y="1123"/>
                    </a:lnTo>
                    <a:cubicBezTo>
                      <a:pt x="18920" y="6927"/>
                      <a:pt x="12969" y="9999"/>
                      <a:pt x="1288" y="9999"/>
                    </a:cubicBezTo>
                    <a:cubicBezTo>
                      <a:pt x="1243" y="9999"/>
                      <a:pt x="1198" y="9999"/>
                      <a:pt x="1153" y="9999"/>
                    </a:cubicBezTo>
                    <a:cubicBezTo>
                      <a:pt x="1152" y="9999"/>
                      <a:pt x="1152" y="9999"/>
                      <a:pt x="1151" y="9999"/>
                    </a:cubicBezTo>
                    <a:cubicBezTo>
                      <a:pt x="0" y="9999"/>
                      <a:pt x="166" y="12538"/>
                      <a:pt x="1553" y="12592"/>
                    </a:cubicBezTo>
                    <a:cubicBezTo>
                      <a:pt x="2317" y="12622"/>
                      <a:pt x="3069" y="12637"/>
                      <a:pt x="3806" y="12637"/>
                    </a:cubicBezTo>
                    <a:cubicBezTo>
                      <a:pt x="15448" y="12637"/>
                      <a:pt x="23524" y="8866"/>
                      <a:pt x="16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4366900" y="3245550"/>
                <a:ext cx="345050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802" h="12439" extrusionOk="0">
                    <a:moveTo>
                      <a:pt x="0" y="0"/>
                    </a:moveTo>
                    <a:lnTo>
                      <a:pt x="2181" y="12439"/>
                    </a:lnTo>
                    <a:lnTo>
                      <a:pt x="13802" y="12439"/>
                    </a:lnTo>
                    <a:lnTo>
                      <a:pt x="11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4409825" y="3525975"/>
                <a:ext cx="502650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20106" h="1222" extrusionOk="0">
                    <a:moveTo>
                      <a:pt x="0" y="1"/>
                    </a:moveTo>
                    <a:lnTo>
                      <a:pt x="0" y="1222"/>
                    </a:lnTo>
                    <a:lnTo>
                      <a:pt x="20106" y="1222"/>
                    </a:lnTo>
                    <a:lnTo>
                      <a:pt x="20106" y="8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4355300" y="3245550"/>
                <a:ext cx="3450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803" h="12439" extrusionOk="0">
                    <a:moveTo>
                      <a:pt x="0" y="0"/>
                    </a:moveTo>
                    <a:lnTo>
                      <a:pt x="2181" y="12439"/>
                    </a:lnTo>
                    <a:lnTo>
                      <a:pt x="13803" y="12439"/>
                    </a:lnTo>
                    <a:lnTo>
                      <a:pt x="116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7" name="Google Shape;1377;p46"/>
            <p:cNvGrpSpPr/>
            <p:nvPr/>
          </p:nvGrpSpPr>
          <p:grpSpPr>
            <a:xfrm>
              <a:off x="2713826" y="414764"/>
              <a:ext cx="918864" cy="708121"/>
              <a:chOff x="2713826" y="414764"/>
              <a:chExt cx="918864" cy="708121"/>
            </a:xfrm>
          </p:grpSpPr>
          <p:sp>
            <p:nvSpPr>
              <p:cNvPr id="1378" name="Google Shape;1378;p46"/>
              <p:cNvSpPr/>
              <p:nvPr/>
            </p:nvSpPr>
            <p:spPr>
              <a:xfrm>
                <a:off x="2713826" y="414764"/>
                <a:ext cx="649627" cy="649655"/>
              </a:xfrm>
              <a:custGeom>
                <a:avLst/>
                <a:gdLst/>
                <a:ahLst/>
                <a:cxnLst/>
                <a:rect l="l" t="t" r="r" b="b"/>
                <a:pathLst>
                  <a:path w="11150" h="11150" extrusionOk="0">
                    <a:moveTo>
                      <a:pt x="5575" y="0"/>
                    </a:moveTo>
                    <a:cubicBezTo>
                      <a:pt x="2497" y="0"/>
                      <a:pt x="1" y="2496"/>
                      <a:pt x="1" y="5574"/>
                    </a:cubicBezTo>
                    <a:cubicBezTo>
                      <a:pt x="1" y="8654"/>
                      <a:pt x="2497" y="11150"/>
                      <a:pt x="5575" y="11150"/>
                    </a:cubicBezTo>
                    <a:cubicBezTo>
                      <a:pt x="8654" y="11150"/>
                      <a:pt x="11150" y="8654"/>
                      <a:pt x="11150" y="5574"/>
                    </a:cubicBezTo>
                    <a:cubicBezTo>
                      <a:pt x="11150" y="2496"/>
                      <a:pt x="8654" y="0"/>
                      <a:pt x="5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9" name="Google Shape;1379;p46"/>
              <p:cNvGrpSpPr/>
              <p:nvPr/>
            </p:nvGrpSpPr>
            <p:grpSpPr>
              <a:xfrm>
                <a:off x="2851698" y="554461"/>
                <a:ext cx="373865" cy="370254"/>
                <a:chOff x="5049725" y="1435050"/>
                <a:chExt cx="486550" cy="481850"/>
              </a:xfrm>
            </p:grpSpPr>
            <p:sp>
              <p:nvSpPr>
                <p:cNvPr id="1380" name="Google Shape;1380;p46"/>
                <p:cNvSpPr/>
                <p:nvPr/>
              </p:nvSpPr>
              <p:spPr>
                <a:xfrm>
                  <a:off x="5136300" y="1519775"/>
                  <a:ext cx="310550" cy="3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2" h="12422" extrusionOk="0">
                      <a:moveTo>
                        <a:pt x="6209" y="1"/>
                      </a:moveTo>
                      <a:cubicBezTo>
                        <a:pt x="2786" y="1"/>
                        <a:pt x="0" y="2786"/>
                        <a:pt x="0" y="6213"/>
                      </a:cubicBezTo>
                      <a:cubicBezTo>
                        <a:pt x="0" y="9637"/>
                        <a:pt x="2786" y="12422"/>
                        <a:pt x="6209" y="12422"/>
                      </a:cubicBezTo>
                      <a:cubicBezTo>
                        <a:pt x="9636" y="12422"/>
                        <a:pt x="12422" y="9637"/>
                        <a:pt x="12422" y="6213"/>
                      </a:cubicBezTo>
                      <a:cubicBezTo>
                        <a:pt x="12422" y="5219"/>
                        <a:pt x="12160" y="4258"/>
                        <a:pt x="11711" y="3388"/>
                      </a:cubicBezTo>
                      <a:lnTo>
                        <a:pt x="11428" y="3388"/>
                      </a:lnTo>
                      <a:lnTo>
                        <a:pt x="10780" y="4036"/>
                      </a:lnTo>
                      <a:cubicBezTo>
                        <a:pt x="11112" y="4713"/>
                        <a:pt x="11286" y="5457"/>
                        <a:pt x="11292" y="6213"/>
                      </a:cubicBezTo>
                      <a:cubicBezTo>
                        <a:pt x="11292" y="9013"/>
                        <a:pt x="9010" y="11293"/>
                        <a:pt x="6209" y="11293"/>
                      </a:cubicBezTo>
                      <a:cubicBezTo>
                        <a:pt x="3409" y="11293"/>
                        <a:pt x="1129" y="9013"/>
                        <a:pt x="1129" y="6213"/>
                      </a:cubicBezTo>
                      <a:cubicBezTo>
                        <a:pt x="1129" y="3409"/>
                        <a:pt x="3409" y="1130"/>
                        <a:pt x="6209" y="1130"/>
                      </a:cubicBezTo>
                      <a:cubicBezTo>
                        <a:pt x="6965" y="1133"/>
                        <a:pt x="7709" y="1307"/>
                        <a:pt x="8387" y="1639"/>
                      </a:cubicBezTo>
                      <a:lnTo>
                        <a:pt x="9034" y="994"/>
                      </a:lnTo>
                      <a:lnTo>
                        <a:pt x="9034" y="708"/>
                      </a:lnTo>
                      <a:cubicBezTo>
                        <a:pt x="8164" y="260"/>
                        <a:pt x="7203" y="1"/>
                        <a:pt x="6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81" name="Google Shape;1381;p46"/>
                <p:cNvSpPr/>
                <p:nvPr/>
              </p:nvSpPr>
              <p:spPr>
                <a:xfrm>
                  <a:off x="5184925" y="1576250"/>
                  <a:ext cx="205475" cy="19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9" h="7905" extrusionOk="0">
                      <a:moveTo>
                        <a:pt x="4264" y="0"/>
                      </a:moveTo>
                      <a:cubicBezTo>
                        <a:pt x="2665" y="0"/>
                        <a:pt x="1226" y="964"/>
                        <a:pt x="612" y="2439"/>
                      </a:cubicBezTo>
                      <a:cubicBezTo>
                        <a:pt x="0" y="3918"/>
                        <a:pt x="341" y="5616"/>
                        <a:pt x="1470" y="6748"/>
                      </a:cubicBezTo>
                      <a:cubicBezTo>
                        <a:pt x="2225" y="7503"/>
                        <a:pt x="3236" y="7904"/>
                        <a:pt x="4264" y="7904"/>
                      </a:cubicBezTo>
                      <a:cubicBezTo>
                        <a:pt x="4774" y="7904"/>
                        <a:pt x="5287" y="7806"/>
                        <a:pt x="5776" y="7603"/>
                      </a:cubicBezTo>
                      <a:cubicBezTo>
                        <a:pt x="7255" y="6992"/>
                        <a:pt x="8218" y="5550"/>
                        <a:pt x="8218" y="3954"/>
                      </a:cubicBezTo>
                      <a:cubicBezTo>
                        <a:pt x="8212" y="3502"/>
                        <a:pt x="8131" y="3059"/>
                        <a:pt x="7974" y="2638"/>
                      </a:cubicBezTo>
                      <a:lnTo>
                        <a:pt x="7050" y="3565"/>
                      </a:lnTo>
                      <a:cubicBezTo>
                        <a:pt x="7071" y="3692"/>
                        <a:pt x="7083" y="3821"/>
                        <a:pt x="7089" y="3954"/>
                      </a:cubicBezTo>
                      <a:cubicBezTo>
                        <a:pt x="7089" y="5095"/>
                        <a:pt x="6399" y="6125"/>
                        <a:pt x="5345" y="6562"/>
                      </a:cubicBezTo>
                      <a:cubicBezTo>
                        <a:pt x="4996" y="6706"/>
                        <a:pt x="4629" y="6776"/>
                        <a:pt x="4265" y="6776"/>
                      </a:cubicBezTo>
                      <a:cubicBezTo>
                        <a:pt x="3530" y="6776"/>
                        <a:pt x="2808" y="6489"/>
                        <a:pt x="2268" y="5947"/>
                      </a:cubicBezTo>
                      <a:cubicBezTo>
                        <a:pt x="1461" y="5140"/>
                        <a:pt x="1220" y="3927"/>
                        <a:pt x="1657" y="2873"/>
                      </a:cubicBezTo>
                      <a:cubicBezTo>
                        <a:pt x="2093" y="1816"/>
                        <a:pt x="3123" y="1129"/>
                        <a:pt x="4264" y="1129"/>
                      </a:cubicBezTo>
                      <a:cubicBezTo>
                        <a:pt x="4394" y="1132"/>
                        <a:pt x="4523" y="1144"/>
                        <a:pt x="4653" y="1168"/>
                      </a:cubicBezTo>
                      <a:lnTo>
                        <a:pt x="5580" y="241"/>
                      </a:lnTo>
                      <a:cubicBezTo>
                        <a:pt x="5159" y="84"/>
                        <a:pt x="4713" y="3"/>
                        <a:pt x="42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82" name="Google Shape;1382;p46"/>
                <p:cNvSpPr/>
                <p:nvPr/>
              </p:nvSpPr>
              <p:spPr>
                <a:xfrm>
                  <a:off x="5049725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672" y="1"/>
                      </a:moveTo>
                      <a:cubicBezTo>
                        <a:pt x="4379" y="1"/>
                        <a:pt x="0" y="4307"/>
                        <a:pt x="0" y="9601"/>
                      </a:cubicBezTo>
                      <a:cubicBezTo>
                        <a:pt x="0" y="14892"/>
                        <a:pt x="4379" y="19273"/>
                        <a:pt x="9672" y="19273"/>
                      </a:cubicBezTo>
                      <a:cubicBezTo>
                        <a:pt x="14966" y="19273"/>
                        <a:pt x="19272" y="14892"/>
                        <a:pt x="19272" y="9601"/>
                      </a:cubicBezTo>
                      <a:cubicBezTo>
                        <a:pt x="19269" y="8204"/>
                        <a:pt x="18962" y="6821"/>
                        <a:pt x="18369" y="5557"/>
                      </a:cubicBezTo>
                      <a:lnTo>
                        <a:pt x="17646" y="6279"/>
                      </a:lnTo>
                      <a:cubicBezTo>
                        <a:pt x="17327" y="6599"/>
                        <a:pt x="16896" y="6776"/>
                        <a:pt x="16448" y="6776"/>
                      </a:cubicBezTo>
                      <a:lnTo>
                        <a:pt x="16430" y="6776"/>
                      </a:lnTo>
                      <a:cubicBezTo>
                        <a:pt x="16809" y="7671"/>
                        <a:pt x="17008" y="8628"/>
                        <a:pt x="17014" y="9601"/>
                      </a:cubicBezTo>
                      <a:cubicBezTo>
                        <a:pt x="17014" y="13648"/>
                        <a:pt x="13720" y="16939"/>
                        <a:pt x="9672" y="16939"/>
                      </a:cubicBezTo>
                      <a:cubicBezTo>
                        <a:pt x="5625" y="16939"/>
                        <a:pt x="2334" y="13648"/>
                        <a:pt x="2334" y="9601"/>
                      </a:cubicBezTo>
                      <a:cubicBezTo>
                        <a:pt x="2334" y="5554"/>
                        <a:pt x="5625" y="2259"/>
                        <a:pt x="9672" y="2259"/>
                      </a:cubicBezTo>
                      <a:cubicBezTo>
                        <a:pt x="10642" y="2265"/>
                        <a:pt x="11603" y="2464"/>
                        <a:pt x="12497" y="2844"/>
                      </a:cubicBezTo>
                      <a:lnTo>
                        <a:pt x="12497" y="2825"/>
                      </a:lnTo>
                      <a:cubicBezTo>
                        <a:pt x="12494" y="2374"/>
                        <a:pt x="12672" y="1943"/>
                        <a:pt x="12991" y="1627"/>
                      </a:cubicBezTo>
                      <a:lnTo>
                        <a:pt x="13713" y="904"/>
                      </a:lnTo>
                      <a:cubicBezTo>
                        <a:pt x="12449" y="311"/>
                        <a:pt x="11070" y="4"/>
                        <a:pt x="96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83" name="Google Shape;1383;p46"/>
                <p:cNvSpPr/>
                <p:nvPr/>
              </p:nvSpPr>
              <p:spPr>
                <a:xfrm>
                  <a:off x="5245825" y="1435050"/>
                  <a:ext cx="290450" cy="2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8" h="11294" extrusionOk="0">
                      <a:moveTo>
                        <a:pt x="8601" y="1"/>
                      </a:moveTo>
                      <a:cubicBezTo>
                        <a:pt x="8461" y="1"/>
                        <a:pt x="8319" y="52"/>
                        <a:pt x="8203" y="168"/>
                      </a:cubicBezTo>
                      <a:lnTo>
                        <a:pt x="5945" y="2426"/>
                      </a:lnTo>
                      <a:cubicBezTo>
                        <a:pt x="5839" y="2531"/>
                        <a:pt x="5779" y="2676"/>
                        <a:pt x="5782" y="2826"/>
                      </a:cubicBezTo>
                      <a:lnTo>
                        <a:pt x="5782" y="4850"/>
                      </a:lnTo>
                      <a:lnTo>
                        <a:pt x="2554" y="8075"/>
                      </a:lnTo>
                      <a:cubicBezTo>
                        <a:pt x="2328" y="7967"/>
                        <a:pt x="2081" y="7906"/>
                        <a:pt x="1828" y="7906"/>
                      </a:cubicBezTo>
                      <a:cubicBezTo>
                        <a:pt x="1142" y="7906"/>
                        <a:pt x="525" y="8319"/>
                        <a:pt x="263" y="8951"/>
                      </a:cubicBezTo>
                      <a:cubicBezTo>
                        <a:pt x="1" y="9584"/>
                        <a:pt x="145" y="10312"/>
                        <a:pt x="630" y="10797"/>
                      </a:cubicBezTo>
                      <a:cubicBezTo>
                        <a:pt x="954" y="11122"/>
                        <a:pt x="1388" y="11294"/>
                        <a:pt x="1828" y="11294"/>
                      </a:cubicBezTo>
                      <a:cubicBezTo>
                        <a:pt x="2046" y="11294"/>
                        <a:pt x="2266" y="11251"/>
                        <a:pt x="2476" y="11165"/>
                      </a:cubicBezTo>
                      <a:cubicBezTo>
                        <a:pt x="3108" y="10903"/>
                        <a:pt x="3524" y="10285"/>
                        <a:pt x="3524" y="9602"/>
                      </a:cubicBezTo>
                      <a:cubicBezTo>
                        <a:pt x="3521" y="9349"/>
                        <a:pt x="3463" y="9102"/>
                        <a:pt x="3352" y="8876"/>
                      </a:cubicBezTo>
                      <a:lnTo>
                        <a:pt x="6580" y="5648"/>
                      </a:lnTo>
                      <a:lnTo>
                        <a:pt x="8604" y="5648"/>
                      </a:lnTo>
                      <a:cubicBezTo>
                        <a:pt x="8754" y="5648"/>
                        <a:pt x="8896" y="5588"/>
                        <a:pt x="9004" y="5482"/>
                      </a:cubicBezTo>
                      <a:lnTo>
                        <a:pt x="11263" y="3224"/>
                      </a:lnTo>
                      <a:cubicBezTo>
                        <a:pt x="11618" y="2869"/>
                        <a:pt x="11365" y="2260"/>
                        <a:pt x="10862" y="2260"/>
                      </a:cubicBezTo>
                      <a:lnTo>
                        <a:pt x="9170" y="2260"/>
                      </a:lnTo>
                      <a:lnTo>
                        <a:pt x="9170" y="568"/>
                      </a:lnTo>
                      <a:cubicBezTo>
                        <a:pt x="9170" y="226"/>
                        <a:pt x="8892" y="1"/>
                        <a:pt x="86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sp>
            <p:nvSpPr>
              <p:cNvPr id="1384" name="Google Shape;1384;p46"/>
              <p:cNvSpPr/>
              <p:nvPr/>
            </p:nvSpPr>
            <p:spPr>
              <a:xfrm>
                <a:off x="3325301" y="924717"/>
                <a:ext cx="175696" cy="175696"/>
              </a:xfrm>
              <a:custGeom>
                <a:avLst/>
                <a:gdLst/>
                <a:ahLst/>
                <a:cxnLst/>
                <a:rect l="l" t="t" r="r" b="b"/>
                <a:pathLst>
                  <a:path w="11150" h="11150" extrusionOk="0">
                    <a:moveTo>
                      <a:pt x="5575" y="0"/>
                    </a:moveTo>
                    <a:cubicBezTo>
                      <a:pt x="2497" y="0"/>
                      <a:pt x="1" y="2496"/>
                      <a:pt x="1" y="5574"/>
                    </a:cubicBezTo>
                    <a:cubicBezTo>
                      <a:pt x="1" y="8654"/>
                      <a:pt x="2497" y="11150"/>
                      <a:pt x="5575" y="11150"/>
                    </a:cubicBezTo>
                    <a:cubicBezTo>
                      <a:pt x="8654" y="11150"/>
                      <a:pt x="11150" y="8654"/>
                      <a:pt x="11150" y="5574"/>
                    </a:cubicBezTo>
                    <a:cubicBezTo>
                      <a:pt x="11150" y="2496"/>
                      <a:pt x="8654" y="0"/>
                      <a:pt x="5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>
                <a:off x="3545050" y="1035246"/>
                <a:ext cx="87639" cy="87639"/>
              </a:xfrm>
              <a:custGeom>
                <a:avLst/>
                <a:gdLst/>
                <a:ahLst/>
                <a:cxnLst/>
                <a:rect l="l" t="t" r="r" b="b"/>
                <a:pathLst>
                  <a:path w="11150" h="11150" extrusionOk="0">
                    <a:moveTo>
                      <a:pt x="5575" y="0"/>
                    </a:moveTo>
                    <a:cubicBezTo>
                      <a:pt x="2497" y="0"/>
                      <a:pt x="1" y="2496"/>
                      <a:pt x="1" y="5574"/>
                    </a:cubicBezTo>
                    <a:cubicBezTo>
                      <a:pt x="1" y="8654"/>
                      <a:pt x="2497" y="11150"/>
                      <a:pt x="5575" y="11150"/>
                    </a:cubicBezTo>
                    <a:cubicBezTo>
                      <a:pt x="8654" y="11150"/>
                      <a:pt x="11150" y="8654"/>
                      <a:pt x="11150" y="5574"/>
                    </a:cubicBezTo>
                    <a:cubicBezTo>
                      <a:pt x="11150" y="2496"/>
                      <a:pt x="8654" y="0"/>
                      <a:pt x="5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>
          <a:extLst>
            <a:ext uri="{FF2B5EF4-FFF2-40B4-BE49-F238E27FC236}">
              <a16:creationId xmlns:a16="http://schemas.microsoft.com/office/drawing/2014/main" id="{05F97547-4489-9C48-6454-EEDC4EEC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9">
            <a:extLst>
              <a:ext uri="{FF2B5EF4-FFF2-40B4-BE49-F238E27FC236}">
                <a16:creationId xmlns:a16="http://schemas.microsoft.com/office/drawing/2014/main" id="{E2881B39-E0F1-1317-427F-BDDAE29A8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197900"/>
            <a:ext cx="5549100" cy="17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Linkdn MARKETING STRATEGY</a:t>
            </a:r>
            <a:endParaRPr sz="4400" dirty="0"/>
          </a:p>
        </p:txBody>
      </p:sp>
      <p:cxnSp>
        <p:nvCxnSpPr>
          <p:cNvPr id="2096" name="Google Shape;2096;p59">
            <a:extLst>
              <a:ext uri="{FF2B5EF4-FFF2-40B4-BE49-F238E27FC236}">
                <a16:creationId xmlns:a16="http://schemas.microsoft.com/office/drawing/2014/main" id="{DF6629F4-960E-D294-2DB2-1A5C24215CB6}"/>
              </a:ext>
            </a:extLst>
          </p:cNvPr>
          <p:cNvCxnSpPr/>
          <p:nvPr/>
        </p:nvCxnSpPr>
        <p:spPr>
          <a:xfrm>
            <a:off x="833976" y="2655175"/>
            <a:ext cx="5019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7" name="Google Shape;2097;p59">
            <a:extLst>
              <a:ext uri="{FF2B5EF4-FFF2-40B4-BE49-F238E27FC236}">
                <a16:creationId xmlns:a16="http://schemas.microsoft.com/office/drawing/2014/main" id="{7FD2D023-1B2F-BADF-37CB-6D90EA7AE37C}"/>
              </a:ext>
            </a:extLst>
          </p:cNvPr>
          <p:cNvGrpSpPr/>
          <p:nvPr/>
        </p:nvGrpSpPr>
        <p:grpSpPr>
          <a:xfrm>
            <a:off x="5668945" y="898013"/>
            <a:ext cx="2759911" cy="3710463"/>
            <a:chOff x="5668945" y="898013"/>
            <a:chExt cx="2759911" cy="3710463"/>
          </a:xfrm>
        </p:grpSpPr>
        <p:grpSp>
          <p:nvGrpSpPr>
            <p:cNvPr id="2098" name="Google Shape;2098;p59">
              <a:extLst>
                <a:ext uri="{FF2B5EF4-FFF2-40B4-BE49-F238E27FC236}">
                  <a16:creationId xmlns:a16="http://schemas.microsoft.com/office/drawing/2014/main" id="{91D1FD27-CBD8-18CD-A053-7423DCAC29F3}"/>
                </a:ext>
              </a:extLst>
            </p:cNvPr>
            <p:cNvGrpSpPr/>
            <p:nvPr/>
          </p:nvGrpSpPr>
          <p:grpSpPr>
            <a:xfrm>
              <a:off x="6792573" y="898013"/>
              <a:ext cx="909160" cy="666021"/>
              <a:chOff x="2076625" y="495650"/>
              <a:chExt cx="1053000" cy="771393"/>
            </a:xfrm>
          </p:grpSpPr>
          <p:sp>
            <p:nvSpPr>
              <p:cNvPr id="2099" name="Google Shape;2099;p59">
                <a:extLst>
                  <a:ext uri="{FF2B5EF4-FFF2-40B4-BE49-F238E27FC236}">
                    <a16:creationId xmlns:a16="http://schemas.microsoft.com/office/drawing/2014/main" id="{23676B6E-2D5A-6EBE-736B-0DB7B36F84E2}"/>
                  </a:ext>
                </a:extLst>
              </p:cNvPr>
              <p:cNvSpPr/>
              <p:nvPr/>
            </p:nvSpPr>
            <p:spPr>
              <a:xfrm>
                <a:off x="2076625" y="495650"/>
                <a:ext cx="1053000" cy="601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9">
                <a:extLst>
                  <a:ext uri="{FF2B5EF4-FFF2-40B4-BE49-F238E27FC236}">
                    <a16:creationId xmlns:a16="http://schemas.microsoft.com/office/drawing/2014/main" id="{0373FC3F-4F97-3605-5B91-DEEC0BF0BCBA}"/>
                  </a:ext>
                </a:extLst>
              </p:cNvPr>
              <p:cNvSpPr/>
              <p:nvPr/>
            </p:nvSpPr>
            <p:spPr>
              <a:xfrm>
                <a:off x="2809892" y="951350"/>
                <a:ext cx="194918" cy="315692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537" extrusionOk="0">
                    <a:moveTo>
                      <a:pt x="3071" y="0"/>
                    </a:moveTo>
                    <a:lnTo>
                      <a:pt x="0" y="2437"/>
                    </a:lnTo>
                    <a:lnTo>
                      <a:pt x="3071" y="5537"/>
                    </a:lnTo>
                    <a:lnTo>
                      <a:pt x="30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1" name="Google Shape;2101;p59">
                <a:extLst>
                  <a:ext uri="{FF2B5EF4-FFF2-40B4-BE49-F238E27FC236}">
                    <a16:creationId xmlns:a16="http://schemas.microsoft.com/office/drawing/2014/main" id="{3BBF18CB-A627-C9A5-E2AE-BAC338C5B2B1}"/>
                  </a:ext>
                </a:extLst>
              </p:cNvPr>
              <p:cNvGrpSpPr/>
              <p:nvPr/>
            </p:nvGrpSpPr>
            <p:grpSpPr>
              <a:xfrm>
                <a:off x="2238088" y="634937"/>
                <a:ext cx="729996" cy="322925"/>
                <a:chOff x="2238088" y="611200"/>
                <a:chExt cx="729996" cy="322925"/>
              </a:xfrm>
            </p:grpSpPr>
            <p:sp>
              <p:nvSpPr>
                <p:cNvPr id="2102" name="Google Shape;2102;p59">
                  <a:extLst>
                    <a:ext uri="{FF2B5EF4-FFF2-40B4-BE49-F238E27FC236}">
                      <a16:creationId xmlns:a16="http://schemas.microsoft.com/office/drawing/2014/main" id="{989630D7-31F8-2FD1-48E3-2A99CF79267E}"/>
                    </a:ext>
                  </a:extLst>
                </p:cNvPr>
                <p:cNvSpPr/>
                <p:nvPr/>
              </p:nvSpPr>
              <p:spPr>
                <a:xfrm>
                  <a:off x="2238088" y="611200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3"/>
                      </a:lnTo>
                      <a:lnTo>
                        <a:pt x="11094" y="693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59">
                  <a:extLst>
                    <a:ext uri="{FF2B5EF4-FFF2-40B4-BE49-F238E27FC236}">
                      <a16:creationId xmlns:a16="http://schemas.microsoft.com/office/drawing/2014/main" id="{A0028802-829E-EFA0-4A59-D260D48857FB}"/>
                    </a:ext>
                  </a:extLst>
                </p:cNvPr>
                <p:cNvSpPr/>
                <p:nvPr/>
              </p:nvSpPr>
              <p:spPr>
                <a:xfrm>
                  <a:off x="2238088" y="703643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59">
                  <a:extLst>
                    <a:ext uri="{FF2B5EF4-FFF2-40B4-BE49-F238E27FC236}">
                      <a16:creationId xmlns:a16="http://schemas.microsoft.com/office/drawing/2014/main" id="{D842BF25-C705-B2C1-7F03-BDE26F3B5DCE}"/>
                    </a:ext>
                  </a:extLst>
                </p:cNvPr>
                <p:cNvSpPr/>
                <p:nvPr/>
              </p:nvSpPr>
              <p:spPr>
                <a:xfrm>
                  <a:off x="2238088" y="796152"/>
                  <a:ext cx="729996" cy="4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2" extrusionOk="0">
                      <a:moveTo>
                        <a:pt x="0" y="0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59">
                  <a:extLst>
                    <a:ext uri="{FF2B5EF4-FFF2-40B4-BE49-F238E27FC236}">
                      <a16:creationId xmlns:a16="http://schemas.microsoft.com/office/drawing/2014/main" id="{97D82C25-BAB0-AB81-3DAE-3FC58713EF77}"/>
                    </a:ext>
                  </a:extLst>
                </p:cNvPr>
                <p:cNvSpPr/>
                <p:nvPr/>
              </p:nvSpPr>
              <p:spPr>
                <a:xfrm>
                  <a:off x="2238088" y="888529"/>
                  <a:ext cx="410890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6245" y="692"/>
                      </a:lnTo>
                      <a:lnTo>
                        <a:pt x="62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6" name="Google Shape;2106;p59">
              <a:extLst>
                <a:ext uri="{FF2B5EF4-FFF2-40B4-BE49-F238E27FC236}">
                  <a16:creationId xmlns:a16="http://schemas.microsoft.com/office/drawing/2014/main" id="{C7D85B44-1910-66DC-8B86-03FB279792CB}"/>
                </a:ext>
              </a:extLst>
            </p:cNvPr>
            <p:cNvGrpSpPr/>
            <p:nvPr/>
          </p:nvGrpSpPr>
          <p:grpSpPr>
            <a:xfrm>
              <a:off x="5668945" y="1564016"/>
              <a:ext cx="2759911" cy="3044460"/>
              <a:chOff x="2051925" y="851550"/>
              <a:chExt cx="1238350" cy="1366025"/>
            </a:xfrm>
          </p:grpSpPr>
          <p:sp>
            <p:nvSpPr>
              <p:cNvPr id="2107" name="Google Shape;2107;p59">
                <a:extLst>
                  <a:ext uri="{FF2B5EF4-FFF2-40B4-BE49-F238E27FC236}">
                    <a16:creationId xmlns:a16="http://schemas.microsoft.com/office/drawing/2014/main" id="{DEE33C26-7915-1522-3F5F-3B5937AB2EB3}"/>
                  </a:ext>
                </a:extLst>
              </p:cNvPr>
              <p:cNvSpPr/>
              <p:nvPr/>
            </p:nvSpPr>
            <p:spPr>
              <a:xfrm>
                <a:off x="3161175" y="1148725"/>
                <a:ext cx="52050" cy="4203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6815" extrusionOk="0">
                    <a:moveTo>
                      <a:pt x="640" y="0"/>
                    </a:moveTo>
                    <a:cubicBezTo>
                      <a:pt x="624" y="0"/>
                      <a:pt x="611" y="13"/>
                      <a:pt x="609" y="29"/>
                    </a:cubicBezTo>
                    <a:lnTo>
                      <a:pt x="1" y="8232"/>
                    </a:lnTo>
                    <a:cubicBezTo>
                      <a:pt x="0" y="8247"/>
                      <a:pt x="0" y="8274"/>
                      <a:pt x="1" y="8289"/>
                    </a:cubicBezTo>
                    <a:lnTo>
                      <a:pt x="609" y="16786"/>
                    </a:lnTo>
                    <a:cubicBezTo>
                      <a:pt x="611" y="16802"/>
                      <a:pt x="624" y="16815"/>
                      <a:pt x="640" y="16815"/>
                    </a:cubicBezTo>
                    <a:lnTo>
                      <a:pt x="2053" y="16815"/>
                    </a:lnTo>
                    <a:cubicBezTo>
                      <a:pt x="2069" y="16815"/>
                      <a:pt x="2082" y="16802"/>
                      <a:pt x="2082" y="16786"/>
                    </a:cubicBezTo>
                    <a:lnTo>
                      <a:pt x="2082" y="29"/>
                    </a:lnTo>
                    <a:cubicBezTo>
                      <a:pt x="2082" y="13"/>
                      <a:pt x="2069" y="0"/>
                      <a:pt x="2053" y="0"/>
                    </a:cubicBezTo>
                    <a:close/>
                  </a:path>
                </a:pathLst>
              </a:custGeom>
              <a:solidFill>
                <a:srgbClr val="FEF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9">
                <a:extLst>
                  <a:ext uri="{FF2B5EF4-FFF2-40B4-BE49-F238E27FC236}">
                    <a16:creationId xmlns:a16="http://schemas.microsoft.com/office/drawing/2014/main" id="{8E9CEFFD-3B36-7DD7-8B40-4D10ACC36537}"/>
                  </a:ext>
                </a:extLst>
              </p:cNvPr>
              <p:cNvSpPr/>
              <p:nvPr/>
            </p:nvSpPr>
            <p:spPr>
              <a:xfrm>
                <a:off x="3202425" y="1148725"/>
                <a:ext cx="21575" cy="53937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1575" extrusionOk="0">
                    <a:moveTo>
                      <a:pt x="30" y="0"/>
                    </a:moveTo>
                    <a:cubicBezTo>
                      <a:pt x="13" y="0"/>
                      <a:pt x="1" y="13"/>
                      <a:pt x="1" y="29"/>
                    </a:cubicBezTo>
                    <a:lnTo>
                      <a:pt x="1" y="21546"/>
                    </a:lnTo>
                    <a:cubicBezTo>
                      <a:pt x="1" y="21562"/>
                      <a:pt x="13" y="21575"/>
                      <a:pt x="30" y="21575"/>
                    </a:cubicBezTo>
                    <a:lnTo>
                      <a:pt x="834" y="21575"/>
                    </a:lnTo>
                    <a:cubicBezTo>
                      <a:pt x="850" y="21575"/>
                      <a:pt x="863" y="21562"/>
                      <a:pt x="863" y="21546"/>
                    </a:cubicBezTo>
                    <a:lnTo>
                      <a:pt x="863" y="29"/>
                    </a:lnTo>
                    <a:cubicBezTo>
                      <a:pt x="863" y="13"/>
                      <a:pt x="85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9" name="Google Shape;2109;p59">
                <a:extLst>
                  <a:ext uri="{FF2B5EF4-FFF2-40B4-BE49-F238E27FC236}">
                    <a16:creationId xmlns:a16="http://schemas.microsoft.com/office/drawing/2014/main" id="{528F7F84-156B-A41F-B034-B3B1AB5D37B5}"/>
                  </a:ext>
                </a:extLst>
              </p:cNvPr>
              <p:cNvGrpSpPr/>
              <p:nvPr/>
            </p:nvGrpSpPr>
            <p:grpSpPr>
              <a:xfrm>
                <a:off x="2051925" y="851550"/>
                <a:ext cx="1238350" cy="1366025"/>
                <a:chOff x="2051925" y="851550"/>
                <a:chExt cx="1238350" cy="1366025"/>
              </a:xfrm>
            </p:grpSpPr>
            <p:sp>
              <p:nvSpPr>
                <p:cNvPr id="2110" name="Google Shape;2110;p59">
                  <a:extLst>
                    <a:ext uri="{FF2B5EF4-FFF2-40B4-BE49-F238E27FC236}">
                      <a16:creationId xmlns:a16="http://schemas.microsoft.com/office/drawing/2014/main" id="{1D3E17A8-9FA3-464D-BC3E-8CD08EA05790}"/>
                    </a:ext>
                  </a:extLst>
                </p:cNvPr>
                <p:cNvSpPr/>
                <p:nvPr/>
              </p:nvSpPr>
              <p:spPr>
                <a:xfrm>
                  <a:off x="2051925" y="1988375"/>
                  <a:ext cx="271850" cy="1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4" h="7743" extrusionOk="0">
                      <a:moveTo>
                        <a:pt x="5575" y="1"/>
                      </a:moveTo>
                      <a:cubicBezTo>
                        <a:pt x="5498" y="1"/>
                        <a:pt x="5431" y="12"/>
                        <a:pt x="5372" y="37"/>
                      </a:cubicBezTo>
                      <a:cubicBezTo>
                        <a:pt x="4286" y="491"/>
                        <a:pt x="0" y="2332"/>
                        <a:pt x="1196" y="3335"/>
                      </a:cubicBezTo>
                      <a:cubicBezTo>
                        <a:pt x="2391" y="4339"/>
                        <a:pt x="8555" y="7634"/>
                        <a:pt x="9010" y="7740"/>
                      </a:cubicBezTo>
                      <a:cubicBezTo>
                        <a:pt x="9017" y="7741"/>
                        <a:pt x="9024" y="7742"/>
                        <a:pt x="9032" y="7742"/>
                      </a:cubicBezTo>
                      <a:cubicBezTo>
                        <a:pt x="9495" y="7742"/>
                        <a:pt x="10471" y="4436"/>
                        <a:pt x="10873" y="3595"/>
                      </a:cubicBezTo>
                      <a:cubicBezTo>
                        <a:pt x="10873" y="3595"/>
                        <a:pt x="6919" y="1"/>
                        <a:pt x="55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59">
                  <a:extLst>
                    <a:ext uri="{FF2B5EF4-FFF2-40B4-BE49-F238E27FC236}">
                      <a16:creationId xmlns:a16="http://schemas.microsoft.com/office/drawing/2014/main" id="{9A5DE68E-DCD9-D1EC-C06D-1120237062A6}"/>
                    </a:ext>
                  </a:extLst>
                </p:cNvPr>
                <p:cNvSpPr/>
                <p:nvPr/>
              </p:nvSpPr>
              <p:spPr>
                <a:xfrm>
                  <a:off x="2100750" y="1479050"/>
                  <a:ext cx="454225" cy="6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9" h="25169" extrusionOk="0">
                      <a:moveTo>
                        <a:pt x="16364" y="1"/>
                      </a:moveTo>
                      <a:cubicBezTo>
                        <a:pt x="16364" y="1"/>
                        <a:pt x="4187" y="15932"/>
                        <a:pt x="2210" y="18227"/>
                      </a:cubicBezTo>
                      <a:cubicBezTo>
                        <a:pt x="0" y="20793"/>
                        <a:pt x="6114" y="25168"/>
                        <a:pt x="8803" y="25168"/>
                      </a:cubicBezTo>
                      <a:cubicBezTo>
                        <a:pt x="9280" y="25168"/>
                        <a:pt x="9650" y="25031"/>
                        <a:pt x="9846" y="24721"/>
                      </a:cubicBezTo>
                      <a:cubicBezTo>
                        <a:pt x="10984" y="22926"/>
                        <a:pt x="18168" y="11699"/>
                        <a:pt x="18168" y="11699"/>
                      </a:cubicBezTo>
                      <a:lnTo>
                        <a:pt x="163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59">
                  <a:extLst>
                    <a:ext uri="{FF2B5EF4-FFF2-40B4-BE49-F238E27FC236}">
                      <a16:creationId xmlns:a16="http://schemas.microsoft.com/office/drawing/2014/main" id="{91857380-3446-8011-6BED-EB6ECA177DC4}"/>
                    </a:ext>
                  </a:extLst>
                </p:cNvPr>
                <p:cNvSpPr/>
                <p:nvPr/>
              </p:nvSpPr>
              <p:spPr>
                <a:xfrm>
                  <a:off x="2439125" y="851550"/>
                  <a:ext cx="96425" cy="9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" h="3692" extrusionOk="0">
                      <a:moveTo>
                        <a:pt x="1640" y="0"/>
                      </a:moveTo>
                      <a:cubicBezTo>
                        <a:pt x="1272" y="0"/>
                        <a:pt x="880" y="33"/>
                        <a:pt x="627" y="254"/>
                      </a:cubicBezTo>
                      <a:cubicBezTo>
                        <a:pt x="0" y="801"/>
                        <a:pt x="1357" y="1807"/>
                        <a:pt x="1737" y="2223"/>
                      </a:cubicBezTo>
                      <a:cubicBezTo>
                        <a:pt x="2189" y="2715"/>
                        <a:pt x="2651" y="3199"/>
                        <a:pt x="3102" y="3691"/>
                      </a:cubicBezTo>
                      <a:lnTo>
                        <a:pt x="3856" y="2509"/>
                      </a:lnTo>
                      <a:cubicBezTo>
                        <a:pt x="3477" y="2077"/>
                        <a:pt x="2763" y="1039"/>
                        <a:pt x="2452" y="442"/>
                      </a:cubicBezTo>
                      <a:cubicBezTo>
                        <a:pt x="2313" y="176"/>
                        <a:pt x="2240" y="8"/>
                        <a:pt x="1785" y="1"/>
                      </a:cubicBezTo>
                      <a:cubicBezTo>
                        <a:pt x="1737" y="1"/>
                        <a:pt x="1689" y="0"/>
                        <a:pt x="1640" y="0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59">
                  <a:extLst>
                    <a:ext uri="{FF2B5EF4-FFF2-40B4-BE49-F238E27FC236}">
                      <a16:creationId xmlns:a16="http://schemas.microsoft.com/office/drawing/2014/main" id="{95E4B7F2-381A-993C-F678-A50BFA281C64}"/>
                    </a:ext>
                  </a:extLst>
                </p:cNvPr>
                <p:cNvSpPr/>
                <p:nvPr/>
              </p:nvSpPr>
              <p:spPr>
                <a:xfrm>
                  <a:off x="2449725" y="894925"/>
                  <a:ext cx="47775" cy="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888" extrusionOk="0">
                      <a:moveTo>
                        <a:pt x="453" y="1"/>
                      </a:moveTo>
                      <a:cubicBezTo>
                        <a:pt x="248" y="1"/>
                        <a:pt x="108" y="72"/>
                        <a:pt x="77" y="208"/>
                      </a:cubicBezTo>
                      <a:cubicBezTo>
                        <a:pt x="0" y="551"/>
                        <a:pt x="1438" y="876"/>
                        <a:pt x="1911" y="887"/>
                      </a:cubicBezTo>
                      <a:lnTo>
                        <a:pt x="1682" y="515"/>
                      </a:lnTo>
                      <a:cubicBezTo>
                        <a:pt x="1227" y="165"/>
                        <a:pt x="765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59">
                  <a:extLst>
                    <a:ext uri="{FF2B5EF4-FFF2-40B4-BE49-F238E27FC236}">
                      <a16:creationId xmlns:a16="http://schemas.microsoft.com/office/drawing/2014/main" id="{AE9B729D-2B07-E68C-0148-8AD2ED495416}"/>
                    </a:ext>
                  </a:extLst>
                </p:cNvPr>
                <p:cNvSpPr/>
                <p:nvPr/>
              </p:nvSpPr>
              <p:spPr>
                <a:xfrm>
                  <a:off x="2348425" y="960375"/>
                  <a:ext cx="90250" cy="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3527" extrusionOk="0">
                      <a:moveTo>
                        <a:pt x="682" y="1"/>
                      </a:moveTo>
                      <a:cubicBezTo>
                        <a:pt x="570" y="1"/>
                        <a:pt x="463" y="42"/>
                        <a:pt x="365" y="139"/>
                      </a:cubicBezTo>
                      <a:cubicBezTo>
                        <a:pt x="93" y="407"/>
                        <a:pt x="51" y="870"/>
                        <a:pt x="27" y="1277"/>
                      </a:cubicBezTo>
                      <a:cubicBezTo>
                        <a:pt x="1" y="1731"/>
                        <a:pt x="163" y="1816"/>
                        <a:pt x="418" y="1974"/>
                      </a:cubicBezTo>
                      <a:cubicBezTo>
                        <a:pt x="990" y="2329"/>
                        <a:pt x="1973" y="3116"/>
                        <a:pt x="2377" y="3526"/>
                      </a:cubicBezTo>
                      <a:lnTo>
                        <a:pt x="3610" y="2861"/>
                      </a:lnTo>
                      <a:cubicBezTo>
                        <a:pt x="3152" y="2374"/>
                        <a:pt x="2705" y="1878"/>
                        <a:pt x="2247" y="1392"/>
                      </a:cubicBezTo>
                      <a:cubicBezTo>
                        <a:pt x="1925" y="1050"/>
                        <a:pt x="1243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59">
                  <a:extLst>
                    <a:ext uri="{FF2B5EF4-FFF2-40B4-BE49-F238E27FC236}">
                      <a16:creationId xmlns:a16="http://schemas.microsoft.com/office/drawing/2014/main" id="{B8A2FD6C-7DDB-E2BB-4648-6ADDC297B2C6}"/>
                    </a:ext>
                  </a:extLst>
                </p:cNvPr>
                <p:cNvSpPr/>
                <p:nvPr/>
              </p:nvSpPr>
              <p:spPr>
                <a:xfrm>
                  <a:off x="2391150" y="963775"/>
                  <a:ext cx="22875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881" extrusionOk="0">
                      <a:moveTo>
                        <a:pt x="367" y="1"/>
                      </a:moveTo>
                      <a:cubicBezTo>
                        <a:pt x="361" y="1"/>
                        <a:pt x="355" y="1"/>
                        <a:pt x="349" y="2"/>
                      </a:cubicBezTo>
                      <a:cubicBezTo>
                        <a:pt x="1" y="55"/>
                        <a:pt x="15" y="831"/>
                        <a:pt x="537" y="1625"/>
                      </a:cubicBezTo>
                      <a:lnTo>
                        <a:pt x="892" y="1880"/>
                      </a:lnTo>
                      <a:cubicBezTo>
                        <a:pt x="914" y="1417"/>
                        <a:pt x="705" y="1"/>
                        <a:pt x="367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59">
                  <a:extLst>
                    <a:ext uri="{FF2B5EF4-FFF2-40B4-BE49-F238E27FC236}">
                      <a16:creationId xmlns:a16="http://schemas.microsoft.com/office/drawing/2014/main" id="{1B00FEC8-1D80-BB57-9ABD-67C942E9F423}"/>
                    </a:ext>
                  </a:extLst>
                </p:cNvPr>
                <p:cNvSpPr/>
                <p:nvPr/>
              </p:nvSpPr>
              <p:spPr>
                <a:xfrm>
                  <a:off x="2387750" y="1004450"/>
                  <a:ext cx="85275" cy="8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3487" extrusionOk="0">
                      <a:moveTo>
                        <a:pt x="1979" y="1"/>
                      </a:moveTo>
                      <a:cubicBezTo>
                        <a:pt x="1306" y="1"/>
                        <a:pt x="1" y="1361"/>
                        <a:pt x="496" y="1897"/>
                      </a:cubicBezTo>
                      <a:cubicBezTo>
                        <a:pt x="1078" y="2529"/>
                        <a:pt x="1898" y="3486"/>
                        <a:pt x="1898" y="3486"/>
                      </a:cubicBezTo>
                      <a:lnTo>
                        <a:pt x="3410" y="1529"/>
                      </a:lnTo>
                      <a:cubicBezTo>
                        <a:pt x="3410" y="1529"/>
                        <a:pt x="2702" y="796"/>
                        <a:pt x="2264" y="143"/>
                      </a:cubicBezTo>
                      <a:cubicBezTo>
                        <a:pt x="2198" y="44"/>
                        <a:pt x="2099" y="1"/>
                        <a:pt x="197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59">
                  <a:extLst>
                    <a:ext uri="{FF2B5EF4-FFF2-40B4-BE49-F238E27FC236}">
                      <a16:creationId xmlns:a16="http://schemas.microsoft.com/office/drawing/2014/main" id="{D9FEDCDE-049A-13B9-CEF0-E35559871F22}"/>
                    </a:ext>
                  </a:extLst>
                </p:cNvPr>
                <p:cNvSpPr/>
                <p:nvPr/>
              </p:nvSpPr>
              <p:spPr>
                <a:xfrm>
                  <a:off x="2477075" y="889150"/>
                  <a:ext cx="90650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6" h="3436" extrusionOk="0">
                      <a:moveTo>
                        <a:pt x="2201" y="0"/>
                      </a:moveTo>
                      <a:cubicBezTo>
                        <a:pt x="1741" y="0"/>
                        <a:pt x="1" y="1398"/>
                        <a:pt x="419" y="1815"/>
                      </a:cubicBezTo>
                      <a:cubicBezTo>
                        <a:pt x="878" y="2270"/>
                        <a:pt x="1627" y="3435"/>
                        <a:pt x="1627" y="3435"/>
                      </a:cubicBezTo>
                      <a:lnTo>
                        <a:pt x="3626" y="1689"/>
                      </a:lnTo>
                      <a:cubicBezTo>
                        <a:pt x="3626" y="1689"/>
                        <a:pt x="2502" y="349"/>
                        <a:pt x="2294" y="39"/>
                      </a:cubicBezTo>
                      <a:cubicBezTo>
                        <a:pt x="2276" y="12"/>
                        <a:pt x="2244" y="0"/>
                        <a:pt x="22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59">
                  <a:extLst>
                    <a:ext uri="{FF2B5EF4-FFF2-40B4-BE49-F238E27FC236}">
                      <a16:creationId xmlns:a16="http://schemas.microsoft.com/office/drawing/2014/main" id="{4523FE01-06E2-2367-06DB-767B6855568F}"/>
                    </a:ext>
                  </a:extLst>
                </p:cNvPr>
                <p:cNvSpPr/>
                <p:nvPr/>
              </p:nvSpPr>
              <p:spPr>
                <a:xfrm>
                  <a:off x="2493075" y="915475"/>
                  <a:ext cx="562925" cy="2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7" h="9632" extrusionOk="0">
                      <a:moveTo>
                        <a:pt x="2762" y="1"/>
                      </a:moveTo>
                      <a:cubicBezTo>
                        <a:pt x="1823" y="1"/>
                        <a:pt x="1" y="1862"/>
                        <a:pt x="587" y="2590"/>
                      </a:cubicBezTo>
                      <a:cubicBezTo>
                        <a:pt x="4731" y="7739"/>
                        <a:pt x="9913" y="9632"/>
                        <a:pt x="15526" y="9632"/>
                      </a:cubicBezTo>
                      <a:cubicBezTo>
                        <a:pt x="17799" y="9632"/>
                        <a:pt x="20142" y="9321"/>
                        <a:pt x="22516" y="8791"/>
                      </a:cubicBezTo>
                      <a:lnTo>
                        <a:pt x="20295" y="5697"/>
                      </a:lnTo>
                      <a:cubicBezTo>
                        <a:pt x="18887" y="5948"/>
                        <a:pt x="17516" y="6084"/>
                        <a:pt x="16178" y="6084"/>
                      </a:cubicBezTo>
                      <a:cubicBezTo>
                        <a:pt x="11474" y="6084"/>
                        <a:pt x="7177" y="4404"/>
                        <a:pt x="3115" y="138"/>
                      </a:cubicBezTo>
                      <a:cubicBezTo>
                        <a:pt x="3024" y="43"/>
                        <a:pt x="2903" y="1"/>
                        <a:pt x="276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59">
                  <a:extLst>
                    <a:ext uri="{FF2B5EF4-FFF2-40B4-BE49-F238E27FC236}">
                      <a16:creationId xmlns:a16="http://schemas.microsoft.com/office/drawing/2014/main" id="{CC9153AD-FD60-6600-BEAA-1B8AA9E847EE}"/>
                    </a:ext>
                  </a:extLst>
                </p:cNvPr>
                <p:cNvSpPr/>
                <p:nvPr/>
              </p:nvSpPr>
              <p:spPr>
                <a:xfrm>
                  <a:off x="2982575" y="1148725"/>
                  <a:ext cx="219875" cy="4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5" h="16815" extrusionOk="0">
                      <a:moveTo>
                        <a:pt x="1" y="0"/>
                      </a:moveTo>
                      <a:lnTo>
                        <a:pt x="1" y="16815"/>
                      </a:lnTo>
                      <a:lnTo>
                        <a:pt x="8795" y="16815"/>
                      </a:lnTo>
                      <a:lnTo>
                        <a:pt x="8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59">
                  <a:extLst>
                    <a:ext uri="{FF2B5EF4-FFF2-40B4-BE49-F238E27FC236}">
                      <a16:creationId xmlns:a16="http://schemas.microsoft.com/office/drawing/2014/main" id="{67F7E951-19AE-BD0B-0E2A-5B3FF2461C66}"/>
                    </a:ext>
                  </a:extLst>
                </p:cNvPr>
                <p:cNvSpPr/>
                <p:nvPr/>
              </p:nvSpPr>
              <p:spPr>
                <a:xfrm>
                  <a:off x="2403000" y="2082150"/>
                  <a:ext cx="273850" cy="13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" h="5417" extrusionOk="0">
                      <a:moveTo>
                        <a:pt x="4966" y="0"/>
                      </a:moveTo>
                      <a:cubicBezTo>
                        <a:pt x="4264" y="0"/>
                        <a:pt x="3717" y="91"/>
                        <a:pt x="3527" y="337"/>
                      </a:cubicBezTo>
                      <a:cubicBezTo>
                        <a:pt x="2810" y="1270"/>
                        <a:pt x="0" y="4995"/>
                        <a:pt x="1535" y="5274"/>
                      </a:cubicBezTo>
                      <a:cubicBezTo>
                        <a:pt x="2107" y="5378"/>
                        <a:pt x="3437" y="5416"/>
                        <a:pt x="4904" y="5416"/>
                      </a:cubicBezTo>
                      <a:cubicBezTo>
                        <a:pt x="7371" y="5416"/>
                        <a:pt x="10225" y="5308"/>
                        <a:pt x="10506" y="5224"/>
                      </a:cubicBezTo>
                      <a:cubicBezTo>
                        <a:pt x="10953" y="5091"/>
                        <a:pt x="10138" y="1646"/>
                        <a:pt x="10069" y="702"/>
                      </a:cubicBezTo>
                      <a:cubicBezTo>
                        <a:pt x="10069" y="702"/>
                        <a:pt x="6918" y="0"/>
                        <a:pt x="49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59">
                  <a:extLst>
                    <a:ext uri="{FF2B5EF4-FFF2-40B4-BE49-F238E27FC236}">
                      <a16:creationId xmlns:a16="http://schemas.microsoft.com/office/drawing/2014/main" id="{E4AF6CE7-8C7F-E67B-C8AD-353249974ECE}"/>
                    </a:ext>
                  </a:extLst>
                </p:cNvPr>
                <p:cNvSpPr/>
                <p:nvPr/>
              </p:nvSpPr>
              <p:spPr>
                <a:xfrm>
                  <a:off x="2368050" y="1350475"/>
                  <a:ext cx="778225" cy="7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9" h="31682" extrusionOk="0">
                      <a:moveTo>
                        <a:pt x="19970" y="0"/>
                      </a:moveTo>
                      <a:cubicBezTo>
                        <a:pt x="19970" y="0"/>
                        <a:pt x="20186" y="1880"/>
                        <a:pt x="18462" y="2262"/>
                      </a:cubicBezTo>
                      <a:cubicBezTo>
                        <a:pt x="11663" y="3604"/>
                        <a:pt x="1726" y="5029"/>
                        <a:pt x="864" y="7039"/>
                      </a:cubicBezTo>
                      <a:cubicBezTo>
                        <a:pt x="1" y="9051"/>
                        <a:pt x="1295" y="28020"/>
                        <a:pt x="1390" y="30031"/>
                      </a:cubicBezTo>
                      <a:cubicBezTo>
                        <a:pt x="1437" y="31018"/>
                        <a:pt x="4069" y="31682"/>
                        <a:pt x="6697" y="31682"/>
                      </a:cubicBezTo>
                      <a:cubicBezTo>
                        <a:pt x="9422" y="31682"/>
                        <a:pt x="12144" y="30968"/>
                        <a:pt x="11974" y="29164"/>
                      </a:cubicBezTo>
                      <a:cubicBezTo>
                        <a:pt x="11603" y="25235"/>
                        <a:pt x="8796" y="13099"/>
                        <a:pt x="9275" y="12141"/>
                      </a:cubicBezTo>
                      <a:cubicBezTo>
                        <a:pt x="9456" y="11780"/>
                        <a:pt x="9912" y="11646"/>
                        <a:pt x="10913" y="11646"/>
                      </a:cubicBezTo>
                      <a:cubicBezTo>
                        <a:pt x="12566" y="11646"/>
                        <a:pt x="15706" y="12010"/>
                        <a:pt x="21552" y="12308"/>
                      </a:cubicBezTo>
                      <a:cubicBezTo>
                        <a:pt x="21780" y="12320"/>
                        <a:pt x="22003" y="12325"/>
                        <a:pt x="22220" y="12325"/>
                      </a:cubicBezTo>
                      <a:cubicBezTo>
                        <a:pt x="30943" y="12325"/>
                        <a:pt x="31035" y="3171"/>
                        <a:pt x="31129" y="1676"/>
                      </a:cubicBezTo>
                      <a:lnTo>
                        <a:pt x="31129" y="1676"/>
                      </a:lnTo>
                      <a:cubicBezTo>
                        <a:pt x="30424" y="1741"/>
                        <a:pt x="29736" y="1770"/>
                        <a:pt x="29069" y="1770"/>
                      </a:cubicBezTo>
                      <a:cubicBezTo>
                        <a:pt x="23850" y="1770"/>
                        <a:pt x="19971" y="0"/>
                        <a:pt x="199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59">
                  <a:extLst>
                    <a:ext uri="{FF2B5EF4-FFF2-40B4-BE49-F238E27FC236}">
                      <a16:creationId xmlns:a16="http://schemas.microsoft.com/office/drawing/2014/main" id="{2A65F86A-7AE2-1C2B-79B0-E5300B6B7F62}"/>
                    </a:ext>
                  </a:extLst>
                </p:cNvPr>
                <p:cNvSpPr/>
                <p:nvPr/>
              </p:nvSpPr>
              <p:spPr>
                <a:xfrm>
                  <a:off x="2944050" y="931375"/>
                  <a:ext cx="93900" cy="1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5631" extrusionOk="0">
                      <a:moveTo>
                        <a:pt x="1798" y="1"/>
                      </a:moveTo>
                      <a:cubicBezTo>
                        <a:pt x="1442" y="1"/>
                        <a:pt x="1088" y="65"/>
                        <a:pt x="805" y="185"/>
                      </a:cubicBezTo>
                      <a:cubicBezTo>
                        <a:pt x="0" y="529"/>
                        <a:pt x="43" y="2997"/>
                        <a:pt x="522" y="3523"/>
                      </a:cubicBezTo>
                      <a:cubicBezTo>
                        <a:pt x="610" y="3621"/>
                        <a:pt x="727" y="3658"/>
                        <a:pt x="861" y="3658"/>
                      </a:cubicBezTo>
                      <a:cubicBezTo>
                        <a:pt x="1032" y="3658"/>
                        <a:pt x="1231" y="3597"/>
                        <a:pt x="1433" y="3523"/>
                      </a:cubicBezTo>
                      <a:lnTo>
                        <a:pt x="1433" y="3523"/>
                      </a:lnTo>
                      <a:cubicBezTo>
                        <a:pt x="1433" y="4193"/>
                        <a:pt x="1480" y="5008"/>
                        <a:pt x="1288" y="5630"/>
                      </a:cubicBezTo>
                      <a:lnTo>
                        <a:pt x="3756" y="5128"/>
                      </a:lnTo>
                      <a:cubicBezTo>
                        <a:pt x="3323" y="4577"/>
                        <a:pt x="3137" y="4016"/>
                        <a:pt x="3156" y="3284"/>
                      </a:cubicBezTo>
                      <a:cubicBezTo>
                        <a:pt x="3176" y="2489"/>
                        <a:pt x="3585" y="1757"/>
                        <a:pt x="3397" y="878"/>
                      </a:cubicBezTo>
                      <a:cubicBezTo>
                        <a:pt x="3267" y="272"/>
                        <a:pt x="2530" y="1"/>
                        <a:pt x="1798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59">
                  <a:extLst>
                    <a:ext uri="{FF2B5EF4-FFF2-40B4-BE49-F238E27FC236}">
                      <a16:creationId xmlns:a16="http://schemas.microsoft.com/office/drawing/2014/main" id="{C289F118-3CA9-C756-F4F7-1768AF182E8F}"/>
                    </a:ext>
                  </a:extLst>
                </p:cNvPr>
                <p:cNvSpPr/>
                <p:nvPr/>
              </p:nvSpPr>
              <p:spPr>
                <a:xfrm>
                  <a:off x="2962925" y="1027225"/>
                  <a:ext cx="77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" h="1528" extrusionOk="0">
                      <a:moveTo>
                        <a:pt x="2738" y="1"/>
                      </a:moveTo>
                      <a:lnTo>
                        <a:pt x="467" y="618"/>
                      </a:lnTo>
                      <a:lnTo>
                        <a:pt x="1" y="1527"/>
                      </a:lnTo>
                      <a:lnTo>
                        <a:pt x="3086" y="873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59">
                  <a:extLst>
                    <a:ext uri="{FF2B5EF4-FFF2-40B4-BE49-F238E27FC236}">
                      <a16:creationId xmlns:a16="http://schemas.microsoft.com/office/drawing/2014/main" id="{B106FAA9-28C4-0AA6-DBAB-4D8C06C6E28F}"/>
                    </a:ext>
                  </a:extLst>
                </p:cNvPr>
                <p:cNvSpPr/>
                <p:nvPr/>
              </p:nvSpPr>
              <p:spPr>
                <a:xfrm>
                  <a:off x="2867300" y="1042675"/>
                  <a:ext cx="286300" cy="45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" h="18198" extrusionOk="0">
                      <a:moveTo>
                        <a:pt x="5701" y="1"/>
                      </a:moveTo>
                      <a:cubicBezTo>
                        <a:pt x="4967" y="1"/>
                        <a:pt x="4243" y="296"/>
                        <a:pt x="3592" y="963"/>
                      </a:cubicBezTo>
                      <a:cubicBezTo>
                        <a:pt x="791" y="3836"/>
                        <a:pt x="0" y="12312"/>
                        <a:pt x="0" y="12312"/>
                      </a:cubicBezTo>
                      <a:cubicBezTo>
                        <a:pt x="97" y="14997"/>
                        <a:pt x="5244" y="14251"/>
                        <a:pt x="8405" y="15401"/>
                      </a:cubicBezTo>
                      <a:cubicBezTo>
                        <a:pt x="9797" y="15906"/>
                        <a:pt x="10441" y="16854"/>
                        <a:pt x="10775" y="17736"/>
                      </a:cubicBezTo>
                      <a:cubicBezTo>
                        <a:pt x="10877" y="18005"/>
                        <a:pt x="10973" y="18197"/>
                        <a:pt x="11050" y="18197"/>
                      </a:cubicBezTo>
                      <a:cubicBezTo>
                        <a:pt x="11121" y="18197"/>
                        <a:pt x="11176" y="18035"/>
                        <a:pt x="11205" y="17623"/>
                      </a:cubicBezTo>
                      <a:cubicBezTo>
                        <a:pt x="11410" y="14646"/>
                        <a:pt x="11452" y="10656"/>
                        <a:pt x="11062" y="6925"/>
                      </a:cubicBezTo>
                      <a:cubicBezTo>
                        <a:pt x="10677" y="3230"/>
                        <a:pt x="8131" y="1"/>
                        <a:pt x="57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59">
                  <a:extLst>
                    <a:ext uri="{FF2B5EF4-FFF2-40B4-BE49-F238E27FC236}">
                      <a16:creationId xmlns:a16="http://schemas.microsoft.com/office/drawing/2014/main" id="{A4837EE3-B91A-43C1-ED21-0ACF8F4CC8DB}"/>
                    </a:ext>
                  </a:extLst>
                </p:cNvPr>
                <p:cNvSpPr/>
                <p:nvPr/>
              </p:nvSpPr>
              <p:spPr>
                <a:xfrm>
                  <a:off x="2750400" y="1625275"/>
                  <a:ext cx="420425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7" h="2082" extrusionOk="0">
                      <a:moveTo>
                        <a:pt x="8556" y="0"/>
                      </a:moveTo>
                      <a:cubicBezTo>
                        <a:pt x="8545" y="0"/>
                        <a:pt x="8535" y="1"/>
                        <a:pt x="8527" y="1"/>
                      </a:cubicBezTo>
                      <a:lnTo>
                        <a:pt x="29" y="609"/>
                      </a:lnTo>
                      <a:cubicBezTo>
                        <a:pt x="13" y="610"/>
                        <a:pt x="1" y="624"/>
                        <a:pt x="1" y="640"/>
                      </a:cubicBezTo>
                      <a:lnTo>
                        <a:pt x="1" y="2053"/>
                      </a:lnTo>
                      <a:cubicBezTo>
                        <a:pt x="1" y="2069"/>
                        <a:pt x="13" y="2082"/>
                        <a:pt x="29" y="2082"/>
                      </a:cubicBezTo>
                      <a:lnTo>
                        <a:pt x="16788" y="2082"/>
                      </a:lnTo>
                      <a:cubicBezTo>
                        <a:pt x="16804" y="2082"/>
                        <a:pt x="16816" y="2069"/>
                        <a:pt x="16816" y="2053"/>
                      </a:cubicBezTo>
                      <a:lnTo>
                        <a:pt x="16816" y="640"/>
                      </a:lnTo>
                      <a:cubicBezTo>
                        <a:pt x="16816" y="624"/>
                        <a:pt x="16804" y="610"/>
                        <a:pt x="16788" y="609"/>
                      </a:cubicBezTo>
                      <a:lnTo>
                        <a:pt x="8584" y="1"/>
                      </a:lnTo>
                      <a:cubicBezTo>
                        <a:pt x="8576" y="1"/>
                        <a:pt x="8566" y="0"/>
                        <a:pt x="85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59">
                  <a:extLst>
                    <a:ext uri="{FF2B5EF4-FFF2-40B4-BE49-F238E27FC236}">
                      <a16:creationId xmlns:a16="http://schemas.microsoft.com/office/drawing/2014/main" id="{6132A47D-0E61-3F0D-3FA0-1C9E0D94AF9C}"/>
                    </a:ext>
                  </a:extLst>
                </p:cNvPr>
                <p:cNvSpPr/>
                <p:nvPr/>
              </p:nvSpPr>
              <p:spPr>
                <a:xfrm>
                  <a:off x="2744275" y="1666525"/>
                  <a:ext cx="478125" cy="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5" h="863" extrusionOk="0">
                      <a:moveTo>
                        <a:pt x="30" y="1"/>
                      </a:moveTo>
                      <a:cubicBezTo>
                        <a:pt x="13" y="1"/>
                        <a:pt x="1" y="13"/>
                        <a:pt x="1" y="29"/>
                      </a:cubicBezTo>
                      <a:lnTo>
                        <a:pt x="1" y="834"/>
                      </a:lnTo>
                      <a:cubicBezTo>
                        <a:pt x="1" y="850"/>
                        <a:pt x="13" y="863"/>
                        <a:pt x="30" y="863"/>
                      </a:cubicBezTo>
                      <a:lnTo>
                        <a:pt x="19096" y="863"/>
                      </a:lnTo>
                      <a:cubicBezTo>
                        <a:pt x="19112" y="863"/>
                        <a:pt x="19124" y="850"/>
                        <a:pt x="19124" y="834"/>
                      </a:cubicBezTo>
                      <a:lnTo>
                        <a:pt x="19124" y="29"/>
                      </a:lnTo>
                      <a:cubicBezTo>
                        <a:pt x="19124" y="13"/>
                        <a:pt x="19112" y="1"/>
                        <a:pt x="19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59">
                  <a:extLst>
                    <a:ext uri="{FF2B5EF4-FFF2-40B4-BE49-F238E27FC236}">
                      <a16:creationId xmlns:a16="http://schemas.microsoft.com/office/drawing/2014/main" id="{934FE6EE-F498-3BBD-08E6-F2853BB7B483}"/>
                    </a:ext>
                  </a:extLst>
                </p:cNvPr>
                <p:cNvSpPr/>
                <p:nvPr/>
              </p:nvSpPr>
              <p:spPr>
                <a:xfrm>
                  <a:off x="2403750" y="1025925"/>
                  <a:ext cx="634200" cy="2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9397" extrusionOk="0">
                      <a:moveTo>
                        <a:pt x="2730" y="1"/>
                      </a:moveTo>
                      <a:cubicBezTo>
                        <a:pt x="1807" y="1"/>
                        <a:pt x="1" y="1996"/>
                        <a:pt x="1150" y="3265"/>
                      </a:cubicBezTo>
                      <a:cubicBezTo>
                        <a:pt x="5052" y="7575"/>
                        <a:pt x="10541" y="9396"/>
                        <a:pt x="16044" y="9396"/>
                      </a:cubicBezTo>
                      <a:cubicBezTo>
                        <a:pt x="19251" y="9396"/>
                        <a:pt x="22463" y="8778"/>
                        <a:pt x="25368" y="7672"/>
                      </a:cubicBezTo>
                      <a:lnTo>
                        <a:pt x="24147" y="3624"/>
                      </a:lnTo>
                      <a:cubicBezTo>
                        <a:pt x="22217" y="4406"/>
                        <a:pt x="20163" y="4780"/>
                        <a:pt x="18092" y="4991"/>
                      </a:cubicBezTo>
                      <a:cubicBezTo>
                        <a:pt x="17009" y="5085"/>
                        <a:pt x="15962" y="5141"/>
                        <a:pt x="14949" y="5141"/>
                      </a:cubicBezTo>
                      <a:cubicBezTo>
                        <a:pt x="10377" y="5141"/>
                        <a:pt x="6496" y="4003"/>
                        <a:pt x="3070" y="141"/>
                      </a:cubicBezTo>
                      <a:cubicBezTo>
                        <a:pt x="2985" y="45"/>
                        <a:pt x="286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59">
                  <a:extLst>
                    <a:ext uri="{FF2B5EF4-FFF2-40B4-BE49-F238E27FC236}">
                      <a16:creationId xmlns:a16="http://schemas.microsoft.com/office/drawing/2014/main" id="{F81FB234-1700-0732-1AB0-C97563AF9F08}"/>
                    </a:ext>
                  </a:extLst>
                </p:cNvPr>
                <p:cNvSpPr/>
                <p:nvPr/>
              </p:nvSpPr>
              <p:spPr>
                <a:xfrm>
                  <a:off x="2946575" y="893850"/>
                  <a:ext cx="133750" cy="1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4901" extrusionOk="0">
                      <a:moveTo>
                        <a:pt x="1551" y="0"/>
                      </a:moveTo>
                      <a:cubicBezTo>
                        <a:pt x="1314" y="0"/>
                        <a:pt x="1052" y="81"/>
                        <a:pt x="874" y="188"/>
                      </a:cubicBezTo>
                      <a:cubicBezTo>
                        <a:pt x="355" y="478"/>
                        <a:pt x="1" y="937"/>
                        <a:pt x="21" y="1540"/>
                      </a:cubicBezTo>
                      <a:cubicBezTo>
                        <a:pt x="21" y="1790"/>
                        <a:pt x="104" y="2020"/>
                        <a:pt x="250" y="2228"/>
                      </a:cubicBezTo>
                      <a:cubicBezTo>
                        <a:pt x="351" y="2025"/>
                        <a:pt x="606" y="1938"/>
                        <a:pt x="850" y="1938"/>
                      </a:cubicBezTo>
                      <a:cubicBezTo>
                        <a:pt x="1009" y="1938"/>
                        <a:pt x="1163" y="1975"/>
                        <a:pt x="1270" y="2040"/>
                      </a:cubicBezTo>
                      <a:cubicBezTo>
                        <a:pt x="1520" y="2207"/>
                        <a:pt x="1749" y="2539"/>
                        <a:pt x="1811" y="2811"/>
                      </a:cubicBezTo>
                      <a:cubicBezTo>
                        <a:pt x="1853" y="2998"/>
                        <a:pt x="1832" y="3206"/>
                        <a:pt x="1832" y="3393"/>
                      </a:cubicBezTo>
                      <a:lnTo>
                        <a:pt x="1853" y="3435"/>
                      </a:lnTo>
                      <a:cubicBezTo>
                        <a:pt x="1882" y="3276"/>
                        <a:pt x="2041" y="3127"/>
                        <a:pt x="2198" y="3127"/>
                      </a:cubicBezTo>
                      <a:cubicBezTo>
                        <a:pt x="2267" y="3127"/>
                        <a:pt x="2336" y="3156"/>
                        <a:pt x="2394" y="3227"/>
                      </a:cubicBezTo>
                      <a:cubicBezTo>
                        <a:pt x="2623" y="3517"/>
                        <a:pt x="2290" y="3809"/>
                        <a:pt x="2041" y="3871"/>
                      </a:cubicBezTo>
                      <a:cubicBezTo>
                        <a:pt x="2560" y="3914"/>
                        <a:pt x="2623" y="4184"/>
                        <a:pt x="2873" y="4579"/>
                      </a:cubicBezTo>
                      <a:cubicBezTo>
                        <a:pt x="3031" y="4810"/>
                        <a:pt x="3259" y="4901"/>
                        <a:pt x="3515" y="4901"/>
                      </a:cubicBezTo>
                      <a:cubicBezTo>
                        <a:pt x="3630" y="4901"/>
                        <a:pt x="3750" y="4883"/>
                        <a:pt x="3872" y="4851"/>
                      </a:cubicBezTo>
                      <a:cubicBezTo>
                        <a:pt x="4684" y="4663"/>
                        <a:pt x="5350" y="3851"/>
                        <a:pt x="5059" y="2998"/>
                      </a:cubicBezTo>
                      <a:cubicBezTo>
                        <a:pt x="4915" y="2602"/>
                        <a:pt x="4632" y="2377"/>
                        <a:pt x="4262" y="2377"/>
                      </a:cubicBezTo>
                      <a:cubicBezTo>
                        <a:pt x="4203" y="2377"/>
                        <a:pt x="4142" y="2383"/>
                        <a:pt x="4080" y="2394"/>
                      </a:cubicBezTo>
                      <a:cubicBezTo>
                        <a:pt x="4859" y="1436"/>
                        <a:pt x="4278" y="96"/>
                        <a:pt x="3056" y="96"/>
                      </a:cubicBezTo>
                      <a:cubicBezTo>
                        <a:pt x="3003" y="96"/>
                        <a:pt x="2949" y="99"/>
                        <a:pt x="2894" y="104"/>
                      </a:cubicBezTo>
                      <a:cubicBezTo>
                        <a:pt x="2560" y="145"/>
                        <a:pt x="2332" y="291"/>
                        <a:pt x="2124" y="562"/>
                      </a:cubicBezTo>
                      <a:cubicBezTo>
                        <a:pt x="2147" y="145"/>
                        <a:pt x="1871" y="0"/>
                        <a:pt x="15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59">
                  <a:extLst>
                    <a:ext uri="{FF2B5EF4-FFF2-40B4-BE49-F238E27FC236}">
                      <a16:creationId xmlns:a16="http://schemas.microsoft.com/office/drawing/2014/main" id="{8C6EDDA5-1F50-9B6F-7D43-589845A88179}"/>
                    </a:ext>
                  </a:extLst>
                </p:cNvPr>
                <p:cNvSpPr/>
                <p:nvPr/>
              </p:nvSpPr>
              <p:spPr>
                <a:xfrm>
                  <a:off x="3113175" y="1677325"/>
                  <a:ext cx="1771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21379" extrusionOk="0">
                      <a:moveTo>
                        <a:pt x="3571" y="1"/>
                      </a:moveTo>
                      <a:cubicBezTo>
                        <a:pt x="3570" y="1"/>
                        <a:pt x="3569" y="1"/>
                        <a:pt x="3568" y="1"/>
                      </a:cubicBezTo>
                      <a:lnTo>
                        <a:pt x="26" y="171"/>
                      </a:lnTo>
                      <a:cubicBezTo>
                        <a:pt x="10" y="172"/>
                        <a:pt x="1" y="185"/>
                        <a:pt x="5" y="201"/>
                      </a:cubicBezTo>
                      <a:lnTo>
                        <a:pt x="6024" y="21355"/>
                      </a:lnTo>
                      <a:cubicBezTo>
                        <a:pt x="6027" y="21369"/>
                        <a:pt x="6040" y="21379"/>
                        <a:pt x="6055" y="21379"/>
                      </a:cubicBezTo>
                      <a:cubicBezTo>
                        <a:pt x="6056" y="21379"/>
                        <a:pt x="6058" y="21379"/>
                        <a:pt x="6059" y="21378"/>
                      </a:cubicBezTo>
                      <a:lnTo>
                        <a:pt x="7057" y="21214"/>
                      </a:lnTo>
                      <a:cubicBezTo>
                        <a:pt x="7073" y="21212"/>
                        <a:pt x="7083" y="21197"/>
                        <a:pt x="7081" y="21181"/>
                      </a:cubicBezTo>
                      <a:lnTo>
                        <a:pt x="3602" y="28"/>
                      </a:lnTo>
                      <a:cubicBezTo>
                        <a:pt x="3600" y="13"/>
                        <a:pt x="3586" y="1"/>
                        <a:pt x="357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59">
                  <a:extLst>
                    <a:ext uri="{FF2B5EF4-FFF2-40B4-BE49-F238E27FC236}">
                      <a16:creationId xmlns:a16="http://schemas.microsoft.com/office/drawing/2014/main" id="{7F9C9AAC-DD7B-4265-475F-D078747607F5}"/>
                    </a:ext>
                  </a:extLst>
                </p:cNvPr>
                <p:cNvSpPr/>
                <p:nvPr/>
              </p:nvSpPr>
              <p:spPr>
                <a:xfrm>
                  <a:off x="2687550" y="1677325"/>
                  <a:ext cx="1794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21379" extrusionOk="0">
                      <a:moveTo>
                        <a:pt x="3514" y="1"/>
                      </a:moveTo>
                      <a:cubicBezTo>
                        <a:pt x="3498" y="1"/>
                        <a:pt x="3485" y="13"/>
                        <a:pt x="3482" y="27"/>
                      </a:cubicBezTo>
                      <a:lnTo>
                        <a:pt x="3" y="21181"/>
                      </a:lnTo>
                      <a:cubicBezTo>
                        <a:pt x="1" y="21197"/>
                        <a:pt x="11" y="21212"/>
                        <a:pt x="27" y="21214"/>
                      </a:cubicBezTo>
                      <a:lnTo>
                        <a:pt x="1025" y="21378"/>
                      </a:lnTo>
                      <a:cubicBezTo>
                        <a:pt x="1026" y="21379"/>
                        <a:pt x="1028" y="21379"/>
                        <a:pt x="1029" y="21379"/>
                      </a:cubicBezTo>
                      <a:cubicBezTo>
                        <a:pt x="1043" y="21379"/>
                        <a:pt x="1058" y="21369"/>
                        <a:pt x="1061" y="21355"/>
                      </a:cubicBezTo>
                      <a:lnTo>
                        <a:pt x="7171" y="201"/>
                      </a:lnTo>
                      <a:cubicBezTo>
                        <a:pt x="7175" y="185"/>
                        <a:pt x="7166" y="172"/>
                        <a:pt x="7150" y="171"/>
                      </a:cubicBezTo>
                      <a:lnTo>
                        <a:pt x="3516" y="1"/>
                      </a:lnTo>
                      <a:cubicBezTo>
                        <a:pt x="3515" y="1"/>
                        <a:pt x="3514" y="1"/>
                        <a:pt x="35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31" name="Google Shape;2131;p59">
            <a:extLst>
              <a:ext uri="{FF2B5EF4-FFF2-40B4-BE49-F238E27FC236}">
                <a16:creationId xmlns:a16="http://schemas.microsoft.com/office/drawing/2014/main" id="{05CE369D-9126-BA1B-03F9-EED48F6A321A}"/>
              </a:ext>
            </a:extLst>
          </p:cNvPr>
          <p:cNvGrpSpPr/>
          <p:nvPr/>
        </p:nvGrpSpPr>
        <p:grpSpPr>
          <a:xfrm>
            <a:off x="3013195" y="254250"/>
            <a:ext cx="2655755" cy="3720425"/>
            <a:chOff x="3013195" y="254250"/>
            <a:chExt cx="2655755" cy="3720425"/>
          </a:xfrm>
        </p:grpSpPr>
        <p:sp>
          <p:nvSpPr>
            <p:cNvPr id="2132" name="Google Shape;2132;p59">
              <a:extLst>
                <a:ext uri="{FF2B5EF4-FFF2-40B4-BE49-F238E27FC236}">
                  <a16:creationId xmlns:a16="http://schemas.microsoft.com/office/drawing/2014/main" id="{F2825DDD-8681-D088-B9F1-97B56F99E8BA}"/>
                </a:ext>
              </a:extLst>
            </p:cNvPr>
            <p:cNvSpPr/>
            <p:nvPr/>
          </p:nvSpPr>
          <p:spPr>
            <a:xfrm flipH="1">
              <a:off x="5202750" y="3508475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>
              <a:extLst>
                <a:ext uri="{FF2B5EF4-FFF2-40B4-BE49-F238E27FC236}">
                  <a16:creationId xmlns:a16="http://schemas.microsoft.com/office/drawing/2014/main" id="{D1692476-9E72-CBD0-A1CC-AC01E87A232A}"/>
                </a:ext>
              </a:extLst>
            </p:cNvPr>
            <p:cNvSpPr/>
            <p:nvPr/>
          </p:nvSpPr>
          <p:spPr>
            <a:xfrm flipH="1">
              <a:off x="3499905" y="254250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4" name="Google Shape;2134;p59">
              <a:extLst>
                <a:ext uri="{FF2B5EF4-FFF2-40B4-BE49-F238E27FC236}">
                  <a16:creationId xmlns:a16="http://schemas.microsoft.com/office/drawing/2014/main" id="{D912E2F1-A762-BBB5-E58E-5A6560B3D7D8}"/>
                </a:ext>
              </a:extLst>
            </p:cNvPr>
            <p:cNvGrpSpPr/>
            <p:nvPr/>
          </p:nvGrpSpPr>
          <p:grpSpPr>
            <a:xfrm>
              <a:off x="3013195" y="598112"/>
              <a:ext cx="373871" cy="373871"/>
              <a:chOff x="1138350" y="1124300"/>
              <a:chExt cx="676200" cy="676200"/>
            </a:xfrm>
          </p:grpSpPr>
          <p:cxnSp>
            <p:nvCxnSpPr>
              <p:cNvPr id="2135" name="Google Shape;2135;p59">
                <a:extLst>
                  <a:ext uri="{FF2B5EF4-FFF2-40B4-BE49-F238E27FC236}">
                    <a16:creationId xmlns:a16="http://schemas.microsoft.com/office/drawing/2014/main" id="{912EB877-A841-1250-D175-C7050BCD6559}"/>
                  </a:ext>
                </a:extLst>
              </p:cNvPr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59">
                <a:extLst>
                  <a:ext uri="{FF2B5EF4-FFF2-40B4-BE49-F238E27FC236}">
                    <a16:creationId xmlns:a16="http://schemas.microsoft.com/office/drawing/2014/main" id="{EEAA7E46-4410-EB2B-AC3C-F0DD5962E4FB}"/>
                  </a:ext>
                </a:extLst>
              </p:cNvPr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6061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31193C50-3005-09EE-7B9B-7BB4C65F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A2A5A516-3C44-BEF1-0DEB-653FDBE6264A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3" name="Google Shape;2083;p58">
            <a:extLst>
              <a:ext uri="{FF2B5EF4-FFF2-40B4-BE49-F238E27FC236}">
                <a16:creationId xmlns:a16="http://schemas.microsoft.com/office/drawing/2014/main" id="{77D74BDF-C3BB-CD4D-4B03-090FFEE9C2E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plans</a:t>
            </a:r>
            <a:endParaRPr dirty="0"/>
          </a:p>
        </p:txBody>
      </p: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B8600160-8FE0-2864-6973-78635208D31C}"/>
              </a:ext>
            </a:extLst>
          </p:cNvPr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F5F509A7-D0B9-1315-24FB-7D8E2D2ED289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9705BD42-9275-D305-6E45-2704C29E8241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7D0C24-6925-4D8A-2423-A80D98BC0D00}"/>
              </a:ext>
            </a:extLst>
          </p:cNvPr>
          <p:cNvSpPr txBox="1"/>
          <p:nvPr/>
        </p:nvSpPr>
        <p:spPr>
          <a:xfrm>
            <a:off x="532015" y="1605049"/>
            <a:ext cx="5486400" cy="3003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Audience Persona (Who Are We Targeting?)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Primary Audience: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Tech investors &amp; startup enthusiasts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looking for innovation in food-tech.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Food industry professionals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interested in AI’s impact on the culinary world.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Secondary Audience: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B2B potential partners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(e.g., nutritionists, meal-kit delivery services).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Entrepreneurs &amp; executives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who follow startup trends.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D378C86-97F0-4564-95CE-03A6C33AE83C}"/>
              </a:ext>
            </a:extLst>
          </p:cNvPr>
          <p:cNvSpPr txBox="1"/>
          <p:nvPr/>
        </p:nvSpPr>
        <p:spPr>
          <a:xfrm>
            <a:off x="764770" y="416480"/>
            <a:ext cx="5486400" cy="4310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Key Content Themes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Thought Leadership Articles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“How AI is Revolutionizing the Food Industry”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“Why the Future of Cooking is Personalized AI”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Behind-the-Scenes Startups Insights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Share the challenges &amp; milestones of building I-Chef.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“Here’s what we learned in our first 6 months of building I-Chef.”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Industry Trends &amp; Research-Based Content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Data-driven reports on food-tech.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Founders’ Personal Branding (Humanizing the Brand)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Team stories, investor insights, and collaboration opportunities.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Networking &amp; Partnerships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Connect with relevant professionals for collaborations.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3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4EEF3C-9BE0-8748-2646-150B0F8DC5A5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LinkedIn 3-Month Content Calendar Sample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6F431B-B5D5-69F1-F897-7B529AB5BE56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1381633"/>
          <a:ext cx="7715250" cy="3175448"/>
        </p:xfrm>
        <a:graphic>
          <a:graphicData uri="http://schemas.openxmlformats.org/drawingml/2006/table">
            <a:tbl>
              <a:tblPr firstRow="1" firstCol="1" bandRow="1">
                <a:tableStyleId>{3F1A1C91-6909-4A50-8D02-3E7CA52E97CF}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648024717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16795044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70850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Week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Tuesday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Thursday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0703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Article: "The Rise of AI in FoodTech"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Founder’s Journey: "Why We Started I-Chef"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55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Industry Report: "The Future of AI in Cooking"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Case Study: How AI is Used in Global Kitchens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37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Tuesday (Industry Insights &amp; Thought Leadership)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Thursday (Engagement &amp; Professional Growth)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476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1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The Future of AI in FoodTech: How Smart Cooking is Evolving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Founder’s Story: The challenges of building I-Chef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61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2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Case Study: How AI is transforming the food industry globally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Open Discussion: “What’s one kitchen innovation you wish existed?”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426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3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Behind-the-Scenes: How we’re developing I-Chef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Networking Post: "Tag someone who should join the FoodTech revolution"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7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4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Infographic: The biggest food-tech trends in 2024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Poll: "Would you trust an AI-powered meal planner?"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03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5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Success Stories: What food startups are getting right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🔹 Collaboration Post: “Looking for partners in the food industry”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96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42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DB9AB5-9105-80C9-623E-5376957E0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31807"/>
              </p:ext>
            </p:extLst>
          </p:nvPr>
        </p:nvGraphicFramePr>
        <p:xfrm>
          <a:off x="714375" y="764771"/>
          <a:ext cx="7715250" cy="3359873"/>
        </p:xfrm>
        <a:graphic>
          <a:graphicData uri="http://schemas.openxmlformats.org/drawingml/2006/table">
            <a:tbl>
              <a:tblPr firstRow="1" firstCol="1" bandRow="1">
                <a:tableStyleId>{3F1A1C91-6909-4A50-8D02-3E7CA52E97CF}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522621159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214848738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212502286"/>
                    </a:ext>
                  </a:extLst>
                </a:gridCol>
              </a:tblGrid>
              <a:tr h="516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Week 6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🔹 AI vs. Human Chefs: The debate on food innovation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🔹 Q&amp;A Post: "Ask us anything about I-Chef’s development"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76640"/>
                  </a:ext>
                </a:extLst>
              </a:tr>
              <a:tr h="473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7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Investor Insight: Why FoodTech is the next big industry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Networking Post: “Who are the top voices in AI &amp; food tech?”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057745"/>
                  </a:ext>
                </a:extLst>
              </a:tr>
              <a:tr h="473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8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Product Development: “Here’s what we’ve built so far”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Recruitment Call: Looking for testers &amp; collaborators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090887"/>
                  </a:ext>
                </a:extLst>
              </a:tr>
              <a:tr h="473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9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Market Research: “How consumer behavior is changing in the kitchen”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Live LinkedIn Event: Panel discussion on AI &amp; food trends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576747"/>
                  </a:ext>
                </a:extLst>
              </a:tr>
              <a:tr h="473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10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Data-Backed Article: "The ROI of AI in meal planning"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Industry Debate: “What’s more important – convenience or nutrition?”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97951"/>
                  </a:ext>
                </a:extLst>
              </a:tr>
              <a:tr h="473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11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Feature a Startup Mentor: What they think of I-Chef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🔹 Recap: The biggest lessons from our journey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43398"/>
                  </a:ext>
                </a:extLst>
              </a:tr>
              <a:tr h="4738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Week 12</a:t>
                      </a:r>
                      <a:endParaRPr lang="en-US" sz="11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🔹 Big Announcement: "What’s next for I-Chef?"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🔹 Call to Action: “Join our mission to change how people cook”</a:t>
                      </a: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04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06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500599A-C156-93F1-B971-64A976F0DBA3}"/>
              </a:ext>
            </a:extLst>
          </p:cNvPr>
          <p:cNvSpPr txBox="1"/>
          <p:nvPr/>
        </p:nvSpPr>
        <p:spPr>
          <a:xfrm>
            <a:off x="864523" y="263361"/>
            <a:ext cx="5486400" cy="461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Final Takeaways &amp; Growth Strategies</a:t>
            </a:r>
            <a:endParaRPr lang="en-US" sz="1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Facebook Focus: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Build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an engaged community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that is excited for I-Chef’s launch.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LinkedIn Focus: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Establish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thought leadership &amp; attract potential investors/partners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Cross-Promotion: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Repurpose high-performing content between platforms.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Paid Growth Strategy:</a:t>
            </a:r>
            <a:endParaRPr lang="en-US" sz="1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Facebook: Engagement ads → Video views ads → Retargeting ads.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LinkedIn: Sponsored articles + InMail campaigns for investor outreach.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By the end of this 3-month plan, I-Chef will have: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4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✔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highly engaged audience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excited for the launch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4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✔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Established authority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in the food-tech industry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4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✔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Potential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investors, partners, and early adopters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2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>
          <a:extLst>
            <a:ext uri="{FF2B5EF4-FFF2-40B4-BE49-F238E27FC236}">
              <a16:creationId xmlns:a16="http://schemas.microsoft.com/office/drawing/2014/main" id="{E96DCF86-B76D-BB54-5C53-AC604221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9">
            <a:extLst>
              <a:ext uri="{FF2B5EF4-FFF2-40B4-BE49-F238E27FC236}">
                <a16:creationId xmlns:a16="http://schemas.microsoft.com/office/drawing/2014/main" id="{783677E5-459E-BE45-53E8-97F2B39C2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197900"/>
            <a:ext cx="5549100" cy="17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Instgram</a:t>
            </a:r>
            <a:r>
              <a:rPr lang="en-US" sz="4400" dirty="0"/>
              <a:t> MARKETING STRATEGY</a:t>
            </a:r>
            <a:endParaRPr sz="4400" dirty="0"/>
          </a:p>
        </p:txBody>
      </p:sp>
      <p:cxnSp>
        <p:nvCxnSpPr>
          <p:cNvPr id="2096" name="Google Shape;2096;p59">
            <a:extLst>
              <a:ext uri="{FF2B5EF4-FFF2-40B4-BE49-F238E27FC236}">
                <a16:creationId xmlns:a16="http://schemas.microsoft.com/office/drawing/2014/main" id="{EC1B2023-F40D-3E37-0D52-BDCBFBD80A40}"/>
              </a:ext>
            </a:extLst>
          </p:cNvPr>
          <p:cNvCxnSpPr/>
          <p:nvPr/>
        </p:nvCxnSpPr>
        <p:spPr>
          <a:xfrm>
            <a:off x="833976" y="2655175"/>
            <a:ext cx="5019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7" name="Google Shape;2097;p59">
            <a:extLst>
              <a:ext uri="{FF2B5EF4-FFF2-40B4-BE49-F238E27FC236}">
                <a16:creationId xmlns:a16="http://schemas.microsoft.com/office/drawing/2014/main" id="{38EF77B9-812A-75EA-CEE5-AF838AB34734}"/>
              </a:ext>
            </a:extLst>
          </p:cNvPr>
          <p:cNvGrpSpPr/>
          <p:nvPr/>
        </p:nvGrpSpPr>
        <p:grpSpPr>
          <a:xfrm>
            <a:off x="5668945" y="898013"/>
            <a:ext cx="2759911" cy="3710463"/>
            <a:chOff x="5668945" y="898013"/>
            <a:chExt cx="2759911" cy="3710463"/>
          </a:xfrm>
        </p:grpSpPr>
        <p:grpSp>
          <p:nvGrpSpPr>
            <p:cNvPr id="2098" name="Google Shape;2098;p59">
              <a:extLst>
                <a:ext uri="{FF2B5EF4-FFF2-40B4-BE49-F238E27FC236}">
                  <a16:creationId xmlns:a16="http://schemas.microsoft.com/office/drawing/2014/main" id="{CE83031B-5C90-8D42-43BB-E08BD662FF6B}"/>
                </a:ext>
              </a:extLst>
            </p:cNvPr>
            <p:cNvGrpSpPr/>
            <p:nvPr/>
          </p:nvGrpSpPr>
          <p:grpSpPr>
            <a:xfrm>
              <a:off x="6792573" y="898013"/>
              <a:ext cx="909160" cy="666021"/>
              <a:chOff x="2076625" y="495650"/>
              <a:chExt cx="1053000" cy="771393"/>
            </a:xfrm>
          </p:grpSpPr>
          <p:sp>
            <p:nvSpPr>
              <p:cNvPr id="2099" name="Google Shape;2099;p59">
                <a:extLst>
                  <a:ext uri="{FF2B5EF4-FFF2-40B4-BE49-F238E27FC236}">
                    <a16:creationId xmlns:a16="http://schemas.microsoft.com/office/drawing/2014/main" id="{406A3F27-5F4B-DB22-85F7-594242DDFD54}"/>
                  </a:ext>
                </a:extLst>
              </p:cNvPr>
              <p:cNvSpPr/>
              <p:nvPr/>
            </p:nvSpPr>
            <p:spPr>
              <a:xfrm>
                <a:off x="2076625" y="495650"/>
                <a:ext cx="1053000" cy="601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9">
                <a:extLst>
                  <a:ext uri="{FF2B5EF4-FFF2-40B4-BE49-F238E27FC236}">
                    <a16:creationId xmlns:a16="http://schemas.microsoft.com/office/drawing/2014/main" id="{E7995A6C-C79E-3C4D-1B0D-71FAF385A164}"/>
                  </a:ext>
                </a:extLst>
              </p:cNvPr>
              <p:cNvSpPr/>
              <p:nvPr/>
            </p:nvSpPr>
            <p:spPr>
              <a:xfrm>
                <a:off x="2809892" y="951350"/>
                <a:ext cx="194918" cy="315692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537" extrusionOk="0">
                    <a:moveTo>
                      <a:pt x="3071" y="0"/>
                    </a:moveTo>
                    <a:lnTo>
                      <a:pt x="0" y="2437"/>
                    </a:lnTo>
                    <a:lnTo>
                      <a:pt x="3071" y="5537"/>
                    </a:lnTo>
                    <a:lnTo>
                      <a:pt x="30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1" name="Google Shape;2101;p59">
                <a:extLst>
                  <a:ext uri="{FF2B5EF4-FFF2-40B4-BE49-F238E27FC236}">
                    <a16:creationId xmlns:a16="http://schemas.microsoft.com/office/drawing/2014/main" id="{9F0C8CE1-4A42-B21C-5A91-45F561A57982}"/>
                  </a:ext>
                </a:extLst>
              </p:cNvPr>
              <p:cNvGrpSpPr/>
              <p:nvPr/>
            </p:nvGrpSpPr>
            <p:grpSpPr>
              <a:xfrm>
                <a:off x="2238088" y="634937"/>
                <a:ext cx="729996" cy="322925"/>
                <a:chOff x="2238088" y="611200"/>
                <a:chExt cx="729996" cy="322925"/>
              </a:xfrm>
            </p:grpSpPr>
            <p:sp>
              <p:nvSpPr>
                <p:cNvPr id="2102" name="Google Shape;2102;p59">
                  <a:extLst>
                    <a:ext uri="{FF2B5EF4-FFF2-40B4-BE49-F238E27FC236}">
                      <a16:creationId xmlns:a16="http://schemas.microsoft.com/office/drawing/2014/main" id="{2E4C9244-15E2-BCCA-3A27-5C19434C876D}"/>
                    </a:ext>
                  </a:extLst>
                </p:cNvPr>
                <p:cNvSpPr/>
                <p:nvPr/>
              </p:nvSpPr>
              <p:spPr>
                <a:xfrm>
                  <a:off x="2238088" y="611200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3"/>
                      </a:lnTo>
                      <a:lnTo>
                        <a:pt x="11094" y="693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59">
                  <a:extLst>
                    <a:ext uri="{FF2B5EF4-FFF2-40B4-BE49-F238E27FC236}">
                      <a16:creationId xmlns:a16="http://schemas.microsoft.com/office/drawing/2014/main" id="{4B518941-60DB-F527-2247-06513A282D25}"/>
                    </a:ext>
                  </a:extLst>
                </p:cNvPr>
                <p:cNvSpPr/>
                <p:nvPr/>
              </p:nvSpPr>
              <p:spPr>
                <a:xfrm>
                  <a:off x="2238088" y="703643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59">
                  <a:extLst>
                    <a:ext uri="{FF2B5EF4-FFF2-40B4-BE49-F238E27FC236}">
                      <a16:creationId xmlns:a16="http://schemas.microsoft.com/office/drawing/2014/main" id="{96055566-79B0-D38F-33C1-520064E23C98}"/>
                    </a:ext>
                  </a:extLst>
                </p:cNvPr>
                <p:cNvSpPr/>
                <p:nvPr/>
              </p:nvSpPr>
              <p:spPr>
                <a:xfrm>
                  <a:off x="2238088" y="796152"/>
                  <a:ext cx="729996" cy="4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2" extrusionOk="0">
                      <a:moveTo>
                        <a:pt x="0" y="0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59">
                  <a:extLst>
                    <a:ext uri="{FF2B5EF4-FFF2-40B4-BE49-F238E27FC236}">
                      <a16:creationId xmlns:a16="http://schemas.microsoft.com/office/drawing/2014/main" id="{C1D553ED-8B38-4A59-DA72-DD8AA72D0323}"/>
                    </a:ext>
                  </a:extLst>
                </p:cNvPr>
                <p:cNvSpPr/>
                <p:nvPr/>
              </p:nvSpPr>
              <p:spPr>
                <a:xfrm>
                  <a:off x="2238088" y="888529"/>
                  <a:ext cx="410890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6245" y="692"/>
                      </a:lnTo>
                      <a:lnTo>
                        <a:pt x="62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6" name="Google Shape;2106;p59">
              <a:extLst>
                <a:ext uri="{FF2B5EF4-FFF2-40B4-BE49-F238E27FC236}">
                  <a16:creationId xmlns:a16="http://schemas.microsoft.com/office/drawing/2014/main" id="{28DE726F-8641-186F-F79E-99D90741B9AF}"/>
                </a:ext>
              </a:extLst>
            </p:cNvPr>
            <p:cNvGrpSpPr/>
            <p:nvPr/>
          </p:nvGrpSpPr>
          <p:grpSpPr>
            <a:xfrm>
              <a:off x="5668945" y="1564016"/>
              <a:ext cx="2759911" cy="3044460"/>
              <a:chOff x="2051925" y="851550"/>
              <a:chExt cx="1238350" cy="1366025"/>
            </a:xfrm>
          </p:grpSpPr>
          <p:sp>
            <p:nvSpPr>
              <p:cNvPr id="2107" name="Google Shape;2107;p59">
                <a:extLst>
                  <a:ext uri="{FF2B5EF4-FFF2-40B4-BE49-F238E27FC236}">
                    <a16:creationId xmlns:a16="http://schemas.microsoft.com/office/drawing/2014/main" id="{A0F32100-EB28-7E53-D7F0-19FDA3884AD9}"/>
                  </a:ext>
                </a:extLst>
              </p:cNvPr>
              <p:cNvSpPr/>
              <p:nvPr/>
            </p:nvSpPr>
            <p:spPr>
              <a:xfrm>
                <a:off x="3161175" y="1148725"/>
                <a:ext cx="52050" cy="4203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6815" extrusionOk="0">
                    <a:moveTo>
                      <a:pt x="640" y="0"/>
                    </a:moveTo>
                    <a:cubicBezTo>
                      <a:pt x="624" y="0"/>
                      <a:pt x="611" y="13"/>
                      <a:pt x="609" y="29"/>
                    </a:cubicBezTo>
                    <a:lnTo>
                      <a:pt x="1" y="8232"/>
                    </a:lnTo>
                    <a:cubicBezTo>
                      <a:pt x="0" y="8247"/>
                      <a:pt x="0" y="8274"/>
                      <a:pt x="1" y="8289"/>
                    </a:cubicBezTo>
                    <a:lnTo>
                      <a:pt x="609" y="16786"/>
                    </a:lnTo>
                    <a:cubicBezTo>
                      <a:pt x="611" y="16802"/>
                      <a:pt x="624" y="16815"/>
                      <a:pt x="640" y="16815"/>
                    </a:cubicBezTo>
                    <a:lnTo>
                      <a:pt x="2053" y="16815"/>
                    </a:lnTo>
                    <a:cubicBezTo>
                      <a:pt x="2069" y="16815"/>
                      <a:pt x="2082" y="16802"/>
                      <a:pt x="2082" y="16786"/>
                    </a:cubicBezTo>
                    <a:lnTo>
                      <a:pt x="2082" y="29"/>
                    </a:lnTo>
                    <a:cubicBezTo>
                      <a:pt x="2082" y="13"/>
                      <a:pt x="2069" y="0"/>
                      <a:pt x="2053" y="0"/>
                    </a:cubicBezTo>
                    <a:close/>
                  </a:path>
                </a:pathLst>
              </a:custGeom>
              <a:solidFill>
                <a:srgbClr val="FEF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9">
                <a:extLst>
                  <a:ext uri="{FF2B5EF4-FFF2-40B4-BE49-F238E27FC236}">
                    <a16:creationId xmlns:a16="http://schemas.microsoft.com/office/drawing/2014/main" id="{8C12395E-66A2-E19A-ADD8-B2398789479D}"/>
                  </a:ext>
                </a:extLst>
              </p:cNvPr>
              <p:cNvSpPr/>
              <p:nvPr/>
            </p:nvSpPr>
            <p:spPr>
              <a:xfrm>
                <a:off x="3202425" y="1148725"/>
                <a:ext cx="21575" cy="53937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1575" extrusionOk="0">
                    <a:moveTo>
                      <a:pt x="30" y="0"/>
                    </a:moveTo>
                    <a:cubicBezTo>
                      <a:pt x="13" y="0"/>
                      <a:pt x="1" y="13"/>
                      <a:pt x="1" y="29"/>
                    </a:cubicBezTo>
                    <a:lnTo>
                      <a:pt x="1" y="21546"/>
                    </a:lnTo>
                    <a:cubicBezTo>
                      <a:pt x="1" y="21562"/>
                      <a:pt x="13" y="21575"/>
                      <a:pt x="30" y="21575"/>
                    </a:cubicBezTo>
                    <a:lnTo>
                      <a:pt x="834" y="21575"/>
                    </a:lnTo>
                    <a:cubicBezTo>
                      <a:pt x="850" y="21575"/>
                      <a:pt x="863" y="21562"/>
                      <a:pt x="863" y="21546"/>
                    </a:cubicBezTo>
                    <a:lnTo>
                      <a:pt x="863" y="29"/>
                    </a:lnTo>
                    <a:cubicBezTo>
                      <a:pt x="863" y="13"/>
                      <a:pt x="85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9" name="Google Shape;2109;p59">
                <a:extLst>
                  <a:ext uri="{FF2B5EF4-FFF2-40B4-BE49-F238E27FC236}">
                    <a16:creationId xmlns:a16="http://schemas.microsoft.com/office/drawing/2014/main" id="{9DDC4295-22F4-53E0-195B-861341DFCBA2}"/>
                  </a:ext>
                </a:extLst>
              </p:cNvPr>
              <p:cNvGrpSpPr/>
              <p:nvPr/>
            </p:nvGrpSpPr>
            <p:grpSpPr>
              <a:xfrm>
                <a:off x="2051925" y="851550"/>
                <a:ext cx="1238350" cy="1366025"/>
                <a:chOff x="2051925" y="851550"/>
                <a:chExt cx="1238350" cy="1366025"/>
              </a:xfrm>
            </p:grpSpPr>
            <p:sp>
              <p:nvSpPr>
                <p:cNvPr id="2110" name="Google Shape;2110;p59">
                  <a:extLst>
                    <a:ext uri="{FF2B5EF4-FFF2-40B4-BE49-F238E27FC236}">
                      <a16:creationId xmlns:a16="http://schemas.microsoft.com/office/drawing/2014/main" id="{9EBE8E72-C664-3CA0-AC03-C67971259E17}"/>
                    </a:ext>
                  </a:extLst>
                </p:cNvPr>
                <p:cNvSpPr/>
                <p:nvPr/>
              </p:nvSpPr>
              <p:spPr>
                <a:xfrm>
                  <a:off x="2051925" y="1988375"/>
                  <a:ext cx="271850" cy="1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4" h="7743" extrusionOk="0">
                      <a:moveTo>
                        <a:pt x="5575" y="1"/>
                      </a:moveTo>
                      <a:cubicBezTo>
                        <a:pt x="5498" y="1"/>
                        <a:pt x="5431" y="12"/>
                        <a:pt x="5372" y="37"/>
                      </a:cubicBezTo>
                      <a:cubicBezTo>
                        <a:pt x="4286" y="491"/>
                        <a:pt x="0" y="2332"/>
                        <a:pt x="1196" y="3335"/>
                      </a:cubicBezTo>
                      <a:cubicBezTo>
                        <a:pt x="2391" y="4339"/>
                        <a:pt x="8555" y="7634"/>
                        <a:pt x="9010" y="7740"/>
                      </a:cubicBezTo>
                      <a:cubicBezTo>
                        <a:pt x="9017" y="7741"/>
                        <a:pt x="9024" y="7742"/>
                        <a:pt x="9032" y="7742"/>
                      </a:cubicBezTo>
                      <a:cubicBezTo>
                        <a:pt x="9495" y="7742"/>
                        <a:pt x="10471" y="4436"/>
                        <a:pt x="10873" y="3595"/>
                      </a:cubicBezTo>
                      <a:cubicBezTo>
                        <a:pt x="10873" y="3595"/>
                        <a:pt x="6919" y="1"/>
                        <a:pt x="55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59">
                  <a:extLst>
                    <a:ext uri="{FF2B5EF4-FFF2-40B4-BE49-F238E27FC236}">
                      <a16:creationId xmlns:a16="http://schemas.microsoft.com/office/drawing/2014/main" id="{67D60D15-0BBB-4D0B-7660-3E65AE43F9CA}"/>
                    </a:ext>
                  </a:extLst>
                </p:cNvPr>
                <p:cNvSpPr/>
                <p:nvPr/>
              </p:nvSpPr>
              <p:spPr>
                <a:xfrm>
                  <a:off x="2100750" y="1479050"/>
                  <a:ext cx="454225" cy="6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9" h="25169" extrusionOk="0">
                      <a:moveTo>
                        <a:pt x="16364" y="1"/>
                      </a:moveTo>
                      <a:cubicBezTo>
                        <a:pt x="16364" y="1"/>
                        <a:pt x="4187" y="15932"/>
                        <a:pt x="2210" y="18227"/>
                      </a:cubicBezTo>
                      <a:cubicBezTo>
                        <a:pt x="0" y="20793"/>
                        <a:pt x="6114" y="25168"/>
                        <a:pt x="8803" y="25168"/>
                      </a:cubicBezTo>
                      <a:cubicBezTo>
                        <a:pt x="9280" y="25168"/>
                        <a:pt x="9650" y="25031"/>
                        <a:pt x="9846" y="24721"/>
                      </a:cubicBezTo>
                      <a:cubicBezTo>
                        <a:pt x="10984" y="22926"/>
                        <a:pt x="18168" y="11699"/>
                        <a:pt x="18168" y="11699"/>
                      </a:cubicBezTo>
                      <a:lnTo>
                        <a:pt x="163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59">
                  <a:extLst>
                    <a:ext uri="{FF2B5EF4-FFF2-40B4-BE49-F238E27FC236}">
                      <a16:creationId xmlns:a16="http://schemas.microsoft.com/office/drawing/2014/main" id="{E68448B7-0280-0D04-9182-D04747608889}"/>
                    </a:ext>
                  </a:extLst>
                </p:cNvPr>
                <p:cNvSpPr/>
                <p:nvPr/>
              </p:nvSpPr>
              <p:spPr>
                <a:xfrm>
                  <a:off x="2439125" y="851550"/>
                  <a:ext cx="96425" cy="9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" h="3692" extrusionOk="0">
                      <a:moveTo>
                        <a:pt x="1640" y="0"/>
                      </a:moveTo>
                      <a:cubicBezTo>
                        <a:pt x="1272" y="0"/>
                        <a:pt x="880" y="33"/>
                        <a:pt x="627" y="254"/>
                      </a:cubicBezTo>
                      <a:cubicBezTo>
                        <a:pt x="0" y="801"/>
                        <a:pt x="1357" y="1807"/>
                        <a:pt x="1737" y="2223"/>
                      </a:cubicBezTo>
                      <a:cubicBezTo>
                        <a:pt x="2189" y="2715"/>
                        <a:pt x="2651" y="3199"/>
                        <a:pt x="3102" y="3691"/>
                      </a:cubicBezTo>
                      <a:lnTo>
                        <a:pt x="3856" y="2509"/>
                      </a:lnTo>
                      <a:cubicBezTo>
                        <a:pt x="3477" y="2077"/>
                        <a:pt x="2763" y="1039"/>
                        <a:pt x="2452" y="442"/>
                      </a:cubicBezTo>
                      <a:cubicBezTo>
                        <a:pt x="2313" y="176"/>
                        <a:pt x="2240" y="8"/>
                        <a:pt x="1785" y="1"/>
                      </a:cubicBezTo>
                      <a:cubicBezTo>
                        <a:pt x="1737" y="1"/>
                        <a:pt x="1689" y="0"/>
                        <a:pt x="1640" y="0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59">
                  <a:extLst>
                    <a:ext uri="{FF2B5EF4-FFF2-40B4-BE49-F238E27FC236}">
                      <a16:creationId xmlns:a16="http://schemas.microsoft.com/office/drawing/2014/main" id="{DF0B39B3-7867-2FD8-ED09-EA165EEFD72D}"/>
                    </a:ext>
                  </a:extLst>
                </p:cNvPr>
                <p:cNvSpPr/>
                <p:nvPr/>
              </p:nvSpPr>
              <p:spPr>
                <a:xfrm>
                  <a:off x="2449725" y="894925"/>
                  <a:ext cx="47775" cy="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888" extrusionOk="0">
                      <a:moveTo>
                        <a:pt x="453" y="1"/>
                      </a:moveTo>
                      <a:cubicBezTo>
                        <a:pt x="248" y="1"/>
                        <a:pt x="108" y="72"/>
                        <a:pt x="77" y="208"/>
                      </a:cubicBezTo>
                      <a:cubicBezTo>
                        <a:pt x="0" y="551"/>
                        <a:pt x="1438" y="876"/>
                        <a:pt x="1911" y="887"/>
                      </a:cubicBezTo>
                      <a:lnTo>
                        <a:pt x="1682" y="515"/>
                      </a:lnTo>
                      <a:cubicBezTo>
                        <a:pt x="1227" y="165"/>
                        <a:pt x="765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59">
                  <a:extLst>
                    <a:ext uri="{FF2B5EF4-FFF2-40B4-BE49-F238E27FC236}">
                      <a16:creationId xmlns:a16="http://schemas.microsoft.com/office/drawing/2014/main" id="{C1EF930F-E99C-1188-1109-808D96E8314A}"/>
                    </a:ext>
                  </a:extLst>
                </p:cNvPr>
                <p:cNvSpPr/>
                <p:nvPr/>
              </p:nvSpPr>
              <p:spPr>
                <a:xfrm>
                  <a:off x="2348425" y="960375"/>
                  <a:ext cx="90250" cy="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3527" extrusionOk="0">
                      <a:moveTo>
                        <a:pt x="682" y="1"/>
                      </a:moveTo>
                      <a:cubicBezTo>
                        <a:pt x="570" y="1"/>
                        <a:pt x="463" y="42"/>
                        <a:pt x="365" y="139"/>
                      </a:cubicBezTo>
                      <a:cubicBezTo>
                        <a:pt x="93" y="407"/>
                        <a:pt x="51" y="870"/>
                        <a:pt x="27" y="1277"/>
                      </a:cubicBezTo>
                      <a:cubicBezTo>
                        <a:pt x="1" y="1731"/>
                        <a:pt x="163" y="1816"/>
                        <a:pt x="418" y="1974"/>
                      </a:cubicBezTo>
                      <a:cubicBezTo>
                        <a:pt x="990" y="2329"/>
                        <a:pt x="1973" y="3116"/>
                        <a:pt x="2377" y="3526"/>
                      </a:cubicBezTo>
                      <a:lnTo>
                        <a:pt x="3610" y="2861"/>
                      </a:lnTo>
                      <a:cubicBezTo>
                        <a:pt x="3152" y="2374"/>
                        <a:pt x="2705" y="1878"/>
                        <a:pt x="2247" y="1392"/>
                      </a:cubicBezTo>
                      <a:cubicBezTo>
                        <a:pt x="1925" y="1050"/>
                        <a:pt x="1243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59">
                  <a:extLst>
                    <a:ext uri="{FF2B5EF4-FFF2-40B4-BE49-F238E27FC236}">
                      <a16:creationId xmlns:a16="http://schemas.microsoft.com/office/drawing/2014/main" id="{89475C63-1A15-B44A-848F-8F98D4E113CA}"/>
                    </a:ext>
                  </a:extLst>
                </p:cNvPr>
                <p:cNvSpPr/>
                <p:nvPr/>
              </p:nvSpPr>
              <p:spPr>
                <a:xfrm>
                  <a:off x="2391150" y="963775"/>
                  <a:ext cx="22875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881" extrusionOk="0">
                      <a:moveTo>
                        <a:pt x="367" y="1"/>
                      </a:moveTo>
                      <a:cubicBezTo>
                        <a:pt x="361" y="1"/>
                        <a:pt x="355" y="1"/>
                        <a:pt x="349" y="2"/>
                      </a:cubicBezTo>
                      <a:cubicBezTo>
                        <a:pt x="1" y="55"/>
                        <a:pt x="15" y="831"/>
                        <a:pt x="537" y="1625"/>
                      </a:cubicBezTo>
                      <a:lnTo>
                        <a:pt x="892" y="1880"/>
                      </a:lnTo>
                      <a:cubicBezTo>
                        <a:pt x="914" y="1417"/>
                        <a:pt x="705" y="1"/>
                        <a:pt x="367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59">
                  <a:extLst>
                    <a:ext uri="{FF2B5EF4-FFF2-40B4-BE49-F238E27FC236}">
                      <a16:creationId xmlns:a16="http://schemas.microsoft.com/office/drawing/2014/main" id="{1EC62A16-0B26-0344-29B3-FEB861A49A3E}"/>
                    </a:ext>
                  </a:extLst>
                </p:cNvPr>
                <p:cNvSpPr/>
                <p:nvPr/>
              </p:nvSpPr>
              <p:spPr>
                <a:xfrm>
                  <a:off x="2387750" y="1004450"/>
                  <a:ext cx="85275" cy="8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3487" extrusionOk="0">
                      <a:moveTo>
                        <a:pt x="1979" y="1"/>
                      </a:moveTo>
                      <a:cubicBezTo>
                        <a:pt x="1306" y="1"/>
                        <a:pt x="1" y="1361"/>
                        <a:pt x="496" y="1897"/>
                      </a:cubicBezTo>
                      <a:cubicBezTo>
                        <a:pt x="1078" y="2529"/>
                        <a:pt x="1898" y="3486"/>
                        <a:pt x="1898" y="3486"/>
                      </a:cubicBezTo>
                      <a:lnTo>
                        <a:pt x="3410" y="1529"/>
                      </a:lnTo>
                      <a:cubicBezTo>
                        <a:pt x="3410" y="1529"/>
                        <a:pt x="2702" y="796"/>
                        <a:pt x="2264" y="143"/>
                      </a:cubicBezTo>
                      <a:cubicBezTo>
                        <a:pt x="2198" y="44"/>
                        <a:pt x="2099" y="1"/>
                        <a:pt x="197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59">
                  <a:extLst>
                    <a:ext uri="{FF2B5EF4-FFF2-40B4-BE49-F238E27FC236}">
                      <a16:creationId xmlns:a16="http://schemas.microsoft.com/office/drawing/2014/main" id="{28D43B86-2D35-8905-4C61-C0EC83561435}"/>
                    </a:ext>
                  </a:extLst>
                </p:cNvPr>
                <p:cNvSpPr/>
                <p:nvPr/>
              </p:nvSpPr>
              <p:spPr>
                <a:xfrm>
                  <a:off x="2477075" y="889150"/>
                  <a:ext cx="90650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6" h="3436" extrusionOk="0">
                      <a:moveTo>
                        <a:pt x="2201" y="0"/>
                      </a:moveTo>
                      <a:cubicBezTo>
                        <a:pt x="1741" y="0"/>
                        <a:pt x="1" y="1398"/>
                        <a:pt x="419" y="1815"/>
                      </a:cubicBezTo>
                      <a:cubicBezTo>
                        <a:pt x="878" y="2270"/>
                        <a:pt x="1627" y="3435"/>
                        <a:pt x="1627" y="3435"/>
                      </a:cubicBezTo>
                      <a:lnTo>
                        <a:pt x="3626" y="1689"/>
                      </a:lnTo>
                      <a:cubicBezTo>
                        <a:pt x="3626" y="1689"/>
                        <a:pt x="2502" y="349"/>
                        <a:pt x="2294" y="39"/>
                      </a:cubicBezTo>
                      <a:cubicBezTo>
                        <a:pt x="2276" y="12"/>
                        <a:pt x="2244" y="0"/>
                        <a:pt x="22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59">
                  <a:extLst>
                    <a:ext uri="{FF2B5EF4-FFF2-40B4-BE49-F238E27FC236}">
                      <a16:creationId xmlns:a16="http://schemas.microsoft.com/office/drawing/2014/main" id="{B47AE782-0A32-F348-A2C5-794E5C6D37B3}"/>
                    </a:ext>
                  </a:extLst>
                </p:cNvPr>
                <p:cNvSpPr/>
                <p:nvPr/>
              </p:nvSpPr>
              <p:spPr>
                <a:xfrm>
                  <a:off x="2493075" y="915475"/>
                  <a:ext cx="562925" cy="2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7" h="9632" extrusionOk="0">
                      <a:moveTo>
                        <a:pt x="2762" y="1"/>
                      </a:moveTo>
                      <a:cubicBezTo>
                        <a:pt x="1823" y="1"/>
                        <a:pt x="1" y="1862"/>
                        <a:pt x="587" y="2590"/>
                      </a:cubicBezTo>
                      <a:cubicBezTo>
                        <a:pt x="4731" y="7739"/>
                        <a:pt x="9913" y="9632"/>
                        <a:pt x="15526" y="9632"/>
                      </a:cubicBezTo>
                      <a:cubicBezTo>
                        <a:pt x="17799" y="9632"/>
                        <a:pt x="20142" y="9321"/>
                        <a:pt x="22516" y="8791"/>
                      </a:cubicBezTo>
                      <a:lnTo>
                        <a:pt x="20295" y="5697"/>
                      </a:lnTo>
                      <a:cubicBezTo>
                        <a:pt x="18887" y="5948"/>
                        <a:pt x="17516" y="6084"/>
                        <a:pt x="16178" y="6084"/>
                      </a:cubicBezTo>
                      <a:cubicBezTo>
                        <a:pt x="11474" y="6084"/>
                        <a:pt x="7177" y="4404"/>
                        <a:pt x="3115" y="138"/>
                      </a:cubicBezTo>
                      <a:cubicBezTo>
                        <a:pt x="3024" y="43"/>
                        <a:pt x="2903" y="1"/>
                        <a:pt x="276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59">
                  <a:extLst>
                    <a:ext uri="{FF2B5EF4-FFF2-40B4-BE49-F238E27FC236}">
                      <a16:creationId xmlns:a16="http://schemas.microsoft.com/office/drawing/2014/main" id="{3BF8BCA9-604E-EC49-689A-5497D248CA4E}"/>
                    </a:ext>
                  </a:extLst>
                </p:cNvPr>
                <p:cNvSpPr/>
                <p:nvPr/>
              </p:nvSpPr>
              <p:spPr>
                <a:xfrm>
                  <a:off x="2982575" y="1148725"/>
                  <a:ext cx="219875" cy="4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5" h="16815" extrusionOk="0">
                      <a:moveTo>
                        <a:pt x="1" y="0"/>
                      </a:moveTo>
                      <a:lnTo>
                        <a:pt x="1" y="16815"/>
                      </a:lnTo>
                      <a:lnTo>
                        <a:pt x="8795" y="16815"/>
                      </a:lnTo>
                      <a:lnTo>
                        <a:pt x="8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59">
                  <a:extLst>
                    <a:ext uri="{FF2B5EF4-FFF2-40B4-BE49-F238E27FC236}">
                      <a16:creationId xmlns:a16="http://schemas.microsoft.com/office/drawing/2014/main" id="{FA0EB5FA-5A64-DEE3-8783-B17EF70D645D}"/>
                    </a:ext>
                  </a:extLst>
                </p:cNvPr>
                <p:cNvSpPr/>
                <p:nvPr/>
              </p:nvSpPr>
              <p:spPr>
                <a:xfrm>
                  <a:off x="2403000" y="2082150"/>
                  <a:ext cx="273850" cy="13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" h="5417" extrusionOk="0">
                      <a:moveTo>
                        <a:pt x="4966" y="0"/>
                      </a:moveTo>
                      <a:cubicBezTo>
                        <a:pt x="4264" y="0"/>
                        <a:pt x="3717" y="91"/>
                        <a:pt x="3527" y="337"/>
                      </a:cubicBezTo>
                      <a:cubicBezTo>
                        <a:pt x="2810" y="1270"/>
                        <a:pt x="0" y="4995"/>
                        <a:pt x="1535" y="5274"/>
                      </a:cubicBezTo>
                      <a:cubicBezTo>
                        <a:pt x="2107" y="5378"/>
                        <a:pt x="3437" y="5416"/>
                        <a:pt x="4904" y="5416"/>
                      </a:cubicBezTo>
                      <a:cubicBezTo>
                        <a:pt x="7371" y="5416"/>
                        <a:pt x="10225" y="5308"/>
                        <a:pt x="10506" y="5224"/>
                      </a:cubicBezTo>
                      <a:cubicBezTo>
                        <a:pt x="10953" y="5091"/>
                        <a:pt x="10138" y="1646"/>
                        <a:pt x="10069" y="702"/>
                      </a:cubicBezTo>
                      <a:cubicBezTo>
                        <a:pt x="10069" y="702"/>
                        <a:pt x="6918" y="0"/>
                        <a:pt x="49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59">
                  <a:extLst>
                    <a:ext uri="{FF2B5EF4-FFF2-40B4-BE49-F238E27FC236}">
                      <a16:creationId xmlns:a16="http://schemas.microsoft.com/office/drawing/2014/main" id="{694ABFE2-FC5E-131A-D816-44B124AD7EA8}"/>
                    </a:ext>
                  </a:extLst>
                </p:cNvPr>
                <p:cNvSpPr/>
                <p:nvPr/>
              </p:nvSpPr>
              <p:spPr>
                <a:xfrm>
                  <a:off x="2368050" y="1350475"/>
                  <a:ext cx="778225" cy="7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9" h="31682" extrusionOk="0">
                      <a:moveTo>
                        <a:pt x="19970" y="0"/>
                      </a:moveTo>
                      <a:cubicBezTo>
                        <a:pt x="19970" y="0"/>
                        <a:pt x="20186" y="1880"/>
                        <a:pt x="18462" y="2262"/>
                      </a:cubicBezTo>
                      <a:cubicBezTo>
                        <a:pt x="11663" y="3604"/>
                        <a:pt x="1726" y="5029"/>
                        <a:pt x="864" y="7039"/>
                      </a:cubicBezTo>
                      <a:cubicBezTo>
                        <a:pt x="1" y="9051"/>
                        <a:pt x="1295" y="28020"/>
                        <a:pt x="1390" y="30031"/>
                      </a:cubicBezTo>
                      <a:cubicBezTo>
                        <a:pt x="1437" y="31018"/>
                        <a:pt x="4069" y="31682"/>
                        <a:pt x="6697" y="31682"/>
                      </a:cubicBezTo>
                      <a:cubicBezTo>
                        <a:pt x="9422" y="31682"/>
                        <a:pt x="12144" y="30968"/>
                        <a:pt x="11974" y="29164"/>
                      </a:cubicBezTo>
                      <a:cubicBezTo>
                        <a:pt x="11603" y="25235"/>
                        <a:pt x="8796" y="13099"/>
                        <a:pt x="9275" y="12141"/>
                      </a:cubicBezTo>
                      <a:cubicBezTo>
                        <a:pt x="9456" y="11780"/>
                        <a:pt x="9912" y="11646"/>
                        <a:pt x="10913" y="11646"/>
                      </a:cubicBezTo>
                      <a:cubicBezTo>
                        <a:pt x="12566" y="11646"/>
                        <a:pt x="15706" y="12010"/>
                        <a:pt x="21552" y="12308"/>
                      </a:cubicBezTo>
                      <a:cubicBezTo>
                        <a:pt x="21780" y="12320"/>
                        <a:pt x="22003" y="12325"/>
                        <a:pt x="22220" y="12325"/>
                      </a:cubicBezTo>
                      <a:cubicBezTo>
                        <a:pt x="30943" y="12325"/>
                        <a:pt x="31035" y="3171"/>
                        <a:pt x="31129" y="1676"/>
                      </a:cubicBezTo>
                      <a:lnTo>
                        <a:pt x="31129" y="1676"/>
                      </a:lnTo>
                      <a:cubicBezTo>
                        <a:pt x="30424" y="1741"/>
                        <a:pt x="29736" y="1770"/>
                        <a:pt x="29069" y="1770"/>
                      </a:cubicBezTo>
                      <a:cubicBezTo>
                        <a:pt x="23850" y="1770"/>
                        <a:pt x="19971" y="0"/>
                        <a:pt x="199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59">
                  <a:extLst>
                    <a:ext uri="{FF2B5EF4-FFF2-40B4-BE49-F238E27FC236}">
                      <a16:creationId xmlns:a16="http://schemas.microsoft.com/office/drawing/2014/main" id="{B5F3EA93-3C94-3FE5-498B-69FADB6EC4C6}"/>
                    </a:ext>
                  </a:extLst>
                </p:cNvPr>
                <p:cNvSpPr/>
                <p:nvPr/>
              </p:nvSpPr>
              <p:spPr>
                <a:xfrm>
                  <a:off x="2944050" y="931375"/>
                  <a:ext cx="93900" cy="1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5631" extrusionOk="0">
                      <a:moveTo>
                        <a:pt x="1798" y="1"/>
                      </a:moveTo>
                      <a:cubicBezTo>
                        <a:pt x="1442" y="1"/>
                        <a:pt x="1088" y="65"/>
                        <a:pt x="805" y="185"/>
                      </a:cubicBezTo>
                      <a:cubicBezTo>
                        <a:pt x="0" y="529"/>
                        <a:pt x="43" y="2997"/>
                        <a:pt x="522" y="3523"/>
                      </a:cubicBezTo>
                      <a:cubicBezTo>
                        <a:pt x="610" y="3621"/>
                        <a:pt x="727" y="3658"/>
                        <a:pt x="861" y="3658"/>
                      </a:cubicBezTo>
                      <a:cubicBezTo>
                        <a:pt x="1032" y="3658"/>
                        <a:pt x="1231" y="3597"/>
                        <a:pt x="1433" y="3523"/>
                      </a:cubicBezTo>
                      <a:lnTo>
                        <a:pt x="1433" y="3523"/>
                      </a:lnTo>
                      <a:cubicBezTo>
                        <a:pt x="1433" y="4193"/>
                        <a:pt x="1480" y="5008"/>
                        <a:pt x="1288" y="5630"/>
                      </a:cubicBezTo>
                      <a:lnTo>
                        <a:pt x="3756" y="5128"/>
                      </a:lnTo>
                      <a:cubicBezTo>
                        <a:pt x="3323" y="4577"/>
                        <a:pt x="3137" y="4016"/>
                        <a:pt x="3156" y="3284"/>
                      </a:cubicBezTo>
                      <a:cubicBezTo>
                        <a:pt x="3176" y="2489"/>
                        <a:pt x="3585" y="1757"/>
                        <a:pt x="3397" y="878"/>
                      </a:cubicBezTo>
                      <a:cubicBezTo>
                        <a:pt x="3267" y="272"/>
                        <a:pt x="2530" y="1"/>
                        <a:pt x="1798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59">
                  <a:extLst>
                    <a:ext uri="{FF2B5EF4-FFF2-40B4-BE49-F238E27FC236}">
                      <a16:creationId xmlns:a16="http://schemas.microsoft.com/office/drawing/2014/main" id="{52DC6CDC-DC4A-1216-9E42-2F2F29ECC013}"/>
                    </a:ext>
                  </a:extLst>
                </p:cNvPr>
                <p:cNvSpPr/>
                <p:nvPr/>
              </p:nvSpPr>
              <p:spPr>
                <a:xfrm>
                  <a:off x="2962925" y="1027225"/>
                  <a:ext cx="77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" h="1528" extrusionOk="0">
                      <a:moveTo>
                        <a:pt x="2738" y="1"/>
                      </a:moveTo>
                      <a:lnTo>
                        <a:pt x="467" y="618"/>
                      </a:lnTo>
                      <a:lnTo>
                        <a:pt x="1" y="1527"/>
                      </a:lnTo>
                      <a:lnTo>
                        <a:pt x="3086" y="873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59">
                  <a:extLst>
                    <a:ext uri="{FF2B5EF4-FFF2-40B4-BE49-F238E27FC236}">
                      <a16:creationId xmlns:a16="http://schemas.microsoft.com/office/drawing/2014/main" id="{7A077EEA-E914-FE70-2AAA-91388C032FAA}"/>
                    </a:ext>
                  </a:extLst>
                </p:cNvPr>
                <p:cNvSpPr/>
                <p:nvPr/>
              </p:nvSpPr>
              <p:spPr>
                <a:xfrm>
                  <a:off x="2867300" y="1042675"/>
                  <a:ext cx="286300" cy="45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" h="18198" extrusionOk="0">
                      <a:moveTo>
                        <a:pt x="5701" y="1"/>
                      </a:moveTo>
                      <a:cubicBezTo>
                        <a:pt x="4967" y="1"/>
                        <a:pt x="4243" y="296"/>
                        <a:pt x="3592" y="963"/>
                      </a:cubicBezTo>
                      <a:cubicBezTo>
                        <a:pt x="791" y="3836"/>
                        <a:pt x="0" y="12312"/>
                        <a:pt x="0" y="12312"/>
                      </a:cubicBezTo>
                      <a:cubicBezTo>
                        <a:pt x="97" y="14997"/>
                        <a:pt x="5244" y="14251"/>
                        <a:pt x="8405" y="15401"/>
                      </a:cubicBezTo>
                      <a:cubicBezTo>
                        <a:pt x="9797" y="15906"/>
                        <a:pt x="10441" y="16854"/>
                        <a:pt x="10775" y="17736"/>
                      </a:cubicBezTo>
                      <a:cubicBezTo>
                        <a:pt x="10877" y="18005"/>
                        <a:pt x="10973" y="18197"/>
                        <a:pt x="11050" y="18197"/>
                      </a:cubicBezTo>
                      <a:cubicBezTo>
                        <a:pt x="11121" y="18197"/>
                        <a:pt x="11176" y="18035"/>
                        <a:pt x="11205" y="17623"/>
                      </a:cubicBezTo>
                      <a:cubicBezTo>
                        <a:pt x="11410" y="14646"/>
                        <a:pt x="11452" y="10656"/>
                        <a:pt x="11062" y="6925"/>
                      </a:cubicBezTo>
                      <a:cubicBezTo>
                        <a:pt x="10677" y="3230"/>
                        <a:pt x="8131" y="1"/>
                        <a:pt x="57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59">
                  <a:extLst>
                    <a:ext uri="{FF2B5EF4-FFF2-40B4-BE49-F238E27FC236}">
                      <a16:creationId xmlns:a16="http://schemas.microsoft.com/office/drawing/2014/main" id="{68D95402-E35A-BD01-9680-D2D8A388ABDD}"/>
                    </a:ext>
                  </a:extLst>
                </p:cNvPr>
                <p:cNvSpPr/>
                <p:nvPr/>
              </p:nvSpPr>
              <p:spPr>
                <a:xfrm>
                  <a:off x="2750400" y="1625275"/>
                  <a:ext cx="420425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7" h="2082" extrusionOk="0">
                      <a:moveTo>
                        <a:pt x="8556" y="0"/>
                      </a:moveTo>
                      <a:cubicBezTo>
                        <a:pt x="8545" y="0"/>
                        <a:pt x="8535" y="1"/>
                        <a:pt x="8527" y="1"/>
                      </a:cubicBezTo>
                      <a:lnTo>
                        <a:pt x="29" y="609"/>
                      </a:lnTo>
                      <a:cubicBezTo>
                        <a:pt x="13" y="610"/>
                        <a:pt x="1" y="624"/>
                        <a:pt x="1" y="640"/>
                      </a:cubicBezTo>
                      <a:lnTo>
                        <a:pt x="1" y="2053"/>
                      </a:lnTo>
                      <a:cubicBezTo>
                        <a:pt x="1" y="2069"/>
                        <a:pt x="13" y="2082"/>
                        <a:pt x="29" y="2082"/>
                      </a:cubicBezTo>
                      <a:lnTo>
                        <a:pt x="16788" y="2082"/>
                      </a:lnTo>
                      <a:cubicBezTo>
                        <a:pt x="16804" y="2082"/>
                        <a:pt x="16816" y="2069"/>
                        <a:pt x="16816" y="2053"/>
                      </a:cubicBezTo>
                      <a:lnTo>
                        <a:pt x="16816" y="640"/>
                      </a:lnTo>
                      <a:cubicBezTo>
                        <a:pt x="16816" y="624"/>
                        <a:pt x="16804" y="610"/>
                        <a:pt x="16788" y="609"/>
                      </a:cubicBezTo>
                      <a:lnTo>
                        <a:pt x="8584" y="1"/>
                      </a:lnTo>
                      <a:cubicBezTo>
                        <a:pt x="8576" y="1"/>
                        <a:pt x="8566" y="0"/>
                        <a:pt x="85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59">
                  <a:extLst>
                    <a:ext uri="{FF2B5EF4-FFF2-40B4-BE49-F238E27FC236}">
                      <a16:creationId xmlns:a16="http://schemas.microsoft.com/office/drawing/2014/main" id="{5E76A169-C3F7-4ACF-7F92-C2AB4404AA14}"/>
                    </a:ext>
                  </a:extLst>
                </p:cNvPr>
                <p:cNvSpPr/>
                <p:nvPr/>
              </p:nvSpPr>
              <p:spPr>
                <a:xfrm>
                  <a:off x="2744275" y="1666525"/>
                  <a:ext cx="478125" cy="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5" h="863" extrusionOk="0">
                      <a:moveTo>
                        <a:pt x="30" y="1"/>
                      </a:moveTo>
                      <a:cubicBezTo>
                        <a:pt x="13" y="1"/>
                        <a:pt x="1" y="13"/>
                        <a:pt x="1" y="29"/>
                      </a:cubicBezTo>
                      <a:lnTo>
                        <a:pt x="1" y="834"/>
                      </a:lnTo>
                      <a:cubicBezTo>
                        <a:pt x="1" y="850"/>
                        <a:pt x="13" y="863"/>
                        <a:pt x="30" y="863"/>
                      </a:cubicBezTo>
                      <a:lnTo>
                        <a:pt x="19096" y="863"/>
                      </a:lnTo>
                      <a:cubicBezTo>
                        <a:pt x="19112" y="863"/>
                        <a:pt x="19124" y="850"/>
                        <a:pt x="19124" y="834"/>
                      </a:cubicBezTo>
                      <a:lnTo>
                        <a:pt x="19124" y="29"/>
                      </a:lnTo>
                      <a:cubicBezTo>
                        <a:pt x="19124" y="13"/>
                        <a:pt x="19112" y="1"/>
                        <a:pt x="19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59">
                  <a:extLst>
                    <a:ext uri="{FF2B5EF4-FFF2-40B4-BE49-F238E27FC236}">
                      <a16:creationId xmlns:a16="http://schemas.microsoft.com/office/drawing/2014/main" id="{4B7B07B3-913A-CFF3-EB2F-1BF7ACAFD59D}"/>
                    </a:ext>
                  </a:extLst>
                </p:cNvPr>
                <p:cNvSpPr/>
                <p:nvPr/>
              </p:nvSpPr>
              <p:spPr>
                <a:xfrm>
                  <a:off x="2403750" y="1025925"/>
                  <a:ext cx="634200" cy="2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9397" extrusionOk="0">
                      <a:moveTo>
                        <a:pt x="2730" y="1"/>
                      </a:moveTo>
                      <a:cubicBezTo>
                        <a:pt x="1807" y="1"/>
                        <a:pt x="1" y="1996"/>
                        <a:pt x="1150" y="3265"/>
                      </a:cubicBezTo>
                      <a:cubicBezTo>
                        <a:pt x="5052" y="7575"/>
                        <a:pt x="10541" y="9396"/>
                        <a:pt x="16044" y="9396"/>
                      </a:cubicBezTo>
                      <a:cubicBezTo>
                        <a:pt x="19251" y="9396"/>
                        <a:pt x="22463" y="8778"/>
                        <a:pt x="25368" y="7672"/>
                      </a:cubicBezTo>
                      <a:lnTo>
                        <a:pt x="24147" y="3624"/>
                      </a:lnTo>
                      <a:cubicBezTo>
                        <a:pt x="22217" y="4406"/>
                        <a:pt x="20163" y="4780"/>
                        <a:pt x="18092" y="4991"/>
                      </a:cubicBezTo>
                      <a:cubicBezTo>
                        <a:pt x="17009" y="5085"/>
                        <a:pt x="15962" y="5141"/>
                        <a:pt x="14949" y="5141"/>
                      </a:cubicBezTo>
                      <a:cubicBezTo>
                        <a:pt x="10377" y="5141"/>
                        <a:pt x="6496" y="4003"/>
                        <a:pt x="3070" y="141"/>
                      </a:cubicBezTo>
                      <a:cubicBezTo>
                        <a:pt x="2985" y="45"/>
                        <a:pt x="286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59">
                  <a:extLst>
                    <a:ext uri="{FF2B5EF4-FFF2-40B4-BE49-F238E27FC236}">
                      <a16:creationId xmlns:a16="http://schemas.microsoft.com/office/drawing/2014/main" id="{92E9FDDC-FC85-6941-9264-CA259C9C69C5}"/>
                    </a:ext>
                  </a:extLst>
                </p:cNvPr>
                <p:cNvSpPr/>
                <p:nvPr/>
              </p:nvSpPr>
              <p:spPr>
                <a:xfrm>
                  <a:off x="2946575" y="893850"/>
                  <a:ext cx="133750" cy="1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4901" extrusionOk="0">
                      <a:moveTo>
                        <a:pt x="1551" y="0"/>
                      </a:moveTo>
                      <a:cubicBezTo>
                        <a:pt x="1314" y="0"/>
                        <a:pt x="1052" y="81"/>
                        <a:pt x="874" y="188"/>
                      </a:cubicBezTo>
                      <a:cubicBezTo>
                        <a:pt x="355" y="478"/>
                        <a:pt x="1" y="937"/>
                        <a:pt x="21" y="1540"/>
                      </a:cubicBezTo>
                      <a:cubicBezTo>
                        <a:pt x="21" y="1790"/>
                        <a:pt x="104" y="2020"/>
                        <a:pt x="250" y="2228"/>
                      </a:cubicBezTo>
                      <a:cubicBezTo>
                        <a:pt x="351" y="2025"/>
                        <a:pt x="606" y="1938"/>
                        <a:pt x="850" y="1938"/>
                      </a:cubicBezTo>
                      <a:cubicBezTo>
                        <a:pt x="1009" y="1938"/>
                        <a:pt x="1163" y="1975"/>
                        <a:pt x="1270" y="2040"/>
                      </a:cubicBezTo>
                      <a:cubicBezTo>
                        <a:pt x="1520" y="2207"/>
                        <a:pt x="1749" y="2539"/>
                        <a:pt x="1811" y="2811"/>
                      </a:cubicBezTo>
                      <a:cubicBezTo>
                        <a:pt x="1853" y="2998"/>
                        <a:pt x="1832" y="3206"/>
                        <a:pt x="1832" y="3393"/>
                      </a:cubicBezTo>
                      <a:lnTo>
                        <a:pt x="1853" y="3435"/>
                      </a:lnTo>
                      <a:cubicBezTo>
                        <a:pt x="1882" y="3276"/>
                        <a:pt x="2041" y="3127"/>
                        <a:pt x="2198" y="3127"/>
                      </a:cubicBezTo>
                      <a:cubicBezTo>
                        <a:pt x="2267" y="3127"/>
                        <a:pt x="2336" y="3156"/>
                        <a:pt x="2394" y="3227"/>
                      </a:cubicBezTo>
                      <a:cubicBezTo>
                        <a:pt x="2623" y="3517"/>
                        <a:pt x="2290" y="3809"/>
                        <a:pt x="2041" y="3871"/>
                      </a:cubicBezTo>
                      <a:cubicBezTo>
                        <a:pt x="2560" y="3914"/>
                        <a:pt x="2623" y="4184"/>
                        <a:pt x="2873" y="4579"/>
                      </a:cubicBezTo>
                      <a:cubicBezTo>
                        <a:pt x="3031" y="4810"/>
                        <a:pt x="3259" y="4901"/>
                        <a:pt x="3515" y="4901"/>
                      </a:cubicBezTo>
                      <a:cubicBezTo>
                        <a:pt x="3630" y="4901"/>
                        <a:pt x="3750" y="4883"/>
                        <a:pt x="3872" y="4851"/>
                      </a:cubicBezTo>
                      <a:cubicBezTo>
                        <a:pt x="4684" y="4663"/>
                        <a:pt x="5350" y="3851"/>
                        <a:pt x="5059" y="2998"/>
                      </a:cubicBezTo>
                      <a:cubicBezTo>
                        <a:pt x="4915" y="2602"/>
                        <a:pt x="4632" y="2377"/>
                        <a:pt x="4262" y="2377"/>
                      </a:cubicBezTo>
                      <a:cubicBezTo>
                        <a:pt x="4203" y="2377"/>
                        <a:pt x="4142" y="2383"/>
                        <a:pt x="4080" y="2394"/>
                      </a:cubicBezTo>
                      <a:cubicBezTo>
                        <a:pt x="4859" y="1436"/>
                        <a:pt x="4278" y="96"/>
                        <a:pt x="3056" y="96"/>
                      </a:cubicBezTo>
                      <a:cubicBezTo>
                        <a:pt x="3003" y="96"/>
                        <a:pt x="2949" y="99"/>
                        <a:pt x="2894" y="104"/>
                      </a:cubicBezTo>
                      <a:cubicBezTo>
                        <a:pt x="2560" y="145"/>
                        <a:pt x="2332" y="291"/>
                        <a:pt x="2124" y="562"/>
                      </a:cubicBezTo>
                      <a:cubicBezTo>
                        <a:pt x="2147" y="145"/>
                        <a:pt x="1871" y="0"/>
                        <a:pt x="15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59">
                  <a:extLst>
                    <a:ext uri="{FF2B5EF4-FFF2-40B4-BE49-F238E27FC236}">
                      <a16:creationId xmlns:a16="http://schemas.microsoft.com/office/drawing/2014/main" id="{DB6ED3B3-DBA0-D7D3-28FA-CDB9D6CE09D2}"/>
                    </a:ext>
                  </a:extLst>
                </p:cNvPr>
                <p:cNvSpPr/>
                <p:nvPr/>
              </p:nvSpPr>
              <p:spPr>
                <a:xfrm>
                  <a:off x="3113175" y="1677325"/>
                  <a:ext cx="1771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21379" extrusionOk="0">
                      <a:moveTo>
                        <a:pt x="3571" y="1"/>
                      </a:moveTo>
                      <a:cubicBezTo>
                        <a:pt x="3570" y="1"/>
                        <a:pt x="3569" y="1"/>
                        <a:pt x="3568" y="1"/>
                      </a:cubicBezTo>
                      <a:lnTo>
                        <a:pt x="26" y="171"/>
                      </a:lnTo>
                      <a:cubicBezTo>
                        <a:pt x="10" y="172"/>
                        <a:pt x="1" y="185"/>
                        <a:pt x="5" y="201"/>
                      </a:cubicBezTo>
                      <a:lnTo>
                        <a:pt x="6024" y="21355"/>
                      </a:lnTo>
                      <a:cubicBezTo>
                        <a:pt x="6027" y="21369"/>
                        <a:pt x="6040" y="21379"/>
                        <a:pt x="6055" y="21379"/>
                      </a:cubicBezTo>
                      <a:cubicBezTo>
                        <a:pt x="6056" y="21379"/>
                        <a:pt x="6058" y="21379"/>
                        <a:pt x="6059" y="21378"/>
                      </a:cubicBezTo>
                      <a:lnTo>
                        <a:pt x="7057" y="21214"/>
                      </a:lnTo>
                      <a:cubicBezTo>
                        <a:pt x="7073" y="21212"/>
                        <a:pt x="7083" y="21197"/>
                        <a:pt x="7081" y="21181"/>
                      </a:cubicBezTo>
                      <a:lnTo>
                        <a:pt x="3602" y="28"/>
                      </a:lnTo>
                      <a:cubicBezTo>
                        <a:pt x="3600" y="13"/>
                        <a:pt x="3586" y="1"/>
                        <a:pt x="357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59">
                  <a:extLst>
                    <a:ext uri="{FF2B5EF4-FFF2-40B4-BE49-F238E27FC236}">
                      <a16:creationId xmlns:a16="http://schemas.microsoft.com/office/drawing/2014/main" id="{6B5CA99B-2511-4A92-8B6F-3A8A22F49596}"/>
                    </a:ext>
                  </a:extLst>
                </p:cNvPr>
                <p:cNvSpPr/>
                <p:nvPr/>
              </p:nvSpPr>
              <p:spPr>
                <a:xfrm>
                  <a:off x="2687550" y="1677325"/>
                  <a:ext cx="1794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21379" extrusionOk="0">
                      <a:moveTo>
                        <a:pt x="3514" y="1"/>
                      </a:moveTo>
                      <a:cubicBezTo>
                        <a:pt x="3498" y="1"/>
                        <a:pt x="3485" y="13"/>
                        <a:pt x="3482" y="27"/>
                      </a:cubicBezTo>
                      <a:lnTo>
                        <a:pt x="3" y="21181"/>
                      </a:lnTo>
                      <a:cubicBezTo>
                        <a:pt x="1" y="21197"/>
                        <a:pt x="11" y="21212"/>
                        <a:pt x="27" y="21214"/>
                      </a:cubicBezTo>
                      <a:lnTo>
                        <a:pt x="1025" y="21378"/>
                      </a:lnTo>
                      <a:cubicBezTo>
                        <a:pt x="1026" y="21379"/>
                        <a:pt x="1028" y="21379"/>
                        <a:pt x="1029" y="21379"/>
                      </a:cubicBezTo>
                      <a:cubicBezTo>
                        <a:pt x="1043" y="21379"/>
                        <a:pt x="1058" y="21369"/>
                        <a:pt x="1061" y="21355"/>
                      </a:cubicBezTo>
                      <a:lnTo>
                        <a:pt x="7171" y="201"/>
                      </a:lnTo>
                      <a:cubicBezTo>
                        <a:pt x="7175" y="185"/>
                        <a:pt x="7166" y="172"/>
                        <a:pt x="7150" y="171"/>
                      </a:cubicBezTo>
                      <a:lnTo>
                        <a:pt x="3516" y="1"/>
                      </a:lnTo>
                      <a:cubicBezTo>
                        <a:pt x="3515" y="1"/>
                        <a:pt x="3514" y="1"/>
                        <a:pt x="35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31" name="Google Shape;2131;p59">
            <a:extLst>
              <a:ext uri="{FF2B5EF4-FFF2-40B4-BE49-F238E27FC236}">
                <a16:creationId xmlns:a16="http://schemas.microsoft.com/office/drawing/2014/main" id="{189784CD-55CA-3E11-4054-C3206896FAD7}"/>
              </a:ext>
            </a:extLst>
          </p:cNvPr>
          <p:cNvGrpSpPr/>
          <p:nvPr/>
        </p:nvGrpSpPr>
        <p:grpSpPr>
          <a:xfrm>
            <a:off x="3013195" y="254250"/>
            <a:ext cx="2655755" cy="3720425"/>
            <a:chOff x="3013195" y="254250"/>
            <a:chExt cx="2655755" cy="3720425"/>
          </a:xfrm>
        </p:grpSpPr>
        <p:sp>
          <p:nvSpPr>
            <p:cNvPr id="2132" name="Google Shape;2132;p59">
              <a:extLst>
                <a:ext uri="{FF2B5EF4-FFF2-40B4-BE49-F238E27FC236}">
                  <a16:creationId xmlns:a16="http://schemas.microsoft.com/office/drawing/2014/main" id="{709048F3-3835-1DFB-A92A-C55917C11ACB}"/>
                </a:ext>
              </a:extLst>
            </p:cNvPr>
            <p:cNvSpPr/>
            <p:nvPr/>
          </p:nvSpPr>
          <p:spPr>
            <a:xfrm flipH="1">
              <a:off x="5202750" y="3508475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>
              <a:extLst>
                <a:ext uri="{FF2B5EF4-FFF2-40B4-BE49-F238E27FC236}">
                  <a16:creationId xmlns:a16="http://schemas.microsoft.com/office/drawing/2014/main" id="{A9B4201F-86C1-232F-1B04-9A4063C5F122}"/>
                </a:ext>
              </a:extLst>
            </p:cNvPr>
            <p:cNvSpPr/>
            <p:nvPr/>
          </p:nvSpPr>
          <p:spPr>
            <a:xfrm flipH="1">
              <a:off x="3499905" y="254250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4" name="Google Shape;2134;p59">
              <a:extLst>
                <a:ext uri="{FF2B5EF4-FFF2-40B4-BE49-F238E27FC236}">
                  <a16:creationId xmlns:a16="http://schemas.microsoft.com/office/drawing/2014/main" id="{0B909295-E94F-DB8A-25DB-F7FE3E0C9384}"/>
                </a:ext>
              </a:extLst>
            </p:cNvPr>
            <p:cNvGrpSpPr/>
            <p:nvPr/>
          </p:nvGrpSpPr>
          <p:grpSpPr>
            <a:xfrm>
              <a:off x="3013195" y="598112"/>
              <a:ext cx="373871" cy="373871"/>
              <a:chOff x="1138350" y="1124300"/>
              <a:chExt cx="676200" cy="676200"/>
            </a:xfrm>
          </p:grpSpPr>
          <p:cxnSp>
            <p:nvCxnSpPr>
              <p:cNvPr id="2135" name="Google Shape;2135;p59">
                <a:extLst>
                  <a:ext uri="{FF2B5EF4-FFF2-40B4-BE49-F238E27FC236}">
                    <a16:creationId xmlns:a16="http://schemas.microsoft.com/office/drawing/2014/main" id="{A6A342BE-8248-A0A6-35E8-F2402A24650B}"/>
                  </a:ext>
                </a:extLst>
              </p:cNvPr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59">
                <a:extLst>
                  <a:ext uri="{FF2B5EF4-FFF2-40B4-BE49-F238E27FC236}">
                    <a16:creationId xmlns:a16="http://schemas.microsoft.com/office/drawing/2014/main" id="{B9794348-0919-55C3-7386-CA2A3BB7FCE6}"/>
                  </a:ext>
                </a:extLst>
              </p:cNvPr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6C9CA2B-95DC-23CA-AEBE-20F6D125D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09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8A032580-20C0-70DA-6AD1-0B1F41B1E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EE04B88C-61D7-22CF-1153-84E3EBADD393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3" name="Google Shape;2083;p58">
            <a:extLst>
              <a:ext uri="{FF2B5EF4-FFF2-40B4-BE49-F238E27FC236}">
                <a16:creationId xmlns:a16="http://schemas.microsoft.com/office/drawing/2014/main" id="{DCF2DD04-B61F-452C-9297-64BF59D2803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plans</a:t>
            </a:r>
            <a:endParaRPr dirty="0"/>
          </a:p>
        </p:txBody>
      </p: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DC865E57-61E4-CED5-096A-425172861F81}"/>
              </a:ext>
            </a:extLst>
          </p:cNvPr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A62F3A85-DDB0-5655-83A2-9C9A553419C5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C0245D94-029C-7760-3BB9-0A4C9F50E533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A8A14-B380-C55E-CC00-DD0728879597}"/>
              </a:ext>
            </a:extLst>
          </p:cNvPr>
          <p:cNvSpPr txBox="1"/>
          <p:nvPr/>
        </p:nvSpPr>
        <p:spPr>
          <a:xfrm>
            <a:off x="565266" y="1131062"/>
            <a:ext cx="5486400" cy="392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 Themes:</a:t>
            </a:r>
            <a:endParaRPr lang="en-US" sz="12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Showcasing AI-Driven Recipe Innovations: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Creative Recipe Creations 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Collaborations with Famous Egyptian Chefs: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feedback &amp; Content Recycling: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Content Formats:</a:t>
            </a:r>
            <a:endParaRPr lang="en-US" sz="12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Feed Posts: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Static posts, carousels, reels, and IGTV sessions (3 times per week).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Stories: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Daily behind-the-scenes, polls, Q&amp;As, and interactive elements.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Language: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All captions and on-screen text in local Arabic with culturally relevant hashtags.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64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67C612-BEA8-8DCE-A585-0BC0C8AA5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02715"/>
              </p:ext>
            </p:extLst>
          </p:nvPr>
        </p:nvGraphicFramePr>
        <p:xfrm>
          <a:off x="1000787" y="691521"/>
          <a:ext cx="7142426" cy="4003095"/>
        </p:xfrm>
        <a:graphic>
          <a:graphicData uri="http://schemas.openxmlformats.org/drawingml/2006/table">
            <a:tbl>
              <a:tblPr firstRow="1" firstCol="1" bandRow="1">
                <a:tableStyleId>{3F1A1C91-6909-4A50-8D02-3E7CA52E97CF}</a:tableStyleId>
              </a:tblPr>
              <a:tblGrid>
                <a:gridCol w="1658434">
                  <a:extLst>
                    <a:ext uri="{9D8B030D-6E8A-4147-A177-3AD203B41FA5}">
                      <a16:colId xmlns:a16="http://schemas.microsoft.com/office/drawing/2014/main" val="2443399042"/>
                    </a:ext>
                  </a:extLst>
                </a:gridCol>
                <a:gridCol w="1658434">
                  <a:extLst>
                    <a:ext uri="{9D8B030D-6E8A-4147-A177-3AD203B41FA5}">
                      <a16:colId xmlns:a16="http://schemas.microsoft.com/office/drawing/2014/main" val="3139002532"/>
                    </a:ext>
                  </a:extLst>
                </a:gridCol>
                <a:gridCol w="1658434">
                  <a:extLst>
                    <a:ext uri="{9D8B030D-6E8A-4147-A177-3AD203B41FA5}">
                      <a16:colId xmlns:a16="http://schemas.microsoft.com/office/drawing/2014/main" val="4245515711"/>
                    </a:ext>
                  </a:extLst>
                </a:gridCol>
                <a:gridCol w="2167124">
                  <a:extLst>
                    <a:ext uri="{9D8B030D-6E8A-4147-A177-3AD203B41FA5}">
                      <a16:colId xmlns:a16="http://schemas.microsoft.com/office/drawing/2014/main" val="2791929081"/>
                    </a:ext>
                  </a:extLst>
                </a:gridCol>
              </a:tblGrid>
              <a:tr h="429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Week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Content type &amp; Details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Stories</a:t>
                      </a:r>
                      <a:endParaRPr lang="en-US" sz="8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0">
                          <a:effectLst/>
                        </a:rPr>
                        <a:t>(Additional Engagement)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2933223156"/>
                  </a:ext>
                </a:extLst>
              </a:tr>
              <a:tr h="3393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Monday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poster: logo and app teaser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rhetorical question about the app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3902840357"/>
                  </a:ext>
                </a:extLst>
              </a:tr>
              <a:tr h="166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Wednesday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reel: launching the app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check out the latest reel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3604900530"/>
                  </a:ext>
                </a:extLst>
              </a:tr>
              <a:tr h="339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Friday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reel: Content recycling and stitch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meal prep difficulties 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1900357279"/>
                  </a:ext>
                </a:extLst>
              </a:tr>
              <a:tr h="51261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Monday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Tutorial AI feature &amp; recipe showcase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Quick tutorials; BTS snaps of recipe creation; interactive poll.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1505065426"/>
                  </a:ext>
                </a:extLst>
              </a:tr>
              <a:tr h="512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Wednesday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Content Recycling with Local Twist.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effectLst/>
                        </a:rPr>
                        <a:t>Snippets from original posts with added commentary; opinion poll.</a:t>
                      </a:r>
                      <a:endParaRPr lang="en-US" sz="8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2352556122"/>
                  </a:ext>
                </a:extLst>
              </a:tr>
              <a:tr h="339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Friday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poster: Behind-the-scenes team vibe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Team snapshots; mini-interviews; candid moments.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3086647115"/>
                  </a:ext>
                </a:extLst>
              </a:tr>
              <a:tr h="51261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Monday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poster: fanbase suggestion 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Teasers from the collaboration; BTS prep clips; “Ask the Chef”.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3826267291"/>
                  </a:ext>
                </a:extLst>
              </a:tr>
              <a:tr h="512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Wednesday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memes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Quick facts about local trends; interactive quizzes; polls.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2696766852"/>
                  </a:ext>
                </a:extLst>
              </a:tr>
              <a:tr h="339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Friday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>
                          <a:effectLst/>
                        </a:rPr>
                        <a:t>Recap &amp; Call-to-Action.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effectLst/>
                        </a:rPr>
                        <a:t>Recap stories; thank-you messages; final poll/Q&amp;A.</a:t>
                      </a:r>
                      <a:endParaRPr lang="en-US" sz="8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90" marR="52790" marT="0" marB="0"/>
                </a:tc>
                <a:extLst>
                  <a:ext uri="{0D108BD9-81ED-4DB2-BD59-A6C34878D82A}">
                    <a16:rowId xmlns:a16="http://schemas.microsoft.com/office/drawing/2014/main" val="2735623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06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>
          <a:extLst>
            <a:ext uri="{FF2B5EF4-FFF2-40B4-BE49-F238E27FC236}">
              <a16:creationId xmlns:a16="http://schemas.microsoft.com/office/drawing/2014/main" id="{D23C01DD-2056-52CF-F382-EF7A9CFF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9">
            <a:extLst>
              <a:ext uri="{FF2B5EF4-FFF2-40B4-BE49-F238E27FC236}">
                <a16:creationId xmlns:a16="http://schemas.microsoft.com/office/drawing/2014/main" id="{CD25A73A-7655-9502-B77A-54AE5D1A9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197900"/>
            <a:ext cx="5549100" cy="17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Youtube</a:t>
            </a:r>
            <a:r>
              <a:rPr lang="en-US" sz="4400" dirty="0"/>
              <a:t> MARKETING STRATEGY</a:t>
            </a:r>
            <a:endParaRPr sz="4400" dirty="0"/>
          </a:p>
        </p:txBody>
      </p:sp>
      <p:cxnSp>
        <p:nvCxnSpPr>
          <p:cNvPr id="2096" name="Google Shape;2096;p59">
            <a:extLst>
              <a:ext uri="{FF2B5EF4-FFF2-40B4-BE49-F238E27FC236}">
                <a16:creationId xmlns:a16="http://schemas.microsoft.com/office/drawing/2014/main" id="{C2AAD295-C368-FF94-F4F3-D0C949F9665D}"/>
              </a:ext>
            </a:extLst>
          </p:cNvPr>
          <p:cNvCxnSpPr/>
          <p:nvPr/>
        </p:nvCxnSpPr>
        <p:spPr>
          <a:xfrm>
            <a:off x="833976" y="2655175"/>
            <a:ext cx="5019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7" name="Google Shape;2097;p59">
            <a:extLst>
              <a:ext uri="{FF2B5EF4-FFF2-40B4-BE49-F238E27FC236}">
                <a16:creationId xmlns:a16="http://schemas.microsoft.com/office/drawing/2014/main" id="{0F0BA8E2-33E8-C464-5B0F-5C81851CA31C}"/>
              </a:ext>
            </a:extLst>
          </p:cNvPr>
          <p:cNvGrpSpPr/>
          <p:nvPr/>
        </p:nvGrpSpPr>
        <p:grpSpPr>
          <a:xfrm>
            <a:off x="5668945" y="898013"/>
            <a:ext cx="2759911" cy="3710463"/>
            <a:chOff x="5668945" y="898013"/>
            <a:chExt cx="2759911" cy="3710463"/>
          </a:xfrm>
        </p:grpSpPr>
        <p:grpSp>
          <p:nvGrpSpPr>
            <p:cNvPr id="2098" name="Google Shape;2098;p59">
              <a:extLst>
                <a:ext uri="{FF2B5EF4-FFF2-40B4-BE49-F238E27FC236}">
                  <a16:creationId xmlns:a16="http://schemas.microsoft.com/office/drawing/2014/main" id="{D2962598-DD40-2CFA-D786-22F646CF082E}"/>
                </a:ext>
              </a:extLst>
            </p:cNvPr>
            <p:cNvGrpSpPr/>
            <p:nvPr/>
          </p:nvGrpSpPr>
          <p:grpSpPr>
            <a:xfrm>
              <a:off x="6792573" y="898013"/>
              <a:ext cx="909160" cy="666021"/>
              <a:chOff x="2076625" y="495650"/>
              <a:chExt cx="1053000" cy="771393"/>
            </a:xfrm>
          </p:grpSpPr>
          <p:sp>
            <p:nvSpPr>
              <p:cNvPr id="2099" name="Google Shape;2099;p59">
                <a:extLst>
                  <a:ext uri="{FF2B5EF4-FFF2-40B4-BE49-F238E27FC236}">
                    <a16:creationId xmlns:a16="http://schemas.microsoft.com/office/drawing/2014/main" id="{D361CB1C-7452-6EEE-F1E8-02633FEDA41E}"/>
                  </a:ext>
                </a:extLst>
              </p:cNvPr>
              <p:cNvSpPr/>
              <p:nvPr/>
            </p:nvSpPr>
            <p:spPr>
              <a:xfrm>
                <a:off x="2076625" y="495650"/>
                <a:ext cx="1053000" cy="601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9">
                <a:extLst>
                  <a:ext uri="{FF2B5EF4-FFF2-40B4-BE49-F238E27FC236}">
                    <a16:creationId xmlns:a16="http://schemas.microsoft.com/office/drawing/2014/main" id="{F66D0A98-1702-BD5F-DBF9-28DE1697256C}"/>
                  </a:ext>
                </a:extLst>
              </p:cNvPr>
              <p:cNvSpPr/>
              <p:nvPr/>
            </p:nvSpPr>
            <p:spPr>
              <a:xfrm>
                <a:off x="2809892" y="951350"/>
                <a:ext cx="194918" cy="315692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5537" extrusionOk="0">
                    <a:moveTo>
                      <a:pt x="3071" y="0"/>
                    </a:moveTo>
                    <a:lnTo>
                      <a:pt x="0" y="2437"/>
                    </a:lnTo>
                    <a:lnTo>
                      <a:pt x="3071" y="5537"/>
                    </a:lnTo>
                    <a:lnTo>
                      <a:pt x="30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1" name="Google Shape;2101;p59">
                <a:extLst>
                  <a:ext uri="{FF2B5EF4-FFF2-40B4-BE49-F238E27FC236}">
                    <a16:creationId xmlns:a16="http://schemas.microsoft.com/office/drawing/2014/main" id="{8FCBE9E5-AA72-5A9D-CBDD-E355E40377DB}"/>
                  </a:ext>
                </a:extLst>
              </p:cNvPr>
              <p:cNvGrpSpPr/>
              <p:nvPr/>
            </p:nvGrpSpPr>
            <p:grpSpPr>
              <a:xfrm>
                <a:off x="2238088" y="634937"/>
                <a:ext cx="729996" cy="322925"/>
                <a:chOff x="2238088" y="611200"/>
                <a:chExt cx="729996" cy="322925"/>
              </a:xfrm>
            </p:grpSpPr>
            <p:sp>
              <p:nvSpPr>
                <p:cNvPr id="2102" name="Google Shape;2102;p59">
                  <a:extLst>
                    <a:ext uri="{FF2B5EF4-FFF2-40B4-BE49-F238E27FC236}">
                      <a16:creationId xmlns:a16="http://schemas.microsoft.com/office/drawing/2014/main" id="{BDE7BBB0-FED3-DD3D-22D7-394913DB0155}"/>
                    </a:ext>
                  </a:extLst>
                </p:cNvPr>
                <p:cNvSpPr/>
                <p:nvPr/>
              </p:nvSpPr>
              <p:spPr>
                <a:xfrm>
                  <a:off x="2238088" y="611200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3"/>
                      </a:lnTo>
                      <a:lnTo>
                        <a:pt x="11094" y="693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59">
                  <a:extLst>
                    <a:ext uri="{FF2B5EF4-FFF2-40B4-BE49-F238E27FC236}">
                      <a16:creationId xmlns:a16="http://schemas.microsoft.com/office/drawing/2014/main" id="{844072CA-1B78-B5C8-F436-651ABF681061}"/>
                    </a:ext>
                  </a:extLst>
                </p:cNvPr>
                <p:cNvSpPr/>
                <p:nvPr/>
              </p:nvSpPr>
              <p:spPr>
                <a:xfrm>
                  <a:off x="2238088" y="703643"/>
                  <a:ext cx="729996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59">
                  <a:extLst>
                    <a:ext uri="{FF2B5EF4-FFF2-40B4-BE49-F238E27FC236}">
                      <a16:creationId xmlns:a16="http://schemas.microsoft.com/office/drawing/2014/main" id="{3DEB3942-73E3-9DFF-E4A9-C66B6378EDA5}"/>
                    </a:ext>
                  </a:extLst>
                </p:cNvPr>
                <p:cNvSpPr/>
                <p:nvPr/>
              </p:nvSpPr>
              <p:spPr>
                <a:xfrm>
                  <a:off x="2238088" y="796152"/>
                  <a:ext cx="729996" cy="4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92" extrusionOk="0">
                      <a:moveTo>
                        <a:pt x="0" y="0"/>
                      </a:moveTo>
                      <a:lnTo>
                        <a:pt x="0" y="692"/>
                      </a:lnTo>
                      <a:lnTo>
                        <a:pt x="11094" y="692"/>
                      </a:lnTo>
                      <a:lnTo>
                        <a:pt x="110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59">
                  <a:extLst>
                    <a:ext uri="{FF2B5EF4-FFF2-40B4-BE49-F238E27FC236}">
                      <a16:creationId xmlns:a16="http://schemas.microsoft.com/office/drawing/2014/main" id="{7FE504BA-D973-0EA2-F42E-4B6FE57220E8}"/>
                    </a:ext>
                  </a:extLst>
                </p:cNvPr>
                <p:cNvSpPr/>
                <p:nvPr/>
              </p:nvSpPr>
              <p:spPr>
                <a:xfrm>
                  <a:off x="2238088" y="888529"/>
                  <a:ext cx="410890" cy="45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693" extrusionOk="0">
                      <a:moveTo>
                        <a:pt x="0" y="1"/>
                      </a:moveTo>
                      <a:lnTo>
                        <a:pt x="0" y="692"/>
                      </a:lnTo>
                      <a:lnTo>
                        <a:pt x="6245" y="692"/>
                      </a:lnTo>
                      <a:lnTo>
                        <a:pt x="62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6" name="Google Shape;2106;p59">
              <a:extLst>
                <a:ext uri="{FF2B5EF4-FFF2-40B4-BE49-F238E27FC236}">
                  <a16:creationId xmlns:a16="http://schemas.microsoft.com/office/drawing/2014/main" id="{D15937BF-FEC9-51F6-1F83-93B2CD9228DD}"/>
                </a:ext>
              </a:extLst>
            </p:cNvPr>
            <p:cNvGrpSpPr/>
            <p:nvPr/>
          </p:nvGrpSpPr>
          <p:grpSpPr>
            <a:xfrm>
              <a:off x="5668945" y="1564016"/>
              <a:ext cx="2759911" cy="3044460"/>
              <a:chOff x="2051925" y="851550"/>
              <a:chExt cx="1238350" cy="1366025"/>
            </a:xfrm>
          </p:grpSpPr>
          <p:sp>
            <p:nvSpPr>
              <p:cNvPr id="2107" name="Google Shape;2107;p59">
                <a:extLst>
                  <a:ext uri="{FF2B5EF4-FFF2-40B4-BE49-F238E27FC236}">
                    <a16:creationId xmlns:a16="http://schemas.microsoft.com/office/drawing/2014/main" id="{2BE29C51-0DDF-0810-CAE5-76C5984959B0}"/>
                  </a:ext>
                </a:extLst>
              </p:cNvPr>
              <p:cNvSpPr/>
              <p:nvPr/>
            </p:nvSpPr>
            <p:spPr>
              <a:xfrm>
                <a:off x="3161175" y="1148725"/>
                <a:ext cx="52050" cy="4203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6815" extrusionOk="0">
                    <a:moveTo>
                      <a:pt x="640" y="0"/>
                    </a:moveTo>
                    <a:cubicBezTo>
                      <a:pt x="624" y="0"/>
                      <a:pt x="611" y="13"/>
                      <a:pt x="609" y="29"/>
                    </a:cubicBezTo>
                    <a:lnTo>
                      <a:pt x="1" y="8232"/>
                    </a:lnTo>
                    <a:cubicBezTo>
                      <a:pt x="0" y="8247"/>
                      <a:pt x="0" y="8274"/>
                      <a:pt x="1" y="8289"/>
                    </a:cubicBezTo>
                    <a:lnTo>
                      <a:pt x="609" y="16786"/>
                    </a:lnTo>
                    <a:cubicBezTo>
                      <a:pt x="611" y="16802"/>
                      <a:pt x="624" y="16815"/>
                      <a:pt x="640" y="16815"/>
                    </a:cubicBezTo>
                    <a:lnTo>
                      <a:pt x="2053" y="16815"/>
                    </a:lnTo>
                    <a:cubicBezTo>
                      <a:pt x="2069" y="16815"/>
                      <a:pt x="2082" y="16802"/>
                      <a:pt x="2082" y="16786"/>
                    </a:cubicBezTo>
                    <a:lnTo>
                      <a:pt x="2082" y="29"/>
                    </a:lnTo>
                    <a:cubicBezTo>
                      <a:pt x="2082" y="13"/>
                      <a:pt x="2069" y="0"/>
                      <a:pt x="2053" y="0"/>
                    </a:cubicBezTo>
                    <a:close/>
                  </a:path>
                </a:pathLst>
              </a:custGeom>
              <a:solidFill>
                <a:srgbClr val="FEF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9">
                <a:extLst>
                  <a:ext uri="{FF2B5EF4-FFF2-40B4-BE49-F238E27FC236}">
                    <a16:creationId xmlns:a16="http://schemas.microsoft.com/office/drawing/2014/main" id="{8B02639F-AA6C-7124-9A06-DE55CBDC3D17}"/>
                  </a:ext>
                </a:extLst>
              </p:cNvPr>
              <p:cNvSpPr/>
              <p:nvPr/>
            </p:nvSpPr>
            <p:spPr>
              <a:xfrm>
                <a:off x="3202425" y="1148725"/>
                <a:ext cx="21575" cy="53937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1575" extrusionOk="0">
                    <a:moveTo>
                      <a:pt x="30" y="0"/>
                    </a:moveTo>
                    <a:cubicBezTo>
                      <a:pt x="13" y="0"/>
                      <a:pt x="1" y="13"/>
                      <a:pt x="1" y="29"/>
                    </a:cubicBezTo>
                    <a:lnTo>
                      <a:pt x="1" y="21546"/>
                    </a:lnTo>
                    <a:cubicBezTo>
                      <a:pt x="1" y="21562"/>
                      <a:pt x="13" y="21575"/>
                      <a:pt x="30" y="21575"/>
                    </a:cubicBezTo>
                    <a:lnTo>
                      <a:pt x="834" y="21575"/>
                    </a:lnTo>
                    <a:cubicBezTo>
                      <a:pt x="850" y="21575"/>
                      <a:pt x="863" y="21562"/>
                      <a:pt x="863" y="21546"/>
                    </a:cubicBezTo>
                    <a:lnTo>
                      <a:pt x="863" y="29"/>
                    </a:lnTo>
                    <a:cubicBezTo>
                      <a:pt x="863" y="13"/>
                      <a:pt x="85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9" name="Google Shape;2109;p59">
                <a:extLst>
                  <a:ext uri="{FF2B5EF4-FFF2-40B4-BE49-F238E27FC236}">
                    <a16:creationId xmlns:a16="http://schemas.microsoft.com/office/drawing/2014/main" id="{D3369F25-3D4D-E8AB-CB3B-699DBD36B023}"/>
                  </a:ext>
                </a:extLst>
              </p:cNvPr>
              <p:cNvGrpSpPr/>
              <p:nvPr/>
            </p:nvGrpSpPr>
            <p:grpSpPr>
              <a:xfrm>
                <a:off x="2051925" y="851550"/>
                <a:ext cx="1238350" cy="1366025"/>
                <a:chOff x="2051925" y="851550"/>
                <a:chExt cx="1238350" cy="1366025"/>
              </a:xfrm>
            </p:grpSpPr>
            <p:sp>
              <p:nvSpPr>
                <p:cNvPr id="2110" name="Google Shape;2110;p59">
                  <a:extLst>
                    <a:ext uri="{FF2B5EF4-FFF2-40B4-BE49-F238E27FC236}">
                      <a16:creationId xmlns:a16="http://schemas.microsoft.com/office/drawing/2014/main" id="{48E9723C-921B-86CF-0EFA-5C3EF7C50A90}"/>
                    </a:ext>
                  </a:extLst>
                </p:cNvPr>
                <p:cNvSpPr/>
                <p:nvPr/>
              </p:nvSpPr>
              <p:spPr>
                <a:xfrm>
                  <a:off x="2051925" y="1988375"/>
                  <a:ext cx="271850" cy="1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4" h="7743" extrusionOk="0">
                      <a:moveTo>
                        <a:pt x="5575" y="1"/>
                      </a:moveTo>
                      <a:cubicBezTo>
                        <a:pt x="5498" y="1"/>
                        <a:pt x="5431" y="12"/>
                        <a:pt x="5372" y="37"/>
                      </a:cubicBezTo>
                      <a:cubicBezTo>
                        <a:pt x="4286" y="491"/>
                        <a:pt x="0" y="2332"/>
                        <a:pt x="1196" y="3335"/>
                      </a:cubicBezTo>
                      <a:cubicBezTo>
                        <a:pt x="2391" y="4339"/>
                        <a:pt x="8555" y="7634"/>
                        <a:pt x="9010" y="7740"/>
                      </a:cubicBezTo>
                      <a:cubicBezTo>
                        <a:pt x="9017" y="7741"/>
                        <a:pt x="9024" y="7742"/>
                        <a:pt x="9032" y="7742"/>
                      </a:cubicBezTo>
                      <a:cubicBezTo>
                        <a:pt x="9495" y="7742"/>
                        <a:pt x="10471" y="4436"/>
                        <a:pt x="10873" y="3595"/>
                      </a:cubicBezTo>
                      <a:cubicBezTo>
                        <a:pt x="10873" y="3595"/>
                        <a:pt x="6919" y="1"/>
                        <a:pt x="55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59">
                  <a:extLst>
                    <a:ext uri="{FF2B5EF4-FFF2-40B4-BE49-F238E27FC236}">
                      <a16:creationId xmlns:a16="http://schemas.microsoft.com/office/drawing/2014/main" id="{0E6853B7-F1B3-0FF1-8518-2658F288ED62}"/>
                    </a:ext>
                  </a:extLst>
                </p:cNvPr>
                <p:cNvSpPr/>
                <p:nvPr/>
              </p:nvSpPr>
              <p:spPr>
                <a:xfrm>
                  <a:off x="2100750" y="1479050"/>
                  <a:ext cx="454225" cy="6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9" h="25169" extrusionOk="0">
                      <a:moveTo>
                        <a:pt x="16364" y="1"/>
                      </a:moveTo>
                      <a:cubicBezTo>
                        <a:pt x="16364" y="1"/>
                        <a:pt x="4187" y="15932"/>
                        <a:pt x="2210" y="18227"/>
                      </a:cubicBezTo>
                      <a:cubicBezTo>
                        <a:pt x="0" y="20793"/>
                        <a:pt x="6114" y="25168"/>
                        <a:pt x="8803" y="25168"/>
                      </a:cubicBezTo>
                      <a:cubicBezTo>
                        <a:pt x="9280" y="25168"/>
                        <a:pt x="9650" y="25031"/>
                        <a:pt x="9846" y="24721"/>
                      </a:cubicBezTo>
                      <a:cubicBezTo>
                        <a:pt x="10984" y="22926"/>
                        <a:pt x="18168" y="11699"/>
                        <a:pt x="18168" y="11699"/>
                      </a:cubicBezTo>
                      <a:lnTo>
                        <a:pt x="163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59">
                  <a:extLst>
                    <a:ext uri="{FF2B5EF4-FFF2-40B4-BE49-F238E27FC236}">
                      <a16:creationId xmlns:a16="http://schemas.microsoft.com/office/drawing/2014/main" id="{946AC58D-7E08-7BD4-1731-C02EED1AB529}"/>
                    </a:ext>
                  </a:extLst>
                </p:cNvPr>
                <p:cNvSpPr/>
                <p:nvPr/>
              </p:nvSpPr>
              <p:spPr>
                <a:xfrm>
                  <a:off x="2439125" y="851550"/>
                  <a:ext cx="96425" cy="9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" h="3692" extrusionOk="0">
                      <a:moveTo>
                        <a:pt x="1640" y="0"/>
                      </a:moveTo>
                      <a:cubicBezTo>
                        <a:pt x="1272" y="0"/>
                        <a:pt x="880" y="33"/>
                        <a:pt x="627" y="254"/>
                      </a:cubicBezTo>
                      <a:cubicBezTo>
                        <a:pt x="0" y="801"/>
                        <a:pt x="1357" y="1807"/>
                        <a:pt x="1737" y="2223"/>
                      </a:cubicBezTo>
                      <a:cubicBezTo>
                        <a:pt x="2189" y="2715"/>
                        <a:pt x="2651" y="3199"/>
                        <a:pt x="3102" y="3691"/>
                      </a:cubicBezTo>
                      <a:lnTo>
                        <a:pt x="3856" y="2509"/>
                      </a:lnTo>
                      <a:cubicBezTo>
                        <a:pt x="3477" y="2077"/>
                        <a:pt x="2763" y="1039"/>
                        <a:pt x="2452" y="442"/>
                      </a:cubicBezTo>
                      <a:cubicBezTo>
                        <a:pt x="2313" y="176"/>
                        <a:pt x="2240" y="8"/>
                        <a:pt x="1785" y="1"/>
                      </a:cubicBezTo>
                      <a:cubicBezTo>
                        <a:pt x="1737" y="1"/>
                        <a:pt x="1689" y="0"/>
                        <a:pt x="1640" y="0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59">
                  <a:extLst>
                    <a:ext uri="{FF2B5EF4-FFF2-40B4-BE49-F238E27FC236}">
                      <a16:creationId xmlns:a16="http://schemas.microsoft.com/office/drawing/2014/main" id="{A611E732-E4F4-CF97-9EF3-038706D76BB9}"/>
                    </a:ext>
                  </a:extLst>
                </p:cNvPr>
                <p:cNvSpPr/>
                <p:nvPr/>
              </p:nvSpPr>
              <p:spPr>
                <a:xfrm>
                  <a:off x="2449725" y="894925"/>
                  <a:ext cx="47775" cy="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888" extrusionOk="0">
                      <a:moveTo>
                        <a:pt x="453" y="1"/>
                      </a:moveTo>
                      <a:cubicBezTo>
                        <a:pt x="248" y="1"/>
                        <a:pt x="108" y="72"/>
                        <a:pt x="77" y="208"/>
                      </a:cubicBezTo>
                      <a:cubicBezTo>
                        <a:pt x="0" y="551"/>
                        <a:pt x="1438" y="876"/>
                        <a:pt x="1911" y="887"/>
                      </a:cubicBezTo>
                      <a:lnTo>
                        <a:pt x="1682" y="515"/>
                      </a:lnTo>
                      <a:cubicBezTo>
                        <a:pt x="1227" y="165"/>
                        <a:pt x="765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59">
                  <a:extLst>
                    <a:ext uri="{FF2B5EF4-FFF2-40B4-BE49-F238E27FC236}">
                      <a16:creationId xmlns:a16="http://schemas.microsoft.com/office/drawing/2014/main" id="{55C46CE2-CB82-5445-B56B-BE3650DAFB2F}"/>
                    </a:ext>
                  </a:extLst>
                </p:cNvPr>
                <p:cNvSpPr/>
                <p:nvPr/>
              </p:nvSpPr>
              <p:spPr>
                <a:xfrm>
                  <a:off x="2348425" y="960375"/>
                  <a:ext cx="90250" cy="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3527" extrusionOk="0">
                      <a:moveTo>
                        <a:pt x="682" y="1"/>
                      </a:moveTo>
                      <a:cubicBezTo>
                        <a:pt x="570" y="1"/>
                        <a:pt x="463" y="42"/>
                        <a:pt x="365" y="139"/>
                      </a:cubicBezTo>
                      <a:cubicBezTo>
                        <a:pt x="93" y="407"/>
                        <a:pt x="51" y="870"/>
                        <a:pt x="27" y="1277"/>
                      </a:cubicBezTo>
                      <a:cubicBezTo>
                        <a:pt x="1" y="1731"/>
                        <a:pt x="163" y="1816"/>
                        <a:pt x="418" y="1974"/>
                      </a:cubicBezTo>
                      <a:cubicBezTo>
                        <a:pt x="990" y="2329"/>
                        <a:pt x="1973" y="3116"/>
                        <a:pt x="2377" y="3526"/>
                      </a:cubicBezTo>
                      <a:lnTo>
                        <a:pt x="3610" y="2861"/>
                      </a:lnTo>
                      <a:cubicBezTo>
                        <a:pt x="3152" y="2374"/>
                        <a:pt x="2705" y="1878"/>
                        <a:pt x="2247" y="1392"/>
                      </a:cubicBezTo>
                      <a:cubicBezTo>
                        <a:pt x="1925" y="1050"/>
                        <a:pt x="1243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59">
                  <a:extLst>
                    <a:ext uri="{FF2B5EF4-FFF2-40B4-BE49-F238E27FC236}">
                      <a16:creationId xmlns:a16="http://schemas.microsoft.com/office/drawing/2014/main" id="{67E0183C-19B4-D645-1B22-8AD9C0B3401A}"/>
                    </a:ext>
                  </a:extLst>
                </p:cNvPr>
                <p:cNvSpPr/>
                <p:nvPr/>
              </p:nvSpPr>
              <p:spPr>
                <a:xfrm>
                  <a:off x="2391150" y="963775"/>
                  <a:ext cx="22875" cy="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881" extrusionOk="0">
                      <a:moveTo>
                        <a:pt x="367" y="1"/>
                      </a:moveTo>
                      <a:cubicBezTo>
                        <a:pt x="361" y="1"/>
                        <a:pt x="355" y="1"/>
                        <a:pt x="349" y="2"/>
                      </a:cubicBezTo>
                      <a:cubicBezTo>
                        <a:pt x="1" y="55"/>
                        <a:pt x="15" y="831"/>
                        <a:pt x="537" y="1625"/>
                      </a:cubicBezTo>
                      <a:lnTo>
                        <a:pt x="892" y="1880"/>
                      </a:lnTo>
                      <a:cubicBezTo>
                        <a:pt x="914" y="1417"/>
                        <a:pt x="705" y="1"/>
                        <a:pt x="367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59">
                  <a:extLst>
                    <a:ext uri="{FF2B5EF4-FFF2-40B4-BE49-F238E27FC236}">
                      <a16:creationId xmlns:a16="http://schemas.microsoft.com/office/drawing/2014/main" id="{529D10E3-BF11-7EED-51EB-51F29B9B064B}"/>
                    </a:ext>
                  </a:extLst>
                </p:cNvPr>
                <p:cNvSpPr/>
                <p:nvPr/>
              </p:nvSpPr>
              <p:spPr>
                <a:xfrm>
                  <a:off x="2387750" y="1004450"/>
                  <a:ext cx="85275" cy="8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3487" extrusionOk="0">
                      <a:moveTo>
                        <a:pt x="1979" y="1"/>
                      </a:moveTo>
                      <a:cubicBezTo>
                        <a:pt x="1306" y="1"/>
                        <a:pt x="1" y="1361"/>
                        <a:pt x="496" y="1897"/>
                      </a:cubicBezTo>
                      <a:cubicBezTo>
                        <a:pt x="1078" y="2529"/>
                        <a:pt x="1898" y="3486"/>
                        <a:pt x="1898" y="3486"/>
                      </a:cubicBezTo>
                      <a:lnTo>
                        <a:pt x="3410" y="1529"/>
                      </a:lnTo>
                      <a:cubicBezTo>
                        <a:pt x="3410" y="1529"/>
                        <a:pt x="2702" y="796"/>
                        <a:pt x="2264" y="143"/>
                      </a:cubicBezTo>
                      <a:cubicBezTo>
                        <a:pt x="2198" y="44"/>
                        <a:pt x="2099" y="1"/>
                        <a:pt x="197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59">
                  <a:extLst>
                    <a:ext uri="{FF2B5EF4-FFF2-40B4-BE49-F238E27FC236}">
                      <a16:creationId xmlns:a16="http://schemas.microsoft.com/office/drawing/2014/main" id="{6894E63F-55A7-A047-9166-D8224F57F395}"/>
                    </a:ext>
                  </a:extLst>
                </p:cNvPr>
                <p:cNvSpPr/>
                <p:nvPr/>
              </p:nvSpPr>
              <p:spPr>
                <a:xfrm>
                  <a:off x="2477075" y="889150"/>
                  <a:ext cx="90650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6" h="3436" extrusionOk="0">
                      <a:moveTo>
                        <a:pt x="2201" y="0"/>
                      </a:moveTo>
                      <a:cubicBezTo>
                        <a:pt x="1741" y="0"/>
                        <a:pt x="1" y="1398"/>
                        <a:pt x="419" y="1815"/>
                      </a:cubicBezTo>
                      <a:cubicBezTo>
                        <a:pt x="878" y="2270"/>
                        <a:pt x="1627" y="3435"/>
                        <a:pt x="1627" y="3435"/>
                      </a:cubicBezTo>
                      <a:lnTo>
                        <a:pt x="3626" y="1689"/>
                      </a:lnTo>
                      <a:cubicBezTo>
                        <a:pt x="3626" y="1689"/>
                        <a:pt x="2502" y="349"/>
                        <a:pt x="2294" y="39"/>
                      </a:cubicBezTo>
                      <a:cubicBezTo>
                        <a:pt x="2276" y="12"/>
                        <a:pt x="2244" y="0"/>
                        <a:pt x="22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59">
                  <a:extLst>
                    <a:ext uri="{FF2B5EF4-FFF2-40B4-BE49-F238E27FC236}">
                      <a16:creationId xmlns:a16="http://schemas.microsoft.com/office/drawing/2014/main" id="{025257FB-305A-BD99-1765-F59AD0C4CDE7}"/>
                    </a:ext>
                  </a:extLst>
                </p:cNvPr>
                <p:cNvSpPr/>
                <p:nvPr/>
              </p:nvSpPr>
              <p:spPr>
                <a:xfrm>
                  <a:off x="2493075" y="915475"/>
                  <a:ext cx="562925" cy="2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7" h="9632" extrusionOk="0">
                      <a:moveTo>
                        <a:pt x="2762" y="1"/>
                      </a:moveTo>
                      <a:cubicBezTo>
                        <a:pt x="1823" y="1"/>
                        <a:pt x="1" y="1862"/>
                        <a:pt x="587" y="2590"/>
                      </a:cubicBezTo>
                      <a:cubicBezTo>
                        <a:pt x="4731" y="7739"/>
                        <a:pt x="9913" y="9632"/>
                        <a:pt x="15526" y="9632"/>
                      </a:cubicBezTo>
                      <a:cubicBezTo>
                        <a:pt x="17799" y="9632"/>
                        <a:pt x="20142" y="9321"/>
                        <a:pt x="22516" y="8791"/>
                      </a:cubicBezTo>
                      <a:lnTo>
                        <a:pt x="20295" y="5697"/>
                      </a:lnTo>
                      <a:cubicBezTo>
                        <a:pt x="18887" y="5948"/>
                        <a:pt x="17516" y="6084"/>
                        <a:pt x="16178" y="6084"/>
                      </a:cubicBezTo>
                      <a:cubicBezTo>
                        <a:pt x="11474" y="6084"/>
                        <a:pt x="7177" y="4404"/>
                        <a:pt x="3115" y="138"/>
                      </a:cubicBezTo>
                      <a:cubicBezTo>
                        <a:pt x="3024" y="43"/>
                        <a:pt x="2903" y="1"/>
                        <a:pt x="276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59">
                  <a:extLst>
                    <a:ext uri="{FF2B5EF4-FFF2-40B4-BE49-F238E27FC236}">
                      <a16:creationId xmlns:a16="http://schemas.microsoft.com/office/drawing/2014/main" id="{51F0A2A1-F7E1-47C3-41C3-F6CB726BD616}"/>
                    </a:ext>
                  </a:extLst>
                </p:cNvPr>
                <p:cNvSpPr/>
                <p:nvPr/>
              </p:nvSpPr>
              <p:spPr>
                <a:xfrm>
                  <a:off x="2982575" y="1148725"/>
                  <a:ext cx="219875" cy="4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5" h="16815" extrusionOk="0">
                      <a:moveTo>
                        <a:pt x="1" y="0"/>
                      </a:moveTo>
                      <a:lnTo>
                        <a:pt x="1" y="16815"/>
                      </a:lnTo>
                      <a:lnTo>
                        <a:pt x="8795" y="16815"/>
                      </a:lnTo>
                      <a:lnTo>
                        <a:pt x="879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59">
                  <a:extLst>
                    <a:ext uri="{FF2B5EF4-FFF2-40B4-BE49-F238E27FC236}">
                      <a16:creationId xmlns:a16="http://schemas.microsoft.com/office/drawing/2014/main" id="{72A28216-3619-EA28-6B23-E8E2664E21B7}"/>
                    </a:ext>
                  </a:extLst>
                </p:cNvPr>
                <p:cNvSpPr/>
                <p:nvPr/>
              </p:nvSpPr>
              <p:spPr>
                <a:xfrm>
                  <a:off x="2403000" y="2082150"/>
                  <a:ext cx="273850" cy="13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4" h="5417" extrusionOk="0">
                      <a:moveTo>
                        <a:pt x="4966" y="0"/>
                      </a:moveTo>
                      <a:cubicBezTo>
                        <a:pt x="4264" y="0"/>
                        <a:pt x="3717" y="91"/>
                        <a:pt x="3527" y="337"/>
                      </a:cubicBezTo>
                      <a:cubicBezTo>
                        <a:pt x="2810" y="1270"/>
                        <a:pt x="0" y="4995"/>
                        <a:pt x="1535" y="5274"/>
                      </a:cubicBezTo>
                      <a:cubicBezTo>
                        <a:pt x="2107" y="5378"/>
                        <a:pt x="3437" y="5416"/>
                        <a:pt x="4904" y="5416"/>
                      </a:cubicBezTo>
                      <a:cubicBezTo>
                        <a:pt x="7371" y="5416"/>
                        <a:pt x="10225" y="5308"/>
                        <a:pt x="10506" y="5224"/>
                      </a:cubicBezTo>
                      <a:cubicBezTo>
                        <a:pt x="10953" y="5091"/>
                        <a:pt x="10138" y="1646"/>
                        <a:pt x="10069" y="702"/>
                      </a:cubicBezTo>
                      <a:cubicBezTo>
                        <a:pt x="10069" y="702"/>
                        <a:pt x="6918" y="0"/>
                        <a:pt x="49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59">
                  <a:extLst>
                    <a:ext uri="{FF2B5EF4-FFF2-40B4-BE49-F238E27FC236}">
                      <a16:creationId xmlns:a16="http://schemas.microsoft.com/office/drawing/2014/main" id="{C47C9B26-11C8-E20F-927B-4296BDC73CF6}"/>
                    </a:ext>
                  </a:extLst>
                </p:cNvPr>
                <p:cNvSpPr/>
                <p:nvPr/>
              </p:nvSpPr>
              <p:spPr>
                <a:xfrm>
                  <a:off x="2368050" y="1350475"/>
                  <a:ext cx="778225" cy="7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9" h="31682" extrusionOk="0">
                      <a:moveTo>
                        <a:pt x="19970" y="0"/>
                      </a:moveTo>
                      <a:cubicBezTo>
                        <a:pt x="19970" y="0"/>
                        <a:pt x="20186" y="1880"/>
                        <a:pt x="18462" y="2262"/>
                      </a:cubicBezTo>
                      <a:cubicBezTo>
                        <a:pt x="11663" y="3604"/>
                        <a:pt x="1726" y="5029"/>
                        <a:pt x="864" y="7039"/>
                      </a:cubicBezTo>
                      <a:cubicBezTo>
                        <a:pt x="1" y="9051"/>
                        <a:pt x="1295" y="28020"/>
                        <a:pt x="1390" y="30031"/>
                      </a:cubicBezTo>
                      <a:cubicBezTo>
                        <a:pt x="1437" y="31018"/>
                        <a:pt x="4069" y="31682"/>
                        <a:pt x="6697" y="31682"/>
                      </a:cubicBezTo>
                      <a:cubicBezTo>
                        <a:pt x="9422" y="31682"/>
                        <a:pt x="12144" y="30968"/>
                        <a:pt x="11974" y="29164"/>
                      </a:cubicBezTo>
                      <a:cubicBezTo>
                        <a:pt x="11603" y="25235"/>
                        <a:pt x="8796" y="13099"/>
                        <a:pt x="9275" y="12141"/>
                      </a:cubicBezTo>
                      <a:cubicBezTo>
                        <a:pt x="9456" y="11780"/>
                        <a:pt x="9912" y="11646"/>
                        <a:pt x="10913" y="11646"/>
                      </a:cubicBezTo>
                      <a:cubicBezTo>
                        <a:pt x="12566" y="11646"/>
                        <a:pt x="15706" y="12010"/>
                        <a:pt x="21552" y="12308"/>
                      </a:cubicBezTo>
                      <a:cubicBezTo>
                        <a:pt x="21780" y="12320"/>
                        <a:pt x="22003" y="12325"/>
                        <a:pt x="22220" y="12325"/>
                      </a:cubicBezTo>
                      <a:cubicBezTo>
                        <a:pt x="30943" y="12325"/>
                        <a:pt x="31035" y="3171"/>
                        <a:pt x="31129" y="1676"/>
                      </a:cubicBezTo>
                      <a:lnTo>
                        <a:pt x="31129" y="1676"/>
                      </a:lnTo>
                      <a:cubicBezTo>
                        <a:pt x="30424" y="1741"/>
                        <a:pt x="29736" y="1770"/>
                        <a:pt x="29069" y="1770"/>
                      </a:cubicBezTo>
                      <a:cubicBezTo>
                        <a:pt x="23850" y="1770"/>
                        <a:pt x="19971" y="0"/>
                        <a:pt x="199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59">
                  <a:extLst>
                    <a:ext uri="{FF2B5EF4-FFF2-40B4-BE49-F238E27FC236}">
                      <a16:creationId xmlns:a16="http://schemas.microsoft.com/office/drawing/2014/main" id="{60E4FFF8-BAF9-85B0-6C18-3316E4D7EC51}"/>
                    </a:ext>
                  </a:extLst>
                </p:cNvPr>
                <p:cNvSpPr/>
                <p:nvPr/>
              </p:nvSpPr>
              <p:spPr>
                <a:xfrm>
                  <a:off x="2944050" y="931375"/>
                  <a:ext cx="93900" cy="1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5631" extrusionOk="0">
                      <a:moveTo>
                        <a:pt x="1798" y="1"/>
                      </a:moveTo>
                      <a:cubicBezTo>
                        <a:pt x="1442" y="1"/>
                        <a:pt x="1088" y="65"/>
                        <a:pt x="805" y="185"/>
                      </a:cubicBezTo>
                      <a:cubicBezTo>
                        <a:pt x="0" y="529"/>
                        <a:pt x="43" y="2997"/>
                        <a:pt x="522" y="3523"/>
                      </a:cubicBezTo>
                      <a:cubicBezTo>
                        <a:pt x="610" y="3621"/>
                        <a:pt x="727" y="3658"/>
                        <a:pt x="861" y="3658"/>
                      </a:cubicBezTo>
                      <a:cubicBezTo>
                        <a:pt x="1032" y="3658"/>
                        <a:pt x="1231" y="3597"/>
                        <a:pt x="1433" y="3523"/>
                      </a:cubicBezTo>
                      <a:lnTo>
                        <a:pt x="1433" y="3523"/>
                      </a:lnTo>
                      <a:cubicBezTo>
                        <a:pt x="1433" y="4193"/>
                        <a:pt x="1480" y="5008"/>
                        <a:pt x="1288" y="5630"/>
                      </a:cubicBezTo>
                      <a:lnTo>
                        <a:pt x="3756" y="5128"/>
                      </a:lnTo>
                      <a:cubicBezTo>
                        <a:pt x="3323" y="4577"/>
                        <a:pt x="3137" y="4016"/>
                        <a:pt x="3156" y="3284"/>
                      </a:cubicBezTo>
                      <a:cubicBezTo>
                        <a:pt x="3176" y="2489"/>
                        <a:pt x="3585" y="1757"/>
                        <a:pt x="3397" y="878"/>
                      </a:cubicBezTo>
                      <a:cubicBezTo>
                        <a:pt x="3267" y="272"/>
                        <a:pt x="2530" y="1"/>
                        <a:pt x="1798" y="1"/>
                      </a:cubicBezTo>
                      <a:close/>
                    </a:path>
                  </a:pathLst>
                </a:custGeom>
                <a:solidFill>
                  <a:srgbClr val="7C55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59">
                  <a:extLst>
                    <a:ext uri="{FF2B5EF4-FFF2-40B4-BE49-F238E27FC236}">
                      <a16:creationId xmlns:a16="http://schemas.microsoft.com/office/drawing/2014/main" id="{76B6F4C3-CD6E-5E14-3C01-C0BF4FEDD914}"/>
                    </a:ext>
                  </a:extLst>
                </p:cNvPr>
                <p:cNvSpPr/>
                <p:nvPr/>
              </p:nvSpPr>
              <p:spPr>
                <a:xfrm>
                  <a:off x="2962925" y="1027225"/>
                  <a:ext cx="77150" cy="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" h="1528" extrusionOk="0">
                      <a:moveTo>
                        <a:pt x="2738" y="1"/>
                      </a:moveTo>
                      <a:lnTo>
                        <a:pt x="467" y="618"/>
                      </a:lnTo>
                      <a:lnTo>
                        <a:pt x="1" y="1527"/>
                      </a:lnTo>
                      <a:lnTo>
                        <a:pt x="3086" y="873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59">
                  <a:extLst>
                    <a:ext uri="{FF2B5EF4-FFF2-40B4-BE49-F238E27FC236}">
                      <a16:creationId xmlns:a16="http://schemas.microsoft.com/office/drawing/2014/main" id="{EA02B3A8-4776-CD2C-5331-7B32F5A60770}"/>
                    </a:ext>
                  </a:extLst>
                </p:cNvPr>
                <p:cNvSpPr/>
                <p:nvPr/>
              </p:nvSpPr>
              <p:spPr>
                <a:xfrm>
                  <a:off x="2867300" y="1042675"/>
                  <a:ext cx="286300" cy="45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" h="18198" extrusionOk="0">
                      <a:moveTo>
                        <a:pt x="5701" y="1"/>
                      </a:moveTo>
                      <a:cubicBezTo>
                        <a:pt x="4967" y="1"/>
                        <a:pt x="4243" y="296"/>
                        <a:pt x="3592" y="963"/>
                      </a:cubicBezTo>
                      <a:cubicBezTo>
                        <a:pt x="791" y="3836"/>
                        <a:pt x="0" y="12312"/>
                        <a:pt x="0" y="12312"/>
                      </a:cubicBezTo>
                      <a:cubicBezTo>
                        <a:pt x="97" y="14997"/>
                        <a:pt x="5244" y="14251"/>
                        <a:pt x="8405" y="15401"/>
                      </a:cubicBezTo>
                      <a:cubicBezTo>
                        <a:pt x="9797" y="15906"/>
                        <a:pt x="10441" y="16854"/>
                        <a:pt x="10775" y="17736"/>
                      </a:cubicBezTo>
                      <a:cubicBezTo>
                        <a:pt x="10877" y="18005"/>
                        <a:pt x="10973" y="18197"/>
                        <a:pt x="11050" y="18197"/>
                      </a:cubicBezTo>
                      <a:cubicBezTo>
                        <a:pt x="11121" y="18197"/>
                        <a:pt x="11176" y="18035"/>
                        <a:pt x="11205" y="17623"/>
                      </a:cubicBezTo>
                      <a:cubicBezTo>
                        <a:pt x="11410" y="14646"/>
                        <a:pt x="11452" y="10656"/>
                        <a:pt x="11062" y="6925"/>
                      </a:cubicBezTo>
                      <a:cubicBezTo>
                        <a:pt x="10677" y="3230"/>
                        <a:pt x="8131" y="1"/>
                        <a:pt x="57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59">
                  <a:extLst>
                    <a:ext uri="{FF2B5EF4-FFF2-40B4-BE49-F238E27FC236}">
                      <a16:creationId xmlns:a16="http://schemas.microsoft.com/office/drawing/2014/main" id="{1EBB4B92-F9FA-14B5-4DB0-17E6FC2DDE0C}"/>
                    </a:ext>
                  </a:extLst>
                </p:cNvPr>
                <p:cNvSpPr/>
                <p:nvPr/>
              </p:nvSpPr>
              <p:spPr>
                <a:xfrm>
                  <a:off x="2750400" y="1625275"/>
                  <a:ext cx="420425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7" h="2082" extrusionOk="0">
                      <a:moveTo>
                        <a:pt x="8556" y="0"/>
                      </a:moveTo>
                      <a:cubicBezTo>
                        <a:pt x="8545" y="0"/>
                        <a:pt x="8535" y="1"/>
                        <a:pt x="8527" y="1"/>
                      </a:cubicBezTo>
                      <a:lnTo>
                        <a:pt x="29" y="609"/>
                      </a:lnTo>
                      <a:cubicBezTo>
                        <a:pt x="13" y="610"/>
                        <a:pt x="1" y="624"/>
                        <a:pt x="1" y="640"/>
                      </a:cubicBezTo>
                      <a:lnTo>
                        <a:pt x="1" y="2053"/>
                      </a:lnTo>
                      <a:cubicBezTo>
                        <a:pt x="1" y="2069"/>
                        <a:pt x="13" y="2082"/>
                        <a:pt x="29" y="2082"/>
                      </a:cubicBezTo>
                      <a:lnTo>
                        <a:pt x="16788" y="2082"/>
                      </a:lnTo>
                      <a:cubicBezTo>
                        <a:pt x="16804" y="2082"/>
                        <a:pt x="16816" y="2069"/>
                        <a:pt x="16816" y="2053"/>
                      </a:cubicBezTo>
                      <a:lnTo>
                        <a:pt x="16816" y="640"/>
                      </a:lnTo>
                      <a:cubicBezTo>
                        <a:pt x="16816" y="624"/>
                        <a:pt x="16804" y="610"/>
                        <a:pt x="16788" y="609"/>
                      </a:cubicBezTo>
                      <a:lnTo>
                        <a:pt x="8584" y="1"/>
                      </a:lnTo>
                      <a:cubicBezTo>
                        <a:pt x="8576" y="1"/>
                        <a:pt x="8566" y="0"/>
                        <a:pt x="85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59">
                  <a:extLst>
                    <a:ext uri="{FF2B5EF4-FFF2-40B4-BE49-F238E27FC236}">
                      <a16:creationId xmlns:a16="http://schemas.microsoft.com/office/drawing/2014/main" id="{1C5AC957-2650-8EB8-07D8-280865915452}"/>
                    </a:ext>
                  </a:extLst>
                </p:cNvPr>
                <p:cNvSpPr/>
                <p:nvPr/>
              </p:nvSpPr>
              <p:spPr>
                <a:xfrm>
                  <a:off x="2744275" y="1666525"/>
                  <a:ext cx="478125" cy="2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5" h="863" extrusionOk="0">
                      <a:moveTo>
                        <a:pt x="30" y="1"/>
                      </a:moveTo>
                      <a:cubicBezTo>
                        <a:pt x="13" y="1"/>
                        <a:pt x="1" y="13"/>
                        <a:pt x="1" y="29"/>
                      </a:cubicBezTo>
                      <a:lnTo>
                        <a:pt x="1" y="834"/>
                      </a:lnTo>
                      <a:cubicBezTo>
                        <a:pt x="1" y="850"/>
                        <a:pt x="13" y="863"/>
                        <a:pt x="30" y="863"/>
                      </a:cubicBezTo>
                      <a:lnTo>
                        <a:pt x="19096" y="863"/>
                      </a:lnTo>
                      <a:cubicBezTo>
                        <a:pt x="19112" y="863"/>
                        <a:pt x="19124" y="850"/>
                        <a:pt x="19124" y="834"/>
                      </a:cubicBezTo>
                      <a:lnTo>
                        <a:pt x="19124" y="29"/>
                      </a:lnTo>
                      <a:cubicBezTo>
                        <a:pt x="19124" y="13"/>
                        <a:pt x="19112" y="1"/>
                        <a:pt x="19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59">
                  <a:extLst>
                    <a:ext uri="{FF2B5EF4-FFF2-40B4-BE49-F238E27FC236}">
                      <a16:creationId xmlns:a16="http://schemas.microsoft.com/office/drawing/2014/main" id="{94FC56F8-BA75-960F-AEA1-D3A3435BAF21}"/>
                    </a:ext>
                  </a:extLst>
                </p:cNvPr>
                <p:cNvSpPr/>
                <p:nvPr/>
              </p:nvSpPr>
              <p:spPr>
                <a:xfrm>
                  <a:off x="2403750" y="1025925"/>
                  <a:ext cx="634200" cy="2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9397" extrusionOk="0">
                      <a:moveTo>
                        <a:pt x="2730" y="1"/>
                      </a:moveTo>
                      <a:cubicBezTo>
                        <a:pt x="1807" y="1"/>
                        <a:pt x="1" y="1996"/>
                        <a:pt x="1150" y="3265"/>
                      </a:cubicBezTo>
                      <a:cubicBezTo>
                        <a:pt x="5052" y="7575"/>
                        <a:pt x="10541" y="9396"/>
                        <a:pt x="16044" y="9396"/>
                      </a:cubicBezTo>
                      <a:cubicBezTo>
                        <a:pt x="19251" y="9396"/>
                        <a:pt x="22463" y="8778"/>
                        <a:pt x="25368" y="7672"/>
                      </a:cubicBezTo>
                      <a:lnTo>
                        <a:pt x="24147" y="3624"/>
                      </a:lnTo>
                      <a:cubicBezTo>
                        <a:pt x="22217" y="4406"/>
                        <a:pt x="20163" y="4780"/>
                        <a:pt x="18092" y="4991"/>
                      </a:cubicBezTo>
                      <a:cubicBezTo>
                        <a:pt x="17009" y="5085"/>
                        <a:pt x="15962" y="5141"/>
                        <a:pt x="14949" y="5141"/>
                      </a:cubicBezTo>
                      <a:cubicBezTo>
                        <a:pt x="10377" y="5141"/>
                        <a:pt x="6496" y="4003"/>
                        <a:pt x="3070" y="141"/>
                      </a:cubicBezTo>
                      <a:cubicBezTo>
                        <a:pt x="2985" y="45"/>
                        <a:pt x="286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59">
                  <a:extLst>
                    <a:ext uri="{FF2B5EF4-FFF2-40B4-BE49-F238E27FC236}">
                      <a16:creationId xmlns:a16="http://schemas.microsoft.com/office/drawing/2014/main" id="{EC159F90-35C8-BEE1-3907-BDE743B2B5B4}"/>
                    </a:ext>
                  </a:extLst>
                </p:cNvPr>
                <p:cNvSpPr/>
                <p:nvPr/>
              </p:nvSpPr>
              <p:spPr>
                <a:xfrm>
                  <a:off x="2946575" y="893850"/>
                  <a:ext cx="133750" cy="1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4901" extrusionOk="0">
                      <a:moveTo>
                        <a:pt x="1551" y="0"/>
                      </a:moveTo>
                      <a:cubicBezTo>
                        <a:pt x="1314" y="0"/>
                        <a:pt x="1052" y="81"/>
                        <a:pt x="874" y="188"/>
                      </a:cubicBezTo>
                      <a:cubicBezTo>
                        <a:pt x="355" y="478"/>
                        <a:pt x="1" y="937"/>
                        <a:pt x="21" y="1540"/>
                      </a:cubicBezTo>
                      <a:cubicBezTo>
                        <a:pt x="21" y="1790"/>
                        <a:pt x="104" y="2020"/>
                        <a:pt x="250" y="2228"/>
                      </a:cubicBezTo>
                      <a:cubicBezTo>
                        <a:pt x="351" y="2025"/>
                        <a:pt x="606" y="1938"/>
                        <a:pt x="850" y="1938"/>
                      </a:cubicBezTo>
                      <a:cubicBezTo>
                        <a:pt x="1009" y="1938"/>
                        <a:pt x="1163" y="1975"/>
                        <a:pt x="1270" y="2040"/>
                      </a:cubicBezTo>
                      <a:cubicBezTo>
                        <a:pt x="1520" y="2207"/>
                        <a:pt x="1749" y="2539"/>
                        <a:pt x="1811" y="2811"/>
                      </a:cubicBezTo>
                      <a:cubicBezTo>
                        <a:pt x="1853" y="2998"/>
                        <a:pt x="1832" y="3206"/>
                        <a:pt x="1832" y="3393"/>
                      </a:cubicBezTo>
                      <a:lnTo>
                        <a:pt x="1853" y="3435"/>
                      </a:lnTo>
                      <a:cubicBezTo>
                        <a:pt x="1882" y="3276"/>
                        <a:pt x="2041" y="3127"/>
                        <a:pt x="2198" y="3127"/>
                      </a:cubicBezTo>
                      <a:cubicBezTo>
                        <a:pt x="2267" y="3127"/>
                        <a:pt x="2336" y="3156"/>
                        <a:pt x="2394" y="3227"/>
                      </a:cubicBezTo>
                      <a:cubicBezTo>
                        <a:pt x="2623" y="3517"/>
                        <a:pt x="2290" y="3809"/>
                        <a:pt x="2041" y="3871"/>
                      </a:cubicBezTo>
                      <a:cubicBezTo>
                        <a:pt x="2560" y="3914"/>
                        <a:pt x="2623" y="4184"/>
                        <a:pt x="2873" y="4579"/>
                      </a:cubicBezTo>
                      <a:cubicBezTo>
                        <a:pt x="3031" y="4810"/>
                        <a:pt x="3259" y="4901"/>
                        <a:pt x="3515" y="4901"/>
                      </a:cubicBezTo>
                      <a:cubicBezTo>
                        <a:pt x="3630" y="4901"/>
                        <a:pt x="3750" y="4883"/>
                        <a:pt x="3872" y="4851"/>
                      </a:cubicBezTo>
                      <a:cubicBezTo>
                        <a:pt x="4684" y="4663"/>
                        <a:pt x="5350" y="3851"/>
                        <a:pt x="5059" y="2998"/>
                      </a:cubicBezTo>
                      <a:cubicBezTo>
                        <a:pt x="4915" y="2602"/>
                        <a:pt x="4632" y="2377"/>
                        <a:pt x="4262" y="2377"/>
                      </a:cubicBezTo>
                      <a:cubicBezTo>
                        <a:pt x="4203" y="2377"/>
                        <a:pt x="4142" y="2383"/>
                        <a:pt x="4080" y="2394"/>
                      </a:cubicBezTo>
                      <a:cubicBezTo>
                        <a:pt x="4859" y="1436"/>
                        <a:pt x="4278" y="96"/>
                        <a:pt x="3056" y="96"/>
                      </a:cubicBezTo>
                      <a:cubicBezTo>
                        <a:pt x="3003" y="96"/>
                        <a:pt x="2949" y="99"/>
                        <a:pt x="2894" y="104"/>
                      </a:cubicBezTo>
                      <a:cubicBezTo>
                        <a:pt x="2560" y="145"/>
                        <a:pt x="2332" y="291"/>
                        <a:pt x="2124" y="562"/>
                      </a:cubicBezTo>
                      <a:cubicBezTo>
                        <a:pt x="2147" y="145"/>
                        <a:pt x="1871" y="0"/>
                        <a:pt x="15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59">
                  <a:extLst>
                    <a:ext uri="{FF2B5EF4-FFF2-40B4-BE49-F238E27FC236}">
                      <a16:creationId xmlns:a16="http://schemas.microsoft.com/office/drawing/2014/main" id="{91BD8AAA-E373-1D94-1B2B-255A64A7F55B}"/>
                    </a:ext>
                  </a:extLst>
                </p:cNvPr>
                <p:cNvSpPr/>
                <p:nvPr/>
              </p:nvSpPr>
              <p:spPr>
                <a:xfrm>
                  <a:off x="3113175" y="1677325"/>
                  <a:ext cx="1771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4" h="21379" extrusionOk="0">
                      <a:moveTo>
                        <a:pt x="3571" y="1"/>
                      </a:moveTo>
                      <a:cubicBezTo>
                        <a:pt x="3570" y="1"/>
                        <a:pt x="3569" y="1"/>
                        <a:pt x="3568" y="1"/>
                      </a:cubicBezTo>
                      <a:lnTo>
                        <a:pt x="26" y="171"/>
                      </a:lnTo>
                      <a:cubicBezTo>
                        <a:pt x="10" y="172"/>
                        <a:pt x="1" y="185"/>
                        <a:pt x="5" y="201"/>
                      </a:cubicBezTo>
                      <a:lnTo>
                        <a:pt x="6024" y="21355"/>
                      </a:lnTo>
                      <a:cubicBezTo>
                        <a:pt x="6027" y="21369"/>
                        <a:pt x="6040" y="21379"/>
                        <a:pt x="6055" y="21379"/>
                      </a:cubicBezTo>
                      <a:cubicBezTo>
                        <a:pt x="6056" y="21379"/>
                        <a:pt x="6058" y="21379"/>
                        <a:pt x="6059" y="21378"/>
                      </a:cubicBezTo>
                      <a:lnTo>
                        <a:pt x="7057" y="21214"/>
                      </a:lnTo>
                      <a:cubicBezTo>
                        <a:pt x="7073" y="21212"/>
                        <a:pt x="7083" y="21197"/>
                        <a:pt x="7081" y="21181"/>
                      </a:cubicBezTo>
                      <a:lnTo>
                        <a:pt x="3602" y="28"/>
                      </a:lnTo>
                      <a:cubicBezTo>
                        <a:pt x="3600" y="13"/>
                        <a:pt x="3586" y="1"/>
                        <a:pt x="357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59">
                  <a:extLst>
                    <a:ext uri="{FF2B5EF4-FFF2-40B4-BE49-F238E27FC236}">
                      <a16:creationId xmlns:a16="http://schemas.microsoft.com/office/drawing/2014/main" id="{92A864EF-C2A2-03B7-033E-6CE7944F0F6B}"/>
                    </a:ext>
                  </a:extLst>
                </p:cNvPr>
                <p:cNvSpPr/>
                <p:nvPr/>
              </p:nvSpPr>
              <p:spPr>
                <a:xfrm>
                  <a:off x="2687550" y="1677325"/>
                  <a:ext cx="179400" cy="53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21379" extrusionOk="0">
                      <a:moveTo>
                        <a:pt x="3514" y="1"/>
                      </a:moveTo>
                      <a:cubicBezTo>
                        <a:pt x="3498" y="1"/>
                        <a:pt x="3485" y="13"/>
                        <a:pt x="3482" y="27"/>
                      </a:cubicBezTo>
                      <a:lnTo>
                        <a:pt x="3" y="21181"/>
                      </a:lnTo>
                      <a:cubicBezTo>
                        <a:pt x="1" y="21197"/>
                        <a:pt x="11" y="21212"/>
                        <a:pt x="27" y="21214"/>
                      </a:cubicBezTo>
                      <a:lnTo>
                        <a:pt x="1025" y="21378"/>
                      </a:lnTo>
                      <a:cubicBezTo>
                        <a:pt x="1026" y="21379"/>
                        <a:pt x="1028" y="21379"/>
                        <a:pt x="1029" y="21379"/>
                      </a:cubicBezTo>
                      <a:cubicBezTo>
                        <a:pt x="1043" y="21379"/>
                        <a:pt x="1058" y="21369"/>
                        <a:pt x="1061" y="21355"/>
                      </a:cubicBezTo>
                      <a:lnTo>
                        <a:pt x="7171" y="201"/>
                      </a:lnTo>
                      <a:cubicBezTo>
                        <a:pt x="7175" y="185"/>
                        <a:pt x="7166" y="172"/>
                        <a:pt x="7150" y="171"/>
                      </a:cubicBezTo>
                      <a:lnTo>
                        <a:pt x="3516" y="1"/>
                      </a:lnTo>
                      <a:cubicBezTo>
                        <a:pt x="3515" y="1"/>
                        <a:pt x="3514" y="1"/>
                        <a:pt x="35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31" name="Google Shape;2131;p59">
            <a:extLst>
              <a:ext uri="{FF2B5EF4-FFF2-40B4-BE49-F238E27FC236}">
                <a16:creationId xmlns:a16="http://schemas.microsoft.com/office/drawing/2014/main" id="{34254FBB-4E61-5F8D-14C5-05547429101F}"/>
              </a:ext>
            </a:extLst>
          </p:cNvPr>
          <p:cNvGrpSpPr/>
          <p:nvPr/>
        </p:nvGrpSpPr>
        <p:grpSpPr>
          <a:xfrm>
            <a:off x="3013195" y="254250"/>
            <a:ext cx="2655755" cy="3720425"/>
            <a:chOff x="3013195" y="254250"/>
            <a:chExt cx="2655755" cy="3720425"/>
          </a:xfrm>
        </p:grpSpPr>
        <p:sp>
          <p:nvSpPr>
            <p:cNvPr id="2132" name="Google Shape;2132;p59">
              <a:extLst>
                <a:ext uri="{FF2B5EF4-FFF2-40B4-BE49-F238E27FC236}">
                  <a16:creationId xmlns:a16="http://schemas.microsoft.com/office/drawing/2014/main" id="{F5CF81FD-9CE3-9A62-F93D-B11AFAF00F3D}"/>
                </a:ext>
              </a:extLst>
            </p:cNvPr>
            <p:cNvSpPr/>
            <p:nvPr/>
          </p:nvSpPr>
          <p:spPr>
            <a:xfrm flipH="1">
              <a:off x="5202750" y="3508475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>
              <a:extLst>
                <a:ext uri="{FF2B5EF4-FFF2-40B4-BE49-F238E27FC236}">
                  <a16:creationId xmlns:a16="http://schemas.microsoft.com/office/drawing/2014/main" id="{F7B9FDB4-E193-264E-7546-4B66E3D71B10}"/>
                </a:ext>
              </a:extLst>
            </p:cNvPr>
            <p:cNvSpPr/>
            <p:nvPr/>
          </p:nvSpPr>
          <p:spPr>
            <a:xfrm flipH="1">
              <a:off x="3499905" y="254250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4" name="Google Shape;2134;p59">
              <a:extLst>
                <a:ext uri="{FF2B5EF4-FFF2-40B4-BE49-F238E27FC236}">
                  <a16:creationId xmlns:a16="http://schemas.microsoft.com/office/drawing/2014/main" id="{1954C30F-4466-B445-E65E-7474B41972BC}"/>
                </a:ext>
              </a:extLst>
            </p:cNvPr>
            <p:cNvGrpSpPr/>
            <p:nvPr/>
          </p:nvGrpSpPr>
          <p:grpSpPr>
            <a:xfrm>
              <a:off x="3013195" y="598112"/>
              <a:ext cx="373871" cy="373871"/>
              <a:chOff x="1138350" y="1124300"/>
              <a:chExt cx="676200" cy="676200"/>
            </a:xfrm>
          </p:grpSpPr>
          <p:cxnSp>
            <p:nvCxnSpPr>
              <p:cNvPr id="2135" name="Google Shape;2135;p59">
                <a:extLst>
                  <a:ext uri="{FF2B5EF4-FFF2-40B4-BE49-F238E27FC236}">
                    <a16:creationId xmlns:a16="http://schemas.microsoft.com/office/drawing/2014/main" id="{DB9B41BC-20B7-4E88-C32A-BD93F1D8AE39}"/>
                  </a:ext>
                </a:extLst>
              </p:cNvPr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59">
                <a:extLst>
                  <a:ext uri="{FF2B5EF4-FFF2-40B4-BE49-F238E27FC236}">
                    <a16:creationId xmlns:a16="http://schemas.microsoft.com/office/drawing/2014/main" id="{50714B25-24AE-A4CA-3A76-DBAB770BD2ED}"/>
                  </a:ext>
                </a:extLst>
              </p:cNvPr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685BE57-9EC2-9199-56E8-8FDA991AC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0" name="Google Shape;1390;p47"/>
          <p:cNvGrpSpPr/>
          <p:nvPr/>
        </p:nvGrpSpPr>
        <p:grpSpPr>
          <a:xfrm>
            <a:off x="541287" y="361188"/>
            <a:ext cx="6382763" cy="3986564"/>
            <a:chOff x="541287" y="361188"/>
            <a:chExt cx="6382763" cy="3986564"/>
          </a:xfrm>
        </p:grpSpPr>
        <p:grpSp>
          <p:nvGrpSpPr>
            <p:cNvPr id="1391" name="Google Shape;1391;p47"/>
            <p:cNvGrpSpPr/>
            <p:nvPr/>
          </p:nvGrpSpPr>
          <p:grpSpPr>
            <a:xfrm>
              <a:off x="608335" y="1047970"/>
              <a:ext cx="2392060" cy="2631091"/>
              <a:chOff x="3649352" y="1300200"/>
              <a:chExt cx="2245012" cy="2543100"/>
            </a:xfrm>
          </p:grpSpPr>
          <p:grpSp>
            <p:nvGrpSpPr>
              <p:cNvPr id="1392" name="Google Shape;1392;p47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1393" name="Google Shape;1393;p47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4" name="Google Shape;1394;p47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5" name="Google Shape;1395;p47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47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47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98" name="Google Shape;1398;p47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1399" name="Google Shape;1399;p47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0" name="Google Shape;1400;p47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1" name="Google Shape;1401;p47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2" name="Google Shape;1402;p47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3" name="Google Shape;1403;p47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4" name="Google Shape;1404;p47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5" name="Google Shape;1405;p47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06" name="Google Shape;1406;p47"/>
            <p:cNvGrpSpPr/>
            <p:nvPr/>
          </p:nvGrpSpPr>
          <p:grpSpPr>
            <a:xfrm>
              <a:off x="541287" y="361188"/>
              <a:ext cx="6382763" cy="3986564"/>
              <a:chOff x="541287" y="361188"/>
              <a:chExt cx="6382763" cy="3986564"/>
            </a:xfrm>
          </p:grpSpPr>
          <p:sp>
            <p:nvSpPr>
              <p:cNvPr id="1407" name="Google Shape;1407;p47"/>
              <p:cNvSpPr/>
              <p:nvPr/>
            </p:nvSpPr>
            <p:spPr>
              <a:xfrm>
                <a:off x="6524750" y="3948452"/>
                <a:ext cx="399300" cy="399300"/>
              </a:xfrm>
              <a:prstGeom prst="star12">
                <a:avLst>
                  <a:gd name="adj" fmla="val 146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8" name="Google Shape;1408;p47"/>
              <p:cNvGrpSpPr/>
              <p:nvPr/>
            </p:nvGrpSpPr>
            <p:grpSpPr>
              <a:xfrm>
                <a:off x="541287" y="361188"/>
                <a:ext cx="4185484" cy="3982516"/>
                <a:chOff x="541287" y="361188"/>
                <a:chExt cx="4185484" cy="3982516"/>
              </a:xfrm>
            </p:grpSpPr>
            <p:grpSp>
              <p:nvGrpSpPr>
                <p:cNvPr id="1409" name="Google Shape;1409;p47"/>
                <p:cNvGrpSpPr/>
                <p:nvPr/>
              </p:nvGrpSpPr>
              <p:grpSpPr>
                <a:xfrm>
                  <a:off x="541287" y="361188"/>
                  <a:ext cx="347634" cy="347634"/>
                  <a:chOff x="1138350" y="1124300"/>
                  <a:chExt cx="676200" cy="676200"/>
                </a:xfrm>
              </p:grpSpPr>
              <p:cxnSp>
                <p:nvCxnSpPr>
                  <p:cNvPr id="1410" name="Google Shape;1410;p47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11" name="Google Shape;1411;p47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412" name="Google Shape;1412;p47"/>
                <p:cNvSpPr/>
                <p:nvPr/>
              </p:nvSpPr>
              <p:spPr>
                <a:xfrm>
                  <a:off x="2456801" y="3800104"/>
                  <a:ext cx="543600" cy="543600"/>
                </a:xfrm>
                <a:prstGeom prst="star16">
                  <a:avLst>
                    <a:gd name="adj" fmla="val 0"/>
                  </a:avLst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3" name="Google Shape;1413;p47"/>
                <p:cNvGrpSpPr/>
                <p:nvPr/>
              </p:nvGrpSpPr>
              <p:grpSpPr>
                <a:xfrm>
                  <a:off x="4379137" y="808475"/>
                  <a:ext cx="347634" cy="347634"/>
                  <a:chOff x="1138350" y="1124300"/>
                  <a:chExt cx="676200" cy="676200"/>
                </a:xfrm>
              </p:grpSpPr>
              <p:cxnSp>
                <p:nvCxnSpPr>
                  <p:cNvPr id="1414" name="Google Shape;1414;p47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15" name="Google Shape;1415;p47"/>
                  <p:cNvCxnSpPr/>
                  <p:nvPr/>
                </p:nvCxnSpPr>
                <p:spPr>
                  <a:xfrm>
                    <a:off x="1476450" y="1124300"/>
                    <a:ext cx="0" cy="6762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416" name="Google Shape;1416;p47"/>
          <p:cNvSpPr txBox="1">
            <a:spLocks noGrp="1"/>
          </p:cNvSpPr>
          <p:nvPr>
            <p:ph type="subTitle" idx="1"/>
          </p:nvPr>
        </p:nvSpPr>
        <p:spPr>
          <a:xfrm>
            <a:off x="5076700" y="2059849"/>
            <a:ext cx="3585162" cy="2558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l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 be the go-to solution for individuals seeking innovative and simple ways to prepare healthy and delicious meals using the ingredients they have, creating joyful and fulfilling food experiences in their daily lives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7" name="Google Shape;1417;p47"/>
          <p:cNvSpPr txBox="1">
            <a:spLocks noGrp="1"/>
          </p:cNvSpPr>
          <p:nvPr>
            <p:ph type="title"/>
          </p:nvPr>
        </p:nvSpPr>
        <p:spPr>
          <a:xfrm>
            <a:off x="5076700" y="1354300"/>
            <a:ext cx="33522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" dirty="0"/>
              <a:t>ision </a:t>
            </a:r>
            <a:endParaRPr dirty="0"/>
          </a:p>
        </p:txBody>
      </p:sp>
      <p:cxnSp>
        <p:nvCxnSpPr>
          <p:cNvPr id="1418" name="Google Shape;1418;p47"/>
          <p:cNvCxnSpPr/>
          <p:nvPr/>
        </p:nvCxnSpPr>
        <p:spPr>
          <a:xfrm>
            <a:off x="5531800" y="1955588"/>
            <a:ext cx="2897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9" name="Google Shape;1419;p47"/>
          <p:cNvGrpSpPr/>
          <p:nvPr/>
        </p:nvGrpSpPr>
        <p:grpSpPr>
          <a:xfrm>
            <a:off x="713118" y="495663"/>
            <a:ext cx="3997356" cy="4122714"/>
            <a:chOff x="713118" y="495663"/>
            <a:chExt cx="3997356" cy="4122714"/>
          </a:xfrm>
        </p:grpSpPr>
        <p:grpSp>
          <p:nvGrpSpPr>
            <p:cNvPr id="1420" name="Google Shape;1420;p47"/>
            <p:cNvGrpSpPr/>
            <p:nvPr/>
          </p:nvGrpSpPr>
          <p:grpSpPr>
            <a:xfrm>
              <a:off x="713118" y="1276102"/>
              <a:ext cx="2653842" cy="3332206"/>
              <a:chOff x="713118" y="1276102"/>
              <a:chExt cx="2653842" cy="3332206"/>
            </a:xfrm>
          </p:grpSpPr>
          <p:sp>
            <p:nvSpPr>
              <p:cNvPr id="1421" name="Google Shape;1421;p47"/>
              <p:cNvSpPr/>
              <p:nvPr/>
            </p:nvSpPr>
            <p:spPr>
              <a:xfrm>
                <a:off x="1363253" y="4542600"/>
                <a:ext cx="850414" cy="65708"/>
              </a:xfrm>
              <a:custGeom>
                <a:avLst/>
                <a:gdLst/>
                <a:ahLst/>
                <a:cxnLst/>
                <a:rect l="l" t="t" r="r" b="b"/>
                <a:pathLst>
                  <a:path w="15906" h="1229" extrusionOk="0">
                    <a:moveTo>
                      <a:pt x="29" y="0"/>
                    </a:moveTo>
                    <a:cubicBezTo>
                      <a:pt x="13" y="0"/>
                      <a:pt x="1" y="13"/>
                      <a:pt x="1" y="28"/>
                    </a:cubicBezTo>
                    <a:lnTo>
                      <a:pt x="1" y="1201"/>
                    </a:lnTo>
                    <a:cubicBezTo>
                      <a:pt x="1" y="1216"/>
                      <a:pt x="13" y="1229"/>
                      <a:pt x="29" y="1229"/>
                    </a:cubicBezTo>
                    <a:lnTo>
                      <a:pt x="15878" y="1229"/>
                    </a:lnTo>
                    <a:cubicBezTo>
                      <a:pt x="15893" y="1229"/>
                      <a:pt x="15906" y="1216"/>
                      <a:pt x="15906" y="1201"/>
                    </a:cubicBezTo>
                    <a:lnTo>
                      <a:pt x="15906" y="28"/>
                    </a:lnTo>
                    <a:cubicBezTo>
                      <a:pt x="15906" y="13"/>
                      <a:pt x="15893" y="0"/>
                      <a:pt x="15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1733337" y="2301079"/>
                <a:ext cx="88859" cy="227445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42541" extrusionOk="0">
                    <a:moveTo>
                      <a:pt x="29" y="0"/>
                    </a:moveTo>
                    <a:cubicBezTo>
                      <a:pt x="13" y="0"/>
                      <a:pt x="1" y="13"/>
                      <a:pt x="1" y="29"/>
                    </a:cubicBezTo>
                    <a:lnTo>
                      <a:pt x="1" y="42512"/>
                    </a:lnTo>
                    <a:cubicBezTo>
                      <a:pt x="1" y="42528"/>
                      <a:pt x="13" y="42540"/>
                      <a:pt x="29" y="42540"/>
                    </a:cubicBezTo>
                    <a:lnTo>
                      <a:pt x="1633" y="42540"/>
                    </a:lnTo>
                    <a:cubicBezTo>
                      <a:pt x="1649" y="42540"/>
                      <a:pt x="1662" y="42528"/>
                      <a:pt x="1662" y="42512"/>
                    </a:cubicBezTo>
                    <a:lnTo>
                      <a:pt x="1662" y="29"/>
                    </a:lnTo>
                    <a:cubicBezTo>
                      <a:pt x="1662" y="13"/>
                      <a:pt x="1649" y="0"/>
                      <a:pt x="1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713118" y="1292302"/>
                <a:ext cx="2145978" cy="2146032"/>
              </a:xfrm>
              <a:custGeom>
                <a:avLst/>
                <a:gdLst/>
                <a:ahLst/>
                <a:cxnLst/>
                <a:rect l="l" t="t" r="r" b="b"/>
                <a:pathLst>
                  <a:path w="40138" h="40139" extrusionOk="0">
                    <a:moveTo>
                      <a:pt x="20069" y="1"/>
                    </a:moveTo>
                    <a:cubicBezTo>
                      <a:pt x="14747" y="1"/>
                      <a:pt x="9642" y="2114"/>
                      <a:pt x="5878" y="5878"/>
                    </a:cubicBezTo>
                    <a:cubicBezTo>
                      <a:pt x="2114" y="9642"/>
                      <a:pt x="0" y="14747"/>
                      <a:pt x="0" y="20069"/>
                    </a:cubicBezTo>
                    <a:cubicBezTo>
                      <a:pt x="0" y="25392"/>
                      <a:pt x="2114" y="30497"/>
                      <a:pt x="5878" y="34260"/>
                    </a:cubicBezTo>
                    <a:cubicBezTo>
                      <a:pt x="9642" y="38023"/>
                      <a:pt x="14747" y="40138"/>
                      <a:pt x="20069" y="40138"/>
                    </a:cubicBezTo>
                    <a:cubicBezTo>
                      <a:pt x="25391" y="40138"/>
                      <a:pt x="30496" y="38023"/>
                      <a:pt x="34260" y="34260"/>
                    </a:cubicBezTo>
                    <a:cubicBezTo>
                      <a:pt x="38023" y="30497"/>
                      <a:pt x="40138" y="25392"/>
                      <a:pt x="40138" y="20069"/>
                    </a:cubicBezTo>
                    <a:cubicBezTo>
                      <a:pt x="40138" y="14747"/>
                      <a:pt x="38023" y="9642"/>
                      <a:pt x="34260" y="5878"/>
                    </a:cubicBezTo>
                    <a:cubicBezTo>
                      <a:pt x="30496" y="2114"/>
                      <a:pt x="25391" y="1"/>
                      <a:pt x="200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975257" y="1554441"/>
                <a:ext cx="1621700" cy="1621754"/>
              </a:xfrm>
              <a:custGeom>
                <a:avLst/>
                <a:gdLst/>
                <a:ahLst/>
                <a:cxnLst/>
                <a:rect l="l" t="t" r="r" b="b"/>
                <a:pathLst>
                  <a:path w="30332" h="30333" extrusionOk="0">
                    <a:moveTo>
                      <a:pt x="15166" y="1"/>
                    </a:moveTo>
                    <a:cubicBezTo>
                      <a:pt x="11144" y="1"/>
                      <a:pt x="7286" y="1598"/>
                      <a:pt x="4442" y="4442"/>
                    </a:cubicBezTo>
                    <a:cubicBezTo>
                      <a:pt x="1598" y="7286"/>
                      <a:pt x="0" y="11144"/>
                      <a:pt x="0" y="15166"/>
                    </a:cubicBezTo>
                    <a:cubicBezTo>
                      <a:pt x="0" y="19188"/>
                      <a:pt x="1598" y="23046"/>
                      <a:pt x="4442" y="25890"/>
                    </a:cubicBezTo>
                    <a:cubicBezTo>
                      <a:pt x="7286" y="28734"/>
                      <a:pt x="11144" y="30332"/>
                      <a:pt x="15166" y="30332"/>
                    </a:cubicBezTo>
                    <a:cubicBezTo>
                      <a:pt x="19188" y="30332"/>
                      <a:pt x="23046" y="28734"/>
                      <a:pt x="25890" y="25890"/>
                    </a:cubicBezTo>
                    <a:cubicBezTo>
                      <a:pt x="28734" y="23046"/>
                      <a:pt x="30332" y="19188"/>
                      <a:pt x="30332" y="15166"/>
                    </a:cubicBezTo>
                    <a:cubicBezTo>
                      <a:pt x="30332" y="11144"/>
                      <a:pt x="28734" y="7286"/>
                      <a:pt x="25890" y="4442"/>
                    </a:cubicBezTo>
                    <a:cubicBezTo>
                      <a:pt x="23046" y="1598"/>
                      <a:pt x="19188" y="1"/>
                      <a:pt x="15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1261348" y="1840532"/>
                <a:ext cx="1049518" cy="1049518"/>
              </a:xfrm>
              <a:custGeom>
                <a:avLst/>
                <a:gdLst/>
                <a:ahLst/>
                <a:cxnLst/>
                <a:rect l="l" t="t" r="r" b="b"/>
                <a:pathLst>
                  <a:path w="19630" h="19630" extrusionOk="0">
                    <a:moveTo>
                      <a:pt x="9815" y="1"/>
                    </a:moveTo>
                    <a:cubicBezTo>
                      <a:pt x="4394" y="1"/>
                      <a:pt x="1" y="4395"/>
                      <a:pt x="1" y="9815"/>
                    </a:cubicBezTo>
                    <a:cubicBezTo>
                      <a:pt x="1" y="15235"/>
                      <a:pt x="4394" y="19630"/>
                      <a:pt x="9815" y="19630"/>
                    </a:cubicBezTo>
                    <a:cubicBezTo>
                      <a:pt x="15235" y="19630"/>
                      <a:pt x="19630" y="15235"/>
                      <a:pt x="19630" y="9815"/>
                    </a:cubicBezTo>
                    <a:cubicBezTo>
                      <a:pt x="19630" y="4394"/>
                      <a:pt x="15235" y="1"/>
                      <a:pt x="98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1523006" y="2102190"/>
                <a:ext cx="526149" cy="526149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841" extrusionOk="0">
                    <a:moveTo>
                      <a:pt x="4921" y="1"/>
                    </a:moveTo>
                    <a:cubicBezTo>
                      <a:pt x="2204" y="1"/>
                      <a:pt x="1" y="2204"/>
                      <a:pt x="1" y="4921"/>
                    </a:cubicBezTo>
                    <a:cubicBezTo>
                      <a:pt x="1" y="7638"/>
                      <a:pt x="2204" y="9841"/>
                      <a:pt x="4921" y="9841"/>
                    </a:cubicBezTo>
                    <a:cubicBezTo>
                      <a:pt x="7638" y="9841"/>
                      <a:pt x="9841" y="7638"/>
                      <a:pt x="9841" y="4921"/>
                    </a:cubicBezTo>
                    <a:cubicBezTo>
                      <a:pt x="9841" y="2204"/>
                      <a:pt x="7638" y="1"/>
                      <a:pt x="4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1786321" y="1398697"/>
                <a:ext cx="1472480" cy="927297"/>
              </a:xfrm>
              <a:custGeom>
                <a:avLst/>
                <a:gdLst/>
                <a:ahLst/>
                <a:cxnLst/>
                <a:rect l="l" t="t" r="r" b="b"/>
                <a:pathLst>
                  <a:path w="27541" h="17344" fill="none" extrusionOk="0">
                    <a:moveTo>
                      <a:pt x="0" y="17344"/>
                    </a:moveTo>
                    <a:lnTo>
                      <a:pt x="27540" y="1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>
                <a:off x="1751622" y="2221310"/>
                <a:ext cx="141094" cy="138849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597" extrusionOk="0">
                    <a:moveTo>
                      <a:pt x="1102" y="0"/>
                    </a:moveTo>
                    <a:lnTo>
                      <a:pt x="0" y="2525"/>
                    </a:lnTo>
                    <a:lnTo>
                      <a:pt x="2638" y="2596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7"/>
              <p:cNvSpPr/>
              <p:nvPr/>
            </p:nvSpPr>
            <p:spPr>
              <a:xfrm>
                <a:off x="3258801" y="1276102"/>
                <a:ext cx="108160" cy="159112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976" fill="none" extrusionOk="0">
                    <a:moveTo>
                      <a:pt x="224" y="1"/>
                    </a:moveTo>
                    <a:lnTo>
                      <a:pt x="0" y="2294"/>
                    </a:lnTo>
                    <a:lnTo>
                      <a:pt x="2022" y="2976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7"/>
              <p:cNvSpPr/>
              <p:nvPr/>
            </p:nvSpPr>
            <p:spPr>
              <a:xfrm>
                <a:off x="3202930" y="1308769"/>
                <a:ext cx="108213" cy="159112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976" fill="none" extrusionOk="0">
                    <a:moveTo>
                      <a:pt x="225" y="0"/>
                    </a:moveTo>
                    <a:lnTo>
                      <a:pt x="0" y="2293"/>
                    </a:lnTo>
                    <a:lnTo>
                      <a:pt x="2024" y="297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1" name="Google Shape;1431;p47"/>
            <p:cNvGrpSpPr/>
            <p:nvPr/>
          </p:nvGrpSpPr>
          <p:grpSpPr>
            <a:xfrm>
              <a:off x="2830164" y="495663"/>
              <a:ext cx="1880311" cy="4122714"/>
              <a:chOff x="2830164" y="495663"/>
              <a:chExt cx="1880311" cy="4122714"/>
            </a:xfrm>
          </p:grpSpPr>
          <p:grpSp>
            <p:nvGrpSpPr>
              <p:cNvPr id="1432" name="Google Shape;1432;p47"/>
              <p:cNvGrpSpPr/>
              <p:nvPr/>
            </p:nvGrpSpPr>
            <p:grpSpPr>
              <a:xfrm>
                <a:off x="2830173" y="495663"/>
                <a:ext cx="909160" cy="666021"/>
                <a:chOff x="2076625" y="495650"/>
                <a:chExt cx="1053000" cy="771393"/>
              </a:xfrm>
            </p:grpSpPr>
            <p:sp>
              <p:nvSpPr>
                <p:cNvPr id="1433" name="Google Shape;1433;p47"/>
                <p:cNvSpPr/>
                <p:nvPr/>
              </p:nvSpPr>
              <p:spPr>
                <a:xfrm>
                  <a:off x="2076625" y="495650"/>
                  <a:ext cx="1053000" cy="6015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7"/>
                <p:cNvSpPr/>
                <p:nvPr/>
              </p:nvSpPr>
              <p:spPr>
                <a:xfrm>
                  <a:off x="2809892" y="951350"/>
                  <a:ext cx="194916" cy="31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5537" extrusionOk="0">
                      <a:moveTo>
                        <a:pt x="3071" y="0"/>
                      </a:moveTo>
                      <a:lnTo>
                        <a:pt x="0" y="2437"/>
                      </a:lnTo>
                      <a:lnTo>
                        <a:pt x="3071" y="5537"/>
                      </a:lnTo>
                      <a:lnTo>
                        <a:pt x="307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35" name="Google Shape;1435;p47"/>
                <p:cNvGrpSpPr/>
                <p:nvPr/>
              </p:nvGrpSpPr>
              <p:grpSpPr>
                <a:xfrm>
                  <a:off x="2238088" y="634937"/>
                  <a:ext cx="729996" cy="322925"/>
                  <a:chOff x="2238088" y="611200"/>
                  <a:chExt cx="729996" cy="322925"/>
                </a:xfrm>
              </p:grpSpPr>
              <p:sp>
                <p:nvSpPr>
                  <p:cNvPr id="1436" name="Google Shape;1436;p47"/>
                  <p:cNvSpPr/>
                  <p:nvPr/>
                </p:nvSpPr>
                <p:spPr>
                  <a:xfrm>
                    <a:off x="2238088" y="611200"/>
                    <a:ext cx="729996" cy="455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95" h="693" extrusionOk="0">
                        <a:moveTo>
                          <a:pt x="0" y="1"/>
                        </a:moveTo>
                        <a:lnTo>
                          <a:pt x="0" y="693"/>
                        </a:lnTo>
                        <a:lnTo>
                          <a:pt x="11094" y="693"/>
                        </a:lnTo>
                        <a:lnTo>
                          <a:pt x="1109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47"/>
                  <p:cNvSpPr/>
                  <p:nvPr/>
                </p:nvSpPr>
                <p:spPr>
                  <a:xfrm>
                    <a:off x="2238088" y="703643"/>
                    <a:ext cx="729996" cy="455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95" h="693" extrusionOk="0">
                        <a:moveTo>
                          <a:pt x="0" y="1"/>
                        </a:moveTo>
                        <a:lnTo>
                          <a:pt x="0" y="692"/>
                        </a:lnTo>
                        <a:lnTo>
                          <a:pt x="11094" y="692"/>
                        </a:lnTo>
                        <a:lnTo>
                          <a:pt x="1109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47"/>
                  <p:cNvSpPr/>
                  <p:nvPr/>
                </p:nvSpPr>
                <p:spPr>
                  <a:xfrm>
                    <a:off x="2238088" y="796152"/>
                    <a:ext cx="729996" cy="455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95" h="692" extrusionOk="0">
                        <a:moveTo>
                          <a:pt x="0" y="0"/>
                        </a:moveTo>
                        <a:lnTo>
                          <a:pt x="0" y="692"/>
                        </a:lnTo>
                        <a:lnTo>
                          <a:pt x="11094" y="692"/>
                        </a:lnTo>
                        <a:lnTo>
                          <a:pt x="1109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47"/>
                  <p:cNvSpPr/>
                  <p:nvPr/>
                </p:nvSpPr>
                <p:spPr>
                  <a:xfrm>
                    <a:off x="2238088" y="888529"/>
                    <a:ext cx="410890" cy="455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5" h="693" extrusionOk="0">
                        <a:moveTo>
                          <a:pt x="0" y="1"/>
                        </a:moveTo>
                        <a:lnTo>
                          <a:pt x="0" y="692"/>
                        </a:lnTo>
                        <a:lnTo>
                          <a:pt x="6245" y="692"/>
                        </a:lnTo>
                        <a:lnTo>
                          <a:pt x="624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40" name="Google Shape;1440;p47"/>
              <p:cNvGrpSpPr/>
              <p:nvPr/>
            </p:nvGrpSpPr>
            <p:grpSpPr>
              <a:xfrm>
                <a:off x="2830164" y="1051217"/>
                <a:ext cx="1880311" cy="3567160"/>
                <a:chOff x="2830164" y="1051217"/>
                <a:chExt cx="1880311" cy="3567160"/>
              </a:xfrm>
            </p:grpSpPr>
            <p:sp>
              <p:nvSpPr>
                <p:cNvPr id="1441" name="Google Shape;1441;p47"/>
                <p:cNvSpPr/>
                <p:nvPr/>
              </p:nvSpPr>
              <p:spPr>
                <a:xfrm flipH="1">
                  <a:off x="3980240" y="4399625"/>
                  <a:ext cx="671910" cy="218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9" h="5184" extrusionOk="0">
                      <a:moveTo>
                        <a:pt x="9241" y="1"/>
                      </a:moveTo>
                      <a:lnTo>
                        <a:pt x="805" y="51"/>
                      </a:lnTo>
                      <a:cubicBezTo>
                        <a:pt x="805" y="51"/>
                        <a:pt x="1" y="3310"/>
                        <a:pt x="248" y="4113"/>
                      </a:cubicBezTo>
                      <a:cubicBezTo>
                        <a:pt x="418" y="4663"/>
                        <a:pt x="4322" y="5183"/>
                        <a:pt x="8160" y="5183"/>
                      </a:cubicBezTo>
                      <a:cubicBezTo>
                        <a:pt x="9933" y="5183"/>
                        <a:pt x="11692" y="5072"/>
                        <a:pt x="13062" y="4802"/>
                      </a:cubicBezTo>
                      <a:cubicBezTo>
                        <a:pt x="15198" y="4454"/>
                        <a:pt x="11959" y="1352"/>
                        <a:pt x="92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47"/>
                <p:cNvSpPr/>
                <p:nvPr/>
              </p:nvSpPr>
              <p:spPr>
                <a:xfrm flipH="1">
                  <a:off x="3194415" y="4399625"/>
                  <a:ext cx="671910" cy="218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9" h="5184" extrusionOk="0">
                      <a:moveTo>
                        <a:pt x="9241" y="1"/>
                      </a:moveTo>
                      <a:lnTo>
                        <a:pt x="805" y="51"/>
                      </a:lnTo>
                      <a:cubicBezTo>
                        <a:pt x="805" y="51"/>
                        <a:pt x="1" y="3310"/>
                        <a:pt x="248" y="4113"/>
                      </a:cubicBezTo>
                      <a:cubicBezTo>
                        <a:pt x="418" y="4663"/>
                        <a:pt x="4322" y="5183"/>
                        <a:pt x="8160" y="5183"/>
                      </a:cubicBezTo>
                      <a:cubicBezTo>
                        <a:pt x="9933" y="5183"/>
                        <a:pt x="11692" y="5072"/>
                        <a:pt x="13062" y="4802"/>
                      </a:cubicBezTo>
                      <a:cubicBezTo>
                        <a:pt x="15198" y="4454"/>
                        <a:pt x="11959" y="1352"/>
                        <a:pt x="92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43" name="Google Shape;1443;p47"/>
                <p:cNvGrpSpPr/>
                <p:nvPr/>
              </p:nvGrpSpPr>
              <p:grpSpPr>
                <a:xfrm>
                  <a:off x="2830164" y="1051217"/>
                  <a:ext cx="1880311" cy="3439083"/>
                  <a:chOff x="2814614" y="1047967"/>
                  <a:chExt cx="1880311" cy="3439083"/>
                </a:xfrm>
              </p:grpSpPr>
              <p:sp>
                <p:nvSpPr>
                  <p:cNvPr id="1444" name="Google Shape;1444;p47"/>
                  <p:cNvSpPr/>
                  <p:nvPr/>
                </p:nvSpPr>
                <p:spPr>
                  <a:xfrm>
                    <a:off x="3744370" y="1095390"/>
                    <a:ext cx="241127" cy="332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0" h="6223" extrusionOk="0">
                        <a:moveTo>
                          <a:pt x="1799" y="1"/>
                        </a:moveTo>
                        <a:cubicBezTo>
                          <a:pt x="887" y="1"/>
                          <a:pt x="1" y="614"/>
                          <a:pt x="140" y="1943"/>
                        </a:cubicBezTo>
                        <a:cubicBezTo>
                          <a:pt x="194" y="2491"/>
                          <a:pt x="492" y="4050"/>
                          <a:pt x="1192" y="4050"/>
                        </a:cubicBezTo>
                        <a:cubicBezTo>
                          <a:pt x="1294" y="4050"/>
                          <a:pt x="1404" y="4017"/>
                          <a:pt x="1523" y="3943"/>
                        </a:cubicBezTo>
                        <a:cubicBezTo>
                          <a:pt x="1793" y="4914"/>
                          <a:pt x="1956" y="5277"/>
                          <a:pt x="1669" y="6223"/>
                        </a:cubicBezTo>
                        <a:cubicBezTo>
                          <a:pt x="1669" y="6223"/>
                          <a:pt x="4303" y="5471"/>
                          <a:pt x="4510" y="5412"/>
                        </a:cubicBezTo>
                        <a:cubicBezTo>
                          <a:pt x="4186" y="5213"/>
                          <a:pt x="3385" y="3993"/>
                          <a:pt x="3597" y="1871"/>
                        </a:cubicBezTo>
                        <a:cubicBezTo>
                          <a:pt x="3719" y="663"/>
                          <a:pt x="2745" y="1"/>
                          <a:pt x="1799" y="1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47"/>
                  <p:cNvSpPr/>
                  <p:nvPr/>
                </p:nvSpPr>
                <p:spPr>
                  <a:xfrm>
                    <a:off x="3302535" y="2089572"/>
                    <a:ext cx="1339619" cy="2397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56" h="44842" extrusionOk="0">
                        <a:moveTo>
                          <a:pt x="4839" y="1"/>
                        </a:moveTo>
                        <a:cubicBezTo>
                          <a:pt x="4839" y="1"/>
                          <a:pt x="200" y="20030"/>
                          <a:pt x="100" y="22421"/>
                        </a:cubicBezTo>
                        <a:cubicBezTo>
                          <a:pt x="1" y="24811"/>
                          <a:pt x="557" y="43742"/>
                          <a:pt x="656" y="44240"/>
                        </a:cubicBezTo>
                        <a:cubicBezTo>
                          <a:pt x="704" y="44481"/>
                          <a:pt x="2875" y="44660"/>
                          <a:pt x="5115" y="44660"/>
                        </a:cubicBezTo>
                        <a:cubicBezTo>
                          <a:pt x="7502" y="44660"/>
                          <a:pt x="9966" y="44456"/>
                          <a:pt x="10018" y="43908"/>
                        </a:cubicBezTo>
                        <a:cubicBezTo>
                          <a:pt x="10117" y="42846"/>
                          <a:pt x="7072" y="24803"/>
                          <a:pt x="7271" y="22915"/>
                        </a:cubicBezTo>
                        <a:cubicBezTo>
                          <a:pt x="7470" y="21027"/>
                          <a:pt x="9719" y="11922"/>
                          <a:pt x="10018" y="10977"/>
                        </a:cubicBezTo>
                        <a:cubicBezTo>
                          <a:pt x="10018" y="10977"/>
                          <a:pt x="14142" y="21458"/>
                          <a:pt x="14042" y="23749"/>
                        </a:cubicBezTo>
                        <a:cubicBezTo>
                          <a:pt x="13944" y="26039"/>
                          <a:pt x="15495" y="42646"/>
                          <a:pt x="15495" y="43808"/>
                        </a:cubicBezTo>
                        <a:cubicBezTo>
                          <a:pt x="15495" y="44444"/>
                          <a:pt x="18360" y="44841"/>
                          <a:pt x="20954" y="44841"/>
                        </a:cubicBezTo>
                        <a:cubicBezTo>
                          <a:pt x="23098" y="44841"/>
                          <a:pt x="25056" y="44570"/>
                          <a:pt x="25056" y="43937"/>
                        </a:cubicBezTo>
                        <a:cubicBezTo>
                          <a:pt x="25056" y="42539"/>
                          <a:pt x="21181" y="26338"/>
                          <a:pt x="21081" y="23749"/>
                        </a:cubicBezTo>
                        <a:cubicBezTo>
                          <a:pt x="20981" y="21159"/>
                          <a:pt x="18881" y="480"/>
                          <a:pt x="18881" y="480"/>
                        </a:cubicBezTo>
                        <a:lnTo>
                          <a:pt x="483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47"/>
                  <p:cNvSpPr/>
                  <p:nvPr/>
                </p:nvSpPr>
                <p:spPr>
                  <a:xfrm>
                    <a:off x="2841400" y="1540326"/>
                    <a:ext cx="189159" cy="201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8" h="3771" extrusionOk="0">
                        <a:moveTo>
                          <a:pt x="1737" y="1"/>
                        </a:moveTo>
                        <a:cubicBezTo>
                          <a:pt x="1411" y="1"/>
                          <a:pt x="1053" y="165"/>
                          <a:pt x="783" y="335"/>
                        </a:cubicBezTo>
                        <a:cubicBezTo>
                          <a:pt x="351" y="600"/>
                          <a:pt x="1" y="1049"/>
                          <a:pt x="101" y="1613"/>
                        </a:cubicBezTo>
                        <a:cubicBezTo>
                          <a:pt x="305" y="1467"/>
                          <a:pt x="885" y="1110"/>
                          <a:pt x="1111" y="1110"/>
                        </a:cubicBezTo>
                        <a:cubicBezTo>
                          <a:pt x="1141" y="1110"/>
                          <a:pt x="1165" y="1117"/>
                          <a:pt x="1181" y="1131"/>
                        </a:cubicBezTo>
                        <a:cubicBezTo>
                          <a:pt x="1396" y="1331"/>
                          <a:pt x="932" y="1889"/>
                          <a:pt x="1081" y="2261"/>
                        </a:cubicBezTo>
                        <a:cubicBezTo>
                          <a:pt x="1393" y="3036"/>
                          <a:pt x="2277" y="3438"/>
                          <a:pt x="2974" y="3771"/>
                        </a:cubicBezTo>
                        <a:lnTo>
                          <a:pt x="3538" y="2028"/>
                        </a:lnTo>
                        <a:cubicBezTo>
                          <a:pt x="2891" y="1961"/>
                          <a:pt x="2653" y="1075"/>
                          <a:pt x="2489" y="599"/>
                        </a:cubicBezTo>
                        <a:cubicBezTo>
                          <a:pt x="2336" y="153"/>
                          <a:pt x="2051" y="1"/>
                          <a:pt x="1737" y="1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47"/>
                  <p:cNvSpPr/>
                  <p:nvPr/>
                </p:nvSpPr>
                <p:spPr>
                  <a:xfrm>
                    <a:off x="2814614" y="1572298"/>
                    <a:ext cx="130775" cy="1004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6" h="1879" extrusionOk="0">
                        <a:moveTo>
                          <a:pt x="2001" y="1"/>
                        </a:moveTo>
                        <a:cubicBezTo>
                          <a:pt x="2000" y="1"/>
                          <a:pt x="1998" y="1"/>
                          <a:pt x="1997" y="2"/>
                        </a:cubicBezTo>
                        <a:cubicBezTo>
                          <a:pt x="1947" y="52"/>
                          <a:pt x="1549" y="318"/>
                          <a:pt x="1549" y="318"/>
                        </a:cubicBezTo>
                        <a:cubicBezTo>
                          <a:pt x="1997" y="700"/>
                          <a:pt x="1369" y="908"/>
                          <a:pt x="1003" y="992"/>
                        </a:cubicBezTo>
                        <a:cubicBezTo>
                          <a:pt x="772" y="1041"/>
                          <a:pt x="39" y="1264"/>
                          <a:pt x="6" y="1613"/>
                        </a:cubicBezTo>
                        <a:cubicBezTo>
                          <a:pt x="1" y="1689"/>
                          <a:pt x="75" y="1716"/>
                          <a:pt x="185" y="1716"/>
                        </a:cubicBezTo>
                        <a:cubicBezTo>
                          <a:pt x="435" y="1716"/>
                          <a:pt x="869" y="1580"/>
                          <a:pt x="985" y="1580"/>
                        </a:cubicBezTo>
                        <a:cubicBezTo>
                          <a:pt x="1095" y="1571"/>
                          <a:pt x="1184" y="1563"/>
                          <a:pt x="1259" y="1563"/>
                        </a:cubicBezTo>
                        <a:cubicBezTo>
                          <a:pt x="1466" y="1563"/>
                          <a:pt x="1565" y="1622"/>
                          <a:pt x="1699" y="1878"/>
                        </a:cubicBezTo>
                        <a:lnTo>
                          <a:pt x="2445" y="1016"/>
                        </a:lnTo>
                        <a:cubicBezTo>
                          <a:pt x="2445" y="1016"/>
                          <a:pt x="2065" y="1"/>
                          <a:pt x="2001" y="1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47"/>
                  <p:cNvSpPr/>
                  <p:nvPr/>
                </p:nvSpPr>
                <p:spPr>
                  <a:xfrm>
                    <a:off x="3730897" y="1047967"/>
                    <a:ext cx="296891" cy="226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3" h="4229" extrusionOk="0">
                        <a:moveTo>
                          <a:pt x="2421" y="3405"/>
                        </a:moveTo>
                        <a:cubicBezTo>
                          <a:pt x="2419" y="3405"/>
                          <a:pt x="2418" y="3405"/>
                          <a:pt x="2416" y="3405"/>
                        </a:cubicBezTo>
                        <a:cubicBezTo>
                          <a:pt x="2418" y="3405"/>
                          <a:pt x="2419" y="3405"/>
                          <a:pt x="2421" y="3405"/>
                        </a:cubicBezTo>
                        <a:close/>
                        <a:moveTo>
                          <a:pt x="2812" y="1"/>
                        </a:moveTo>
                        <a:cubicBezTo>
                          <a:pt x="2560" y="1"/>
                          <a:pt x="2302" y="59"/>
                          <a:pt x="2062" y="183"/>
                        </a:cubicBezTo>
                        <a:cubicBezTo>
                          <a:pt x="1807" y="320"/>
                          <a:pt x="1649" y="500"/>
                          <a:pt x="1497" y="765"/>
                        </a:cubicBezTo>
                        <a:cubicBezTo>
                          <a:pt x="1396" y="696"/>
                          <a:pt x="1288" y="666"/>
                          <a:pt x="1181" y="666"/>
                        </a:cubicBezTo>
                        <a:cubicBezTo>
                          <a:pt x="593" y="666"/>
                          <a:pt x="1" y="1564"/>
                          <a:pt x="442" y="2012"/>
                        </a:cubicBezTo>
                        <a:cubicBezTo>
                          <a:pt x="660" y="1765"/>
                          <a:pt x="938" y="1651"/>
                          <a:pt x="1204" y="1651"/>
                        </a:cubicBezTo>
                        <a:cubicBezTo>
                          <a:pt x="1646" y="1651"/>
                          <a:pt x="2055" y="1965"/>
                          <a:pt x="2105" y="2509"/>
                        </a:cubicBezTo>
                        <a:cubicBezTo>
                          <a:pt x="2119" y="2626"/>
                          <a:pt x="2094" y="2787"/>
                          <a:pt x="2169" y="2870"/>
                        </a:cubicBezTo>
                        <a:lnTo>
                          <a:pt x="2177" y="2901"/>
                        </a:lnTo>
                        <a:cubicBezTo>
                          <a:pt x="2197" y="2803"/>
                          <a:pt x="2327" y="2648"/>
                          <a:pt x="2474" y="2648"/>
                        </a:cubicBezTo>
                        <a:cubicBezTo>
                          <a:pt x="2490" y="2648"/>
                          <a:pt x="2507" y="2650"/>
                          <a:pt x="2523" y="2654"/>
                        </a:cubicBezTo>
                        <a:cubicBezTo>
                          <a:pt x="2853" y="2737"/>
                          <a:pt x="2715" y="3353"/>
                          <a:pt x="2421" y="3405"/>
                        </a:cubicBezTo>
                        <a:lnTo>
                          <a:pt x="2421" y="3405"/>
                        </a:lnTo>
                        <a:cubicBezTo>
                          <a:pt x="2456" y="3399"/>
                          <a:pt x="2492" y="3396"/>
                          <a:pt x="2528" y="3396"/>
                        </a:cubicBezTo>
                        <a:cubicBezTo>
                          <a:pt x="3004" y="3396"/>
                          <a:pt x="3498" y="3878"/>
                          <a:pt x="3895" y="4106"/>
                        </a:cubicBezTo>
                        <a:cubicBezTo>
                          <a:pt x="4042" y="4191"/>
                          <a:pt x="4188" y="4228"/>
                          <a:pt x="4330" y="4228"/>
                        </a:cubicBezTo>
                        <a:cubicBezTo>
                          <a:pt x="4814" y="4228"/>
                          <a:pt x="5236" y="3789"/>
                          <a:pt x="5398" y="3305"/>
                        </a:cubicBezTo>
                        <a:cubicBezTo>
                          <a:pt x="5524" y="2945"/>
                          <a:pt x="5471" y="2684"/>
                          <a:pt x="5165" y="2440"/>
                        </a:cubicBezTo>
                        <a:cubicBezTo>
                          <a:pt x="5553" y="1954"/>
                          <a:pt x="5118" y="983"/>
                          <a:pt x="4505" y="983"/>
                        </a:cubicBezTo>
                        <a:cubicBezTo>
                          <a:pt x="4429" y="983"/>
                          <a:pt x="4349" y="998"/>
                          <a:pt x="4268" y="1031"/>
                        </a:cubicBezTo>
                        <a:cubicBezTo>
                          <a:pt x="4054" y="375"/>
                          <a:pt x="3449" y="1"/>
                          <a:pt x="28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47"/>
                  <p:cNvSpPr/>
                  <p:nvPr/>
                </p:nvSpPr>
                <p:spPr>
                  <a:xfrm>
                    <a:off x="2931969" y="1386774"/>
                    <a:ext cx="1049037" cy="50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21" h="9523" extrusionOk="0">
                        <a:moveTo>
                          <a:pt x="18526" y="0"/>
                        </a:moveTo>
                        <a:cubicBezTo>
                          <a:pt x="16163" y="3910"/>
                          <a:pt x="11960" y="5597"/>
                          <a:pt x="8079" y="5597"/>
                        </a:cubicBezTo>
                        <a:cubicBezTo>
                          <a:pt x="6098" y="5597"/>
                          <a:pt x="4200" y="5157"/>
                          <a:pt x="2674" y="4350"/>
                        </a:cubicBezTo>
                        <a:cubicBezTo>
                          <a:pt x="2608" y="4315"/>
                          <a:pt x="2536" y="4298"/>
                          <a:pt x="2460" y="4298"/>
                        </a:cubicBezTo>
                        <a:cubicBezTo>
                          <a:pt x="1534" y="4298"/>
                          <a:pt x="1" y="6725"/>
                          <a:pt x="1289" y="7624"/>
                        </a:cubicBezTo>
                        <a:cubicBezTo>
                          <a:pt x="3153" y="8926"/>
                          <a:pt x="5526" y="9523"/>
                          <a:pt x="7972" y="9523"/>
                        </a:cubicBezTo>
                        <a:cubicBezTo>
                          <a:pt x="12559" y="9523"/>
                          <a:pt x="17401" y="7423"/>
                          <a:pt x="19621" y="3934"/>
                        </a:cubicBezTo>
                        <a:lnTo>
                          <a:pt x="1852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450;p47"/>
                  <p:cNvSpPr/>
                  <p:nvPr/>
                </p:nvSpPr>
                <p:spPr>
                  <a:xfrm>
                    <a:off x="3559969" y="1330422"/>
                    <a:ext cx="752039" cy="87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66" h="16297" extrusionOk="0">
                        <a:moveTo>
                          <a:pt x="7335" y="0"/>
                        </a:moveTo>
                        <a:cubicBezTo>
                          <a:pt x="5791" y="0"/>
                          <a:pt x="4099" y="1091"/>
                          <a:pt x="2746" y="3066"/>
                        </a:cubicBezTo>
                        <a:cubicBezTo>
                          <a:pt x="738" y="5996"/>
                          <a:pt x="157" y="11200"/>
                          <a:pt x="24" y="14199"/>
                        </a:cubicBezTo>
                        <a:cubicBezTo>
                          <a:pt x="1" y="14720"/>
                          <a:pt x="2891" y="16296"/>
                          <a:pt x="6991" y="16296"/>
                        </a:cubicBezTo>
                        <a:cubicBezTo>
                          <a:pt x="9105" y="16296"/>
                          <a:pt x="11541" y="15877"/>
                          <a:pt x="14066" y="14679"/>
                        </a:cubicBezTo>
                        <a:cubicBezTo>
                          <a:pt x="13780" y="10577"/>
                          <a:pt x="12718" y="6222"/>
                          <a:pt x="10464" y="2120"/>
                        </a:cubicBezTo>
                        <a:cubicBezTo>
                          <a:pt x="9670" y="674"/>
                          <a:pt x="8548" y="0"/>
                          <a:pt x="733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451;p47"/>
                  <p:cNvSpPr/>
                  <p:nvPr/>
                </p:nvSpPr>
                <p:spPr>
                  <a:xfrm>
                    <a:off x="4218444" y="2153463"/>
                    <a:ext cx="323677" cy="2327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4" h="43529" fill="none" extrusionOk="0">
                        <a:moveTo>
                          <a:pt x="0" y="1"/>
                        </a:moveTo>
                        <a:cubicBezTo>
                          <a:pt x="0" y="1"/>
                          <a:pt x="1384" y="19840"/>
                          <a:pt x="1551" y="21434"/>
                        </a:cubicBezTo>
                        <a:cubicBezTo>
                          <a:pt x="1717" y="23027"/>
                          <a:pt x="6054" y="43529"/>
                          <a:pt x="6054" y="43529"/>
                        </a:cubicBezTo>
                      </a:path>
                    </a:pathLst>
                  </a:custGeom>
                  <a:noFill/>
                  <a:ln w="7800" cap="flat" cmpd="sng">
                    <a:solidFill>
                      <a:schemeClr val="lt1"/>
                    </a:solidFill>
                    <a:prstDash val="solid"/>
                    <a:miter lim="113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47"/>
                  <p:cNvSpPr/>
                  <p:nvPr/>
                </p:nvSpPr>
                <p:spPr>
                  <a:xfrm>
                    <a:off x="4190749" y="2162498"/>
                    <a:ext cx="313038" cy="23245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5" h="43478" fill="none" extrusionOk="0">
                        <a:moveTo>
                          <a:pt x="1" y="1"/>
                        </a:moveTo>
                        <a:cubicBezTo>
                          <a:pt x="1" y="1"/>
                          <a:pt x="1239" y="20266"/>
                          <a:pt x="1305" y="21595"/>
                        </a:cubicBezTo>
                        <a:cubicBezTo>
                          <a:pt x="1371" y="22924"/>
                          <a:pt x="5854" y="43478"/>
                          <a:pt x="5854" y="43478"/>
                        </a:cubicBezTo>
                      </a:path>
                    </a:pathLst>
                  </a:custGeom>
                  <a:noFill/>
                  <a:ln w="7800" cap="flat" cmpd="sng">
                    <a:solidFill>
                      <a:schemeClr val="lt1"/>
                    </a:solidFill>
                    <a:prstDash val="solid"/>
                    <a:miter lim="113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47"/>
                  <p:cNvSpPr/>
                  <p:nvPr/>
                </p:nvSpPr>
                <p:spPr>
                  <a:xfrm>
                    <a:off x="3965020" y="2349412"/>
                    <a:ext cx="200601" cy="16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3050" extrusionOk="0">
                        <a:moveTo>
                          <a:pt x="1265" y="0"/>
                        </a:moveTo>
                        <a:cubicBezTo>
                          <a:pt x="1087" y="0"/>
                          <a:pt x="921" y="64"/>
                          <a:pt x="774" y="246"/>
                        </a:cubicBezTo>
                        <a:cubicBezTo>
                          <a:pt x="457" y="642"/>
                          <a:pt x="0" y="1337"/>
                          <a:pt x="0" y="1852"/>
                        </a:cubicBezTo>
                        <a:cubicBezTo>
                          <a:pt x="21" y="2408"/>
                          <a:pt x="536" y="3004"/>
                          <a:pt x="1112" y="3044"/>
                        </a:cubicBezTo>
                        <a:cubicBezTo>
                          <a:pt x="1149" y="3048"/>
                          <a:pt x="1185" y="3050"/>
                          <a:pt x="1222" y="3050"/>
                        </a:cubicBezTo>
                        <a:cubicBezTo>
                          <a:pt x="1562" y="3050"/>
                          <a:pt x="1898" y="2893"/>
                          <a:pt x="2203" y="2785"/>
                        </a:cubicBezTo>
                        <a:cubicBezTo>
                          <a:pt x="2719" y="2607"/>
                          <a:pt x="3235" y="2488"/>
                          <a:pt x="3752" y="2369"/>
                        </a:cubicBezTo>
                        <a:lnTo>
                          <a:pt x="2938" y="265"/>
                        </a:lnTo>
                        <a:cubicBezTo>
                          <a:pt x="2829" y="322"/>
                          <a:pt x="2716" y="345"/>
                          <a:pt x="2602" y="345"/>
                        </a:cubicBezTo>
                        <a:cubicBezTo>
                          <a:pt x="2156" y="345"/>
                          <a:pt x="1678" y="0"/>
                          <a:pt x="1265" y="0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47"/>
                  <p:cNvSpPr/>
                  <p:nvPr/>
                </p:nvSpPr>
                <p:spPr>
                  <a:xfrm>
                    <a:off x="4029980" y="1386774"/>
                    <a:ext cx="664944" cy="115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37" h="21621" extrusionOk="0">
                        <a:moveTo>
                          <a:pt x="594" y="0"/>
                        </a:moveTo>
                        <a:lnTo>
                          <a:pt x="1584" y="4047"/>
                        </a:lnTo>
                        <a:cubicBezTo>
                          <a:pt x="5966" y="4205"/>
                          <a:pt x="8770" y="8640"/>
                          <a:pt x="8781" y="11449"/>
                        </a:cubicBezTo>
                        <a:cubicBezTo>
                          <a:pt x="8795" y="14775"/>
                          <a:pt x="5836" y="17836"/>
                          <a:pt x="2764" y="17836"/>
                        </a:cubicBezTo>
                        <a:cubicBezTo>
                          <a:pt x="2528" y="17836"/>
                          <a:pt x="2292" y="17818"/>
                          <a:pt x="2057" y="17781"/>
                        </a:cubicBezTo>
                        <a:cubicBezTo>
                          <a:pt x="2009" y="17777"/>
                          <a:pt x="1963" y="17775"/>
                          <a:pt x="1918" y="17775"/>
                        </a:cubicBezTo>
                        <a:cubicBezTo>
                          <a:pt x="0" y="17775"/>
                          <a:pt x="105" y="21468"/>
                          <a:pt x="1744" y="21533"/>
                        </a:cubicBezTo>
                        <a:cubicBezTo>
                          <a:pt x="2117" y="21592"/>
                          <a:pt x="2491" y="21621"/>
                          <a:pt x="2864" y="21621"/>
                        </a:cubicBezTo>
                        <a:cubicBezTo>
                          <a:pt x="7739" y="21621"/>
                          <a:pt x="12436" y="16764"/>
                          <a:pt x="12414" y="11486"/>
                        </a:cubicBezTo>
                        <a:cubicBezTo>
                          <a:pt x="12388" y="5061"/>
                          <a:pt x="6306" y="208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C389C886-4EF6-8A56-E777-7D36F65A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0" name="Google Shape;2080;p58">
            <a:extLst>
              <a:ext uri="{FF2B5EF4-FFF2-40B4-BE49-F238E27FC236}">
                <a16:creationId xmlns:a16="http://schemas.microsoft.com/office/drawing/2014/main" id="{651A4D68-93EE-0E46-71BF-498E75E9104B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3" name="Google Shape;2083;p58">
            <a:extLst>
              <a:ext uri="{FF2B5EF4-FFF2-40B4-BE49-F238E27FC236}">
                <a16:creationId xmlns:a16="http://schemas.microsoft.com/office/drawing/2014/main" id="{A06D6C0C-B1C2-3042-F136-7C03410FC8A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plans</a:t>
            </a:r>
            <a:endParaRPr dirty="0"/>
          </a:p>
        </p:txBody>
      </p:sp>
      <p:grpSp>
        <p:nvGrpSpPr>
          <p:cNvPr id="2087" name="Google Shape;2087;p58">
            <a:extLst>
              <a:ext uri="{FF2B5EF4-FFF2-40B4-BE49-F238E27FC236}">
                <a16:creationId xmlns:a16="http://schemas.microsoft.com/office/drawing/2014/main" id="{3F6348E8-C0AF-3B06-2C12-C97C1C039EC6}"/>
              </a:ext>
            </a:extLst>
          </p:cNvPr>
          <p:cNvGrpSpPr/>
          <p:nvPr/>
        </p:nvGrpSpPr>
        <p:grpSpPr>
          <a:xfrm>
            <a:off x="715100" y="424788"/>
            <a:ext cx="7634929" cy="466200"/>
            <a:chOff x="715100" y="424788"/>
            <a:chExt cx="7634929" cy="466200"/>
          </a:xfrm>
        </p:grpSpPr>
        <p:sp>
          <p:nvSpPr>
            <p:cNvPr id="2088" name="Google Shape;2088;p58">
              <a:extLst>
                <a:ext uri="{FF2B5EF4-FFF2-40B4-BE49-F238E27FC236}">
                  <a16:creationId xmlns:a16="http://schemas.microsoft.com/office/drawing/2014/main" id="{34A901E1-C597-B3FD-ACDC-49BE77AA3E7C}"/>
                </a:ext>
              </a:extLst>
            </p:cNvPr>
            <p:cNvSpPr/>
            <p:nvPr/>
          </p:nvSpPr>
          <p:spPr>
            <a:xfrm>
              <a:off x="715100" y="42478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>
              <a:extLst>
                <a:ext uri="{FF2B5EF4-FFF2-40B4-BE49-F238E27FC236}">
                  <a16:creationId xmlns:a16="http://schemas.microsoft.com/office/drawing/2014/main" id="{B801D431-A0AD-45AC-D142-B0A578E75BF7}"/>
                </a:ext>
              </a:extLst>
            </p:cNvPr>
            <p:cNvSpPr/>
            <p:nvPr/>
          </p:nvSpPr>
          <p:spPr>
            <a:xfrm flipH="1">
              <a:off x="7940529" y="4531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DB0ED1-880B-7745-F357-E087E84F487E}"/>
              </a:ext>
            </a:extLst>
          </p:cNvPr>
          <p:cNvSpPr txBox="1"/>
          <p:nvPr/>
        </p:nvSpPr>
        <p:spPr>
          <a:xfrm>
            <a:off x="582784" y="781344"/>
            <a:ext cx="5486400" cy="4362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 Themes: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AI-Powered Recipe Demos &amp; Tutorials: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Behind-the-Scenes &amp; Team Vlogs: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Collaborative Series with Famous Egyptian Chefs &amp; Dietitians: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Local Culinary Trends &amp; Cultural Integration: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Content Formats:</a:t>
            </a:r>
            <a:endParaRPr lang="en-US" sz="12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Long-Form Videos: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8–15 minute tutorials, vlogs, and interviews (3 times per week).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Shorts &amp; Community Posts: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Daily snippets, teasers, and interactive polls to maintain viewer engagement.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Language: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Videos and community posts in local Arabic to ensure cultural resonance.</a:t>
            </a:r>
            <a:endParaRPr lang="en-US" sz="12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07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6470E03-3B16-717E-627C-60310337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69241"/>
              </p:ext>
            </p:extLst>
          </p:nvPr>
        </p:nvGraphicFramePr>
        <p:xfrm>
          <a:off x="699442" y="698269"/>
          <a:ext cx="7745116" cy="4093122"/>
        </p:xfrm>
        <a:graphic>
          <a:graphicData uri="http://schemas.openxmlformats.org/drawingml/2006/table">
            <a:tbl>
              <a:tblPr firstRow="1" firstCol="1" bandRow="1">
                <a:tableStyleId>{3F1A1C91-6909-4A50-8D02-3E7CA52E97CF}</a:tableStyleId>
              </a:tblPr>
              <a:tblGrid>
                <a:gridCol w="1936279">
                  <a:extLst>
                    <a:ext uri="{9D8B030D-6E8A-4147-A177-3AD203B41FA5}">
                      <a16:colId xmlns:a16="http://schemas.microsoft.com/office/drawing/2014/main" val="3903791784"/>
                    </a:ext>
                  </a:extLst>
                </a:gridCol>
                <a:gridCol w="1936279">
                  <a:extLst>
                    <a:ext uri="{9D8B030D-6E8A-4147-A177-3AD203B41FA5}">
                      <a16:colId xmlns:a16="http://schemas.microsoft.com/office/drawing/2014/main" val="3704312021"/>
                    </a:ext>
                  </a:extLst>
                </a:gridCol>
                <a:gridCol w="1936279">
                  <a:extLst>
                    <a:ext uri="{9D8B030D-6E8A-4147-A177-3AD203B41FA5}">
                      <a16:colId xmlns:a16="http://schemas.microsoft.com/office/drawing/2014/main" val="1796925035"/>
                    </a:ext>
                  </a:extLst>
                </a:gridCol>
                <a:gridCol w="1936279">
                  <a:extLst>
                    <a:ext uri="{9D8B030D-6E8A-4147-A177-3AD203B41FA5}">
                      <a16:colId xmlns:a16="http://schemas.microsoft.com/office/drawing/2014/main" val="3721967211"/>
                    </a:ext>
                  </a:extLst>
                </a:gridCol>
              </a:tblGrid>
              <a:tr h="375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Week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YouTube Video Content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Additional Engagement </a:t>
                      </a:r>
                      <a:r>
                        <a:rPr lang="en-US" sz="900" kern="0">
                          <a:effectLst/>
                        </a:rPr>
                        <a:t>(Shorts/Community Posts)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extLst>
                  <a:ext uri="{0D108BD9-81ED-4DB2-BD59-A6C34878D82A}">
                    <a16:rowId xmlns:a16="http://schemas.microsoft.com/office/drawing/2014/main" val="2259556516"/>
                  </a:ext>
                </a:extLst>
              </a:tr>
              <a:tr h="39094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Monday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I-chef AI Demo showcasing its features.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Teaser clip on Shorts; community poll.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2992129751"/>
                  </a:ext>
                </a:extLst>
              </a:tr>
              <a:tr h="390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Wednesday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Behind-the-Scenes: Building I-chef.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BTS snippet on Shorts; community poll.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652522295"/>
                  </a:ext>
                </a:extLst>
              </a:tr>
              <a:tr h="390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Friday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Interview with Famous Egyptian Chef (Part 1).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Teaser clip from the interview; community Q&amp;A.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1794576198"/>
                  </a:ext>
                </a:extLst>
              </a:tr>
              <a:tr h="59058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2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Monday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I-chef Recipe Demo.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Quick recipe tip on Shorts; poll on which recipe demo to feature.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1315575858"/>
                  </a:ext>
                </a:extLst>
              </a:tr>
              <a:tr h="390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Wednesday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Team Vlog: The Creative Process.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BTS clip on Shorts; community question.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4227451881"/>
                  </a:ext>
                </a:extLst>
              </a:tr>
              <a:tr h="390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Friday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Interview with Famous Egyptian Chef (Part 2).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Highlight snippet on Shorts; community poll.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2284270335"/>
                  </a:ext>
                </a:extLst>
              </a:tr>
              <a:tr h="39094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3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Monday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Dietitian’s Corner interview.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Teaser clip on Shorts; poll on nutrition tips.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1611248149"/>
                  </a:ext>
                </a:extLst>
              </a:tr>
              <a:tr h="390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Wednesday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Exploring Egyptian Culinary Trends.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Quick local trend fact on Shorts; community poll.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2542874269"/>
                  </a:ext>
                </a:extLst>
              </a:tr>
              <a:tr h="390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Friday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I-chef Highlights recap video.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effectLst/>
                        </a:rPr>
                        <a:t>Recap highlight clip on Shorts; community poll.</a:t>
                      </a:r>
                      <a:endParaRPr lang="en-U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071" marR="59071" marT="0" marB="0"/>
                </a:tc>
                <a:extLst>
                  <a:ext uri="{0D108BD9-81ED-4DB2-BD59-A6C34878D82A}">
                    <a16:rowId xmlns:a16="http://schemas.microsoft.com/office/drawing/2014/main" val="111998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62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3E4EB0-9ADF-7597-43D2-623FD6D8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545" t="14528" r="18364" b="5917"/>
          <a:stretch/>
        </p:blipFill>
        <p:spPr>
          <a:xfrm>
            <a:off x="1113905" y="681643"/>
            <a:ext cx="3208713" cy="408986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93F99998-C8B2-CFE6-6081-E1992FE105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22618" y="695249"/>
            <a:ext cx="50873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"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حط اللي عندك، على اللي عندي، يطلع..."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مع تطبيق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I.Chef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،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كل اللي عليك تضيف مكوناتك، ويطلعلك أشهى الوصفات!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ذكاء اصطناعي بطعم البيت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    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#Ichef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#AIchef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طبخ_ذكي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وصفات_سهلة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تطبيق_الطبخ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ذكاء_اصطناعي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طبخ_بمكوناتك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46" name="Picture 26" descr="😋">
            <a:extLst>
              <a:ext uri="{FF2B5EF4-FFF2-40B4-BE49-F238E27FC236}">
                <a16:creationId xmlns:a16="http://schemas.microsoft.com/office/drawing/2014/main" id="{F2C5B3C1-B53E-78F5-A7A3-B02EEEFE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-1365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63"/>
          <p:cNvSpPr txBox="1">
            <a:spLocks noGrp="1"/>
          </p:cNvSpPr>
          <p:nvPr>
            <p:ph type="subTitle" idx="1"/>
          </p:nvPr>
        </p:nvSpPr>
        <p:spPr>
          <a:xfrm>
            <a:off x="2015400" y="1760200"/>
            <a:ext cx="29259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xxxx</a:t>
            </a:r>
            <a:endParaRPr dirty="0"/>
          </a:p>
        </p:txBody>
      </p:sp>
      <p:sp>
        <p:nvSpPr>
          <p:cNvPr id="2224" name="Google Shape;2224;p63"/>
          <p:cNvSpPr txBox="1">
            <a:spLocks noGrp="1"/>
          </p:cNvSpPr>
          <p:nvPr>
            <p:ph type="subTitle" idx="2"/>
          </p:nvPr>
        </p:nvSpPr>
        <p:spPr>
          <a:xfrm>
            <a:off x="2015400" y="3160375"/>
            <a:ext cx="29259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xxx</a:t>
            </a:r>
            <a:endParaRPr dirty="0"/>
          </a:p>
        </p:txBody>
      </p:sp>
      <p:sp>
        <p:nvSpPr>
          <p:cNvPr id="2225" name="Google Shape;2225;p63"/>
          <p:cNvSpPr txBox="1">
            <a:spLocks noGrp="1"/>
          </p:cNvSpPr>
          <p:nvPr>
            <p:ph type="subTitle" idx="3"/>
          </p:nvPr>
        </p:nvSpPr>
        <p:spPr>
          <a:xfrm>
            <a:off x="2015400" y="2219625"/>
            <a:ext cx="29259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xxxx</a:t>
            </a:r>
            <a:endParaRPr dirty="0"/>
          </a:p>
        </p:txBody>
      </p:sp>
      <p:sp>
        <p:nvSpPr>
          <p:cNvPr id="2226" name="Google Shape;2226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2227" name="Google Shape;2227;p63"/>
          <p:cNvSpPr txBox="1">
            <a:spLocks noGrp="1"/>
          </p:cNvSpPr>
          <p:nvPr>
            <p:ph type="subTitle" idx="4"/>
          </p:nvPr>
        </p:nvSpPr>
        <p:spPr>
          <a:xfrm>
            <a:off x="2015400" y="3619600"/>
            <a:ext cx="29259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xxxxx</a:t>
            </a:r>
            <a:endParaRPr dirty="0"/>
          </a:p>
        </p:txBody>
      </p:sp>
      <p:cxnSp>
        <p:nvCxnSpPr>
          <p:cNvPr id="2228" name="Google Shape;2228;p63"/>
          <p:cNvCxnSpPr/>
          <p:nvPr/>
        </p:nvCxnSpPr>
        <p:spPr>
          <a:xfrm>
            <a:off x="3624000" y="1062625"/>
            <a:ext cx="1896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9" name="Google Shape;2229;p63"/>
          <p:cNvGrpSpPr/>
          <p:nvPr/>
        </p:nvGrpSpPr>
        <p:grpSpPr>
          <a:xfrm>
            <a:off x="720003" y="3372125"/>
            <a:ext cx="1152600" cy="733500"/>
            <a:chOff x="720003" y="3324575"/>
            <a:chExt cx="1152600" cy="733500"/>
          </a:xfrm>
        </p:grpSpPr>
        <p:sp>
          <p:nvSpPr>
            <p:cNvPr id="2230" name="Google Shape;2230;p63"/>
            <p:cNvSpPr/>
            <p:nvPr/>
          </p:nvSpPr>
          <p:spPr>
            <a:xfrm>
              <a:off x="720003" y="3324575"/>
              <a:ext cx="1152600" cy="7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1" name="Google Shape;2231;p63"/>
            <p:cNvGrpSpPr/>
            <p:nvPr/>
          </p:nvGrpSpPr>
          <p:grpSpPr>
            <a:xfrm>
              <a:off x="1088408" y="3464581"/>
              <a:ext cx="415785" cy="415785"/>
              <a:chOff x="-55988800" y="3982600"/>
              <a:chExt cx="319025" cy="319025"/>
            </a:xfrm>
          </p:grpSpPr>
          <p:sp>
            <p:nvSpPr>
              <p:cNvPr id="2232" name="Google Shape;2232;p63"/>
              <p:cNvSpPr/>
              <p:nvPr/>
            </p:nvSpPr>
            <p:spPr>
              <a:xfrm>
                <a:off x="-55791875" y="3982600"/>
                <a:ext cx="10240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4097" extrusionOk="0">
                    <a:moveTo>
                      <a:pt x="1859" y="1"/>
                    </a:moveTo>
                    <a:cubicBezTo>
                      <a:pt x="1071" y="1"/>
                      <a:pt x="410" y="379"/>
                      <a:pt x="0" y="977"/>
                    </a:cubicBezTo>
                    <a:cubicBezTo>
                      <a:pt x="1512" y="1450"/>
                      <a:pt x="2647" y="2647"/>
                      <a:pt x="3119" y="4096"/>
                    </a:cubicBezTo>
                    <a:cubicBezTo>
                      <a:pt x="3718" y="3687"/>
                      <a:pt x="4096" y="3025"/>
                      <a:pt x="4096" y="2237"/>
                    </a:cubicBezTo>
                    <a:cubicBezTo>
                      <a:pt x="4096" y="1009"/>
                      <a:pt x="3119" y="1"/>
                      <a:pt x="1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3"/>
              <p:cNvSpPr/>
              <p:nvPr/>
            </p:nvSpPr>
            <p:spPr>
              <a:xfrm>
                <a:off x="-55969100" y="3982600"/>
                <a:ext cx="10240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4097" extrusionOk="0">
                    <a:moveTo>
                      <a:pt x="2269" y="1"/>
                    </a:moveTo>
                    <a:cubicBezTo>
                      <a:pt x="1040" y="1"/>
                      <a:pt x="1" y="977"/>
                      <a:pt x="1" y="2237"/>
                    </a:cubicBezTo>
                    <a:cubicBezTo>
                      <a:pt x="1" y="2994"/>
                      <a:pt x="410" y="3687"/>
                      <a:pt x="1009" y="4096"/>
                    </a:cubicBezTo>
                    <a:cubicBezTo>
                      <a:pt x="1481" y="2647"/>
                      <a:pt x="2647" y="1450"/>
                      <a:pt x="4096" y="977"/>
                    </a:cubicBezTo>
                    <a:cubicBezTo>
                      <a:pt x="3718" y="379"/>
                      <a:pt x="3057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3"/>
              <p:cNvSpPr/>
              <p:nvPr/>
            </p:nvSpPr>
            <p:spPr>
              <a:xfrm>
                <a:off x="-55819450" y="4021200"/>
                <a:ext cx="92950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3687" extrusionOk="0">
                    <a:moveTo>
                      <a:pt x="32" y="0"/>
                    </a:moveTo>
                    <a:lnTo>
                      <a:pt x="32" y="1103"/>
                    </a:lnTo>
                    <a:cubicBezTo>
                      <a:pt x="1" y="2521"/>
                      <a:pt x="1198" y="3686"/>
                      <a:pt x="2615" y="3686"/>
                    </a:cubicBezTo>
                    <a:lnTo>
                      <a:pt x="3718" y="3686"/>
                    </a:lnTo>
                    <a:cubicBezTo>
                      <a:pt x="3529" y="1733"/>
                      <a:pt x="1985" y="158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3"/>
              <p:cNvSpPr/>
              <p:nvPr/>
            </p:nvSpPr>
            <p:spPr>
              <a:xfrm>
                <a:off x="-55930500" y="4021200"/>
                <a:ext cx="92950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3687" extrusionOk="0">
                    <a:moveTo>
                      <a:pt x="3718" y="0"/>
                    </a:moveTo>
                    <a:cubicBezTo>
                      <a:pt x="1733" y="158"/>
                      <a:pt x="158" y="1733"/>
                      <a:pt x="0" y="3686"/>
                    </a:cubicBezTo>
                    <a:lnTo>
                      <a:pt x="1103" y="3686"/>
                    </a:lnTo>
                    <a:cubicBezTo>
                      <a:pt x="2552" y="3686"/>
                      <a:pt x="3718" y="2521"/>
                      <a:pt x="3718" y="1103"/>
                    </a:cubicBezTo>
                    <a:lnTo>
                      <a:pt x="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3"/>
              <p:cNvSpPr/>
              <p:nvPr/>
            </p:nvSpPr>
            <p:spPr>
              <a:xfrm>
                <a:off x="-55988800" y="4086575"/>
                <a:ext cx="319025" cy="215050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8602" extrusionOk="0">
                    <a:moveTo>
                      <a:pt x="4884" y="2584"/>
                    </a:moveTo>
                    <a:cubicBezTo>
                      <a:pt x="5105" y="2584"/>
                      <a:pt x="5262" y="2741"/>
                      <a:pt x="5262" y="2930"/>
                    </a:cubicBezTo>
                    <a:cubicBezTo>
                      <a:pt x="5262" y="3119"/>
                      <a:pt x="5105" y="3277"/>
                      <a:pt x="4884" y="3277"/>
                    </a:cubicBezTo>
                    <a:cubicBezTo>
                      <a:pt x="4695" y="3277"/>
                      <a:pt x="4538" y="3151"/>
                      <a:pt x="4538" y="2930"/>
                    </a:cubicBezTo>
                    <a:cubicBezTo>
                      <a:pt x="4538" y="2741"/>
                      <a:pt x="4695" y="2584"/>
                      <a:pt x="4884" y="2584"/>
                    </a:cubicBezTo>
                    <a:close/>
                    <a:moveTo>
                      <a:pt x="7877" y="2615"/>
                    </a:moveTo>
                    <a:cubicBezTo>
                      <a:pt x="8098" y="2615"/>
                      <a:pt x="8255" y="2773"/>
                      <a:pt x="8255" y="2962"/>
                    </a:cubicBezTo>
                    <a:cubicBezTo>
                      <a:pt x="8287" y="3151"/>
                      <a:pt x="8129" y="3308"/>
                      <a:pt x="7877" y="3308"/>
                    </a:cubicBezTo>
                    <a:cubicBezTo>
                      <a:pt x="7688" y="3308"/>
                      <a:pt x="7531" y="3151"/>
                      <a:pt x="7531" y="2962"/>
                    </a:cubicBezTo>
                    <a:cubicBezTo>
                      <a:pt x="7531" y="2773"/>
                      <a:pt x="7688" y="2615"/>
                      <a:pt x="7877" y="2615"/>
                    </a:cubicBezTo>
                    <a:close/>
                    <a:moveTo>
                      <a:pt x="1104" y="4222"/>
                    </a:moveTo>
                    <a:cubicBezTo>
                      <a:pt x="1387" y="4568"/>
                      <a:pt x="1828" y="4820"/>
                      <a:pt x="2332" y="4820"/>
                    </a:cubicBezTo>
                    <a:cubicBezTo>
                      <a:pt x="2301" y="5199"/>
                      <a:pt x="1954" y="5577"/>
                      <a:pt x="1545" y="5577"/>
                    </a:cubicBezTo>
                    <a:cubicBezTo>
                      <a:pt x="1167" y="5577"/>
                      <a:pt x="789" y="5199"/>
                      <a:pt x="789" y="4820"/>
                    </a:cubicBezTo>
                    <a:cubicBezTo>
                      <a:pt x="789" y="4568"/>
                      <a:pt x="915" y="4348"/>
                      <a:pt x="1104" y="4222"/>
                    </a:cubicBezTo>
                    <a:close/>
                    <a:moveTo>
                      <a:pt x="11721" y="4222"/>
                    </a:moveTo>
                    <a:cubicBezTo>
                      <a:pt x="11910" y="4348"/>
                      <a:pt x="12036" y="4568"/>
                      <a:pt x="12036" y="4820"/>
                    </a:cubicBezTo>
                    <a:cubicBezTo>
                      <a:pt x="12036" y="5199"/>
                      <a:pt x="11721" y="5577"/>
                      <a:pt x="11280" y="5577"/>
                    </a:cubicBezTo>
                    <a:cubicBezTo>
                      <a:pt x="10870" y="5577"/>
                      <a:pt x="10492" y="5199"/>
                      <a:pt x="10492" y="4820"/>
                    </a:cubicBezTo>
                    <a:cubicBezTo>
                      <a:pt x="10965" y="4820"/>
                      <a:pt x="11437" y="4568"/>
                      <a:pt x="11721" y="4222"/>
                    </a:cubicBezTo>
                    <a:close/>
                    <a:moveTo>
                      <a:pt x="7460" y="5143"/>
                    </a:moveTo>
                    <a:cubicBezTo>
                      <a:pt x="7554" y="5143"/>
                      <a:pt x="7641" y="5183"/>
                      <a:pt x="7688" y="5262"/>
                    </a:cubicBezTo>
                    <a:cubicBezTo>
                      <a:pt x="7877" y="5356"/>
                      <a:pt x="7877" y="5608"/>
                      <a:pt x="7720" y="5766"/>
                    </a:cubicBezTo>
                    <a:cubicBezTo>
                      <a:pt x="7373" y="6112"/>
                      <a:pt x="6901" y="6301"/>
                      <a:pt x="6396" y="6301"/>
                    </a:cubicBezTo>
                    <a:cubicBezTo>
                      <a:pt x="5892" y="6301"/>
                      <a:pt x="5420" y="6112"/>
                      <a:pt x="5105" y="5766"/>
                    </a:cubicBezTo>
                    <a:cubicBezTo>
                      <a:pt x="4947" y="5608"/>
                      <a:pt x="4947" y="5356"/>
                      <a:pt x="5105" y="5262"/>
                    </a:cubicBezTo>
                    <a:cubicBezTo>
                      <a:pt x="5184" y="5183"/>
                      <a:pt x="5278" y="5143"/>
                      <a:pt x="5369" y="5143"/>
                    </a:cubicBezTo>
                    <a:cubicBezTo>
                      <a:pt x="5459" y="5143"/>
                      <a:pt x="5546" y="5183"/>
                      <a:pt x="5609" y="5262"/>
                    </a:cubicBezTo>
                    <a:cubicBezTo>
                      <a:pt x="5829" y="5466"/>
                      <a:pt x="6113" y="5569"/>
                      <a:pt x="6396" y="5569"/>
                    </a:cubicBezTo>
                    <a:cubicBezTo>
                      <a:pt x="6680" y="5569"/>
                      <a:pt x="6964" y="5466"/>
                      <a:pt x="7184" y="5262"/>
                    </a:cubicBezTo>
                    <a:cubicBezTo>
                      <a:pt x="7263" y="5183"/>
                      <a:pt x="7365" y="5143"/>
                      <a:pt x="7460" y="5143"/>
                    </a:cubicBezTo>
                    <a:close/>
                    <a:moveTo>
                      <a:pt x="6396" y="0"/>
                    </a:moveTo>
                    <a:cubicBezTo>
                      <a:pt x="5829" y="1071"/>
                      <a:pt x="4695" y="1828"/>
                      <a:pt x="3403" y="1828"/>
                    </a:cubicBezTo>
                    <a:lnTo>
                      <a:pt x="2301" y="1828"/>
                    </a:lnTo>
                    <a:cubicBezTo>
                      <a:pt x="1482" y="1828"/>
                      <a:pt x="757" y="2489"/>
                      <a:pt x="757" y="3308"/>
                    </a:cubicBezTo>
                    <a:lnTo>
                      <a:pt x="757" y="3529"/>
                    </a:lnTo>
                    <a:cubicBezTo>
                      <a:pt x="284" y="3781"/>
                      <a:pt x="1" y="4253"/>
                      <a:pt x="1" y="4820"/>
                    </a:cubicBezTo>
                    <a:cubicBezTo>
                      <a:pt x="1" y="5640"/>
                      <a:pt x="694" y="6301"/>
                      <a:pt x="1513" y="6301"/>
                    </a:cubicBezTo>
                    <a:cubicBezTo>
                      <a:pt x="1891" y="6301"/>
                      <a:pt x="2301" y="6144"/>
                      <a:pt x="2521" y="5923"/>
                    </a:cubicBezTo>
                    <a:cubicBezTo>
                      <a:pt x="3120" y="7467"/>
                      <a:pt x="4632" y="8601"/>
                      <a:pt x="6365" y="8601"/>
                    </a:cubicBezTo>
                    <a:cubicBezTo>
                      <a:pt x="8098" y="8601"/>
                      <a:pt x="9578" y="7467"/>
                      <a:pt x="10177" y="5923"/>
                    </a:cubicBezTo>
                    <a:cubicBezTo>
                      <a:pt x="10461" y="6144"/>
                      <a:pt x="10807" y="6301"/>
                      <a:pt x="11185" y="6301"/>
                    </a:cubicBezTo>
                    <a:cubicBezTo>
                      <a:pt x="12036" y="6301"/>
                      <a:pt x="12697" y="5640"/>
                      <a:pt x="12697" y="4820"/>
                    </a:cubicBezTo>
                    <a:cubicBezTo>
                      <a:pt x="12760" y="4253"/>
                      <a:pt x="12445" y="3749"/>
                      <a:pt x="12036" y="3529"/>
                    </a:cubicBezTo>
                    <a:lnTo>
                      <a:pt x="12036" y="3308"/>
                    </a:lnTo>
                    <a:cubicBezTo>
                      <a:pt x="12036" y="2489"/>
                      <a:pt x="11311" y="1828"/>
                      <a:pt x="10492" y="1828"/>
                    </a:cubicBezTo>
                    <a:lnTo>
                      <a:pt x="9389" y="1828"/>
                    </a:lnTo>
                    <a:cubicBezTo>
                      <a:pt x="8098" y="1828"/>
                      <a:pt x="6932" y="1071"/>
                      <a:pt x="6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7" name="Google Shape;2237;p63"/>
          <p:cNvGrpSpPr/>
          <p:nvPr/>
        </p:nvGrpSpPr>
        <p:grpSpPr>
          <a:xfrm>
            <a:off x="720003" y="1967275"/>
            <a:ext cx="1152600" cy="733500"/>
            <a:chOff x="720003" y="1762675"/>
            <a:chExt cx="1152600" cy="733500"/>
          </a:xfrm>
        </p:grpSpPr>
        <p:sp>
          <p:nvSpPr>
            <p:cNvPr id="2238" name="Google Shape;2238;p63"/>
            <p:cNvSpPr/>
            <p:nvPr/>
          </p:nvSpPr>
          <p:spPr>
            <a:xfrm>
              <a:off x="720003" y="1762675"/>
              <a:ext cx="1152600" cy="7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9" name="Google Shape;2239;p63"/>
            <p:cNvGrpSpPr/>
            <p:nvPr/>
          </p:nvGrpSpPr>
          <p:grpSpPr>
            <a:xfrm>
              <a:off x="1114083" y="1922061"/>
              <a:ext cx="364435" cy="414743"/>
              <a:chOff x="-52832000" y="3192625"/>
              <a:chExt cx="279625" cy="318225"/>
            </a:xfrm>
          </p:grpSpPr>
          <p:sp>
            <p:nvSpPr>
              <p:cNvPr id="2240" name="Google Shape;2240;p63"/>
              <p:cNvSpPr/>
              <p:nvPr/>
            </p:nvSpPr>
            <p:spPr>
              <a:xfrm>
                <a:off x="-52574450" y="3306025"/>
                <a:ext cx="220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4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5" y="348"/>
                      <a:pt x="127" y="726"/>
                      <a:pt x="127" y="1104"/>
                    </a:cubicBezTo>
                    <a:lnTo>
                      <a:pt x="127" y="3939"/>
                    </a:lnTo>
                    <a:cubicBezTo>
                      <a:pt x="127" y="4097"/>
                      <a:pt x="127" y="4254"/>
                      <a:pt x="95" y="4412"/>
                    </a:cubicBezTo>
                    <a:cubicBezTo>
                      <a:pt x="537" y="4254"/>
                      <a:pt x="883" y="3876"/>
                      <a:pt x="883" y="3341"/>
                    </a:cubicBezTo>
                    <a:lnTo>
                      <a:pt x="883" y="1104"/>
                    </a:lnTo>
                    <a:cubicBezTo>
                      <a:pt x="883" y="600"/>
                      <a:pt x="537" y="12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3"/>
              <p:cNvSpPr/>
              <p:nvPr/>
            </p:nvSpPr>
            <p:spPr>
              <a:xfrm>
                <a:off x="-52826475" y="3192625"/>
                <a:ext cx="26780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4002" extrusionOk="0">
                    <a:moveTo>
                      <a:pt x="5356" y="0"/>
                    </a:moveTo>
                    <a:cubicBezTo>
                      <a:pt x="2836" y="0"/>
                      <a:pt x="725" y="1670"/>
                      <a:pt x="0" y="4001"/>
                    </a:cubicBezTo>
                    <a:cubicBezTo>
                      <a:pt x="284" y="3844"/>
                      <a:pt x="567" y="3749"/>
                      <a:pt x="882" y="3749"/>
                    </a:cubicBezTo>
                    <a:cubicBezTo>
                      <a:pt x="1639" y="2017"/>
                      <a:pt x="3371" y="756"/>
                      <a:pt x="5356" y="756"/>
                    </a:cubicBezTo>
                    <a:cubicBezTo>
                      <a:pt x="7373" y="756"/>
                      <a:pt x="9105" y="1985"/>
                      <a:pt x="9861" y="3749"/>
                    </a:cubicBezTo>
                    <a:cubicBezTo>
                      <a:pt x="10176" y="3749"/>
                      <a:pt x="10492" y="3844"/>
                      <a:pt x="10712" y="4001"/>
                    </a:cubicBezTo>
                    <a:cubicBezTo>
                      <a:pt x="10019" y="1702"/>
                      <a:pt x="7877" y="0"/>
                      <a:pt x="5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3"/>
              <p:cNvSpPr/>
              <p:nvPr/>
            </p:nvSpPr>
            <p:spPr>
              <a:xfrm>
                <a:off x="-52794975" y="3361175"/>
                <a:ext cx="2048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987" extrusionOk="0">
                    <a:moveTo>
                      <a:pt x="5132" y="2560"/>
                    </a:moveTo>
                    <a:cubicBezTo>
                      <a:pt x="5230" y="2560"/>
                      <a:pt x="5325" y="2599"/>
                      <a:pt x="5388" y="2678"/>
                    </a:cubicBezTo>
                    <a:cubicBezTo>
                      <a:pt x="5577" y="2836"/>
                      <a:pt x="5577" y="3088"/>
                      <a:pt x="5419" y="3182"/>
                    </a:cubicBezTo>
                    <a:cubicBezTo>
                      <a:pt x="5073" y="3560"/>
                      <a:pt x="4569" y="3749"/>
                      <a:pt x="4096" y="3749"/>
                    </a:cubicBezTo>
                    <a:cubicBezTo>
                      <a:pt x="3592" y="3749"/>
                      <a:pt x="3120" y="3560"/>
                      <a:pt x="2773" y="3182"/>
                    </a:cubicBezTo>
                    <a:cubicBezTo>
                      <a:pt x="2615" y="3025"/>
                      <a:pt x="2615" y="2804"/>
                      <a:pt x="2773" y="2678"/>
                    </a:cubicBezTo>
                    <a:cubicBezTo>
                      <a:pt x="2852" y="2599"/>
                      <a:pt x="2946" y="2560"/>
                      <a:pt x="3037" y="2560"/>
                    </a:cubicBezTo>
                    <a:cubicBezTo>
                      <a:pt x="3127" y="2560"/>
                      <a:pt x="3214" y="2599"/>
                      <a:pt x="3277" y="2678"/>
                    </a:cubicBezTo>
                    <a:cubicBezTo>
                      <a:pt x="3498" y="2899"/>
                      <a:pt x="3781" y="3009"/>
                      <a:pt x="4065" y="3009"/>
                    </a:cubicBezTo>
                    <a:cubicBezTo>
                      <a:pt x="4348" y="3009"/>
                      <a:pt x="4632" y="2899"/>
                      <a:pt x="4852" y="2678"/>
                    </a:cubicBezTo>
                    <a:cubicBezTo>
                      <a:pt x="4931" y="2599"/>
                      <a:pt x="5033" y="2560"/>
                      <a:pt x="5132" y="2560"/>
                    </a:cubicBezTo>
                    <a:close/>
                    <a:moveTo>
                      <a:pt x="1" y="0"/>
                    </a:moveTo>
                    <a:lnTo>
                      <a:pt x="1" y="1859"/>
                    </a:lnTo>
                    <a:cubicBezTo>
                      <a:pt x="1" y="2993"/>
                      <a:pt x="473" y="4127"/>
                      <a:pt x="1355" y="4915"/>
                    </a:cubicBezTo>
                    <a:cubicBezTo>
                      <a:pt x="2111" y="5640"/>
                      <a:pt x="3088" y="5986"/>
                      <a:pt x="4096" y="5986"/>
                    </a:cubicBezTo>
                    <a:lnTo>
                      <a:pt x="4506" y="5986"/>
                    </a:lnTo>
                    <a:cubicBezTo>
                      <a:pt x="6585" y="5797"/>
                      <a:pt x="8192" y="3907"/>
                      <a:pt x="8192" y="1733"/>
                    </a:cubicBezTo>
                    <a:lnTo>
                      <a:pt x="8192" y="32"/>
                    </a:lnTo>
                    <a:cubicBezTo>
                      <a:pt x="8192" y="1261"/>
                      <a:pt x="7215" y="2237"/>
                      <a:pt x="5955" y="2237"/>
                    </a:cubicBezTo>
                    <a:cubicBezTo>
                      <a:pt x="5167" y="2237"/>
                      <a:pt x="4506" y="1859"/>
                      <a:pt x="4096" y="1229"/>
                    </a:cubicBezTo>
                    <a:cubicBezTo>
                      <a:pt x="3718" y="1796"/>
                      <a:pt x="2994" y="2237"/>
                      <a:pt x="2269" y="2237"/>
                    </a:cubicBezTo>
                    <a:cubicBezTo>
                      <a:pt x="1040" y="2237"/>
                      <a:pt x="1" y="126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3"/>
              <p:cNvSpPr/>
              <p:nvPr/>
            </p:nvSpPr>
            <p:spPr>
              <a:xfrm>
                <a:off x="-52791025" y="3231225"/>
                <a:ext cx="1378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2993" extrusionOk="0">
                    <a:moveTo>
                      <a:pt x="3938" y="0"/>
                    </a:moveTo>
                    <a:cubicBezTo>
                      <a:pt x="2048" y="0"/>
                      <a:pt x="473" y="1260"/>
                      <a:pt x="0" y="2993"/>
                    </a:cubicBezTo>
                    <a:lnTo>
                      <a:pt x="1701" y="2993"/>
                    </a:lnTo>
                    <a:cubicBezTo>
                      <a:pt x="3434" y="2993"/>
                      <a:pt x="4946" y="1890"/>
                      <a:pt x="5513" y="315"/>
                    </a:cubicBezTo>
                    <a:cubicBezTo>
                      <a:pt x="5041" y="126"/>
                      <a:pt x="4505" y="0"/>
                      <a:pt x="3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3"/>
              <p:cNvSpPr/>
              <p:nvPr/>
            </p:nvSpPr>
            <p:spPr>
              <a:xfrm>
                <a:off x="-52683125" y="3361950"/>
                <a:ext cx="748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514" extrusionOk="0">
                    <a:moveTo>
                      <a:pt x="0" y="1"/>
                    </a:moveTo>
                    <a:cubicBezTo>
                      <a:pt x="0" y="851"/>
                      <a:pt x="662" y="1513"/>
                      <a:pt x="1481" y="1513"/>
                    </a:cubicBezTo>
                    <a:cubicBezTo>
                      <a:pt x="2300" y="1513"/>
                      <a:pt x="2993" y="820"/>
                      <a:pt x="2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3"/>
              <p:cNvSpPr/>
              <p:nvPr/>
            </p:nvSpPr>
            <p:spPr>
              <a:xfrm>
                <a:off x="-52794975" y="3247750"/>
                <a:ext cx="2048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160" extrusionOk="0">
                    <a:moveTo>
                      <a:pt x="6365" y="1"/>
                    </a:moveTo>
                    <a:cubicBezTo>
                      <a:pt x="5640" y="1828"/>
                      <a:pt x="3876" y="3025"/>
                      <a:pt x="1859" y="3025"/>
                    </a:cubicBezTo>
                    <a:lnTo>
                      <a:pt x="1" y="3025"/>
                    </a:lnTo>
                    <a:lnTo>
                      <a:pt x="1" y="3403"/>
                    </a:lnTo>
                    <a:lnTo>
                      <a:pt x="1" y="4159"/>
                    </a:lnTo>
                    <a:cubicBezTo>
                      <a:pt x="1" y="3939"/>
                      <a:pt x="158" y="3781"/>
                      <a:pt x="379" y="3781"/>
                    </a:cubicBezTo>
                    <a:lnTo>
                      <a:pt x="7814" y="3781"/>
                    </a:lnTo>
                    <a:cubicBezTo>
                      <a:pt x="8003" y="3781"/>
                      <a:pt x="8160" y="3939"/>
                      <a:pt x="8160" y="4159"/>
                    </a:cubicBezTo>
                    <a:lnTo>
                      <a:pt x="8160" y="3403"/>
                    </a:lnTo>
                    <a:cubicBezTo>
                      <a:pt x="8192" y="2017"/>
                      <a:pt x="7467" y="757"/>
                      <a:pt x="6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3"/>
              <p:cNvSpPr/>
              <p:nvPr/>
            </p:nvSpPr>
            <p:spPr>
              <a:xfrm>
                <a:off x="-52776850" y="3361950"/>
                <a:ext cx="748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514" extrusionOk="0">
                    <a:moveTo>
                      <a:pt x="0" y="1"/>
                    </a:moveTo>
                    <a:cubicBezTo>
                      <a:pt x="0" y="851"/>
                      <a:pt x="662" y="1513"/>
                      <a:pt x="1481" y="1513"/>
                    </a:cubicBezTo>
                    <a:cubicBezTo>
                      <a:pt x="2332" y="1513"/>
                      <a:pt x="2993" y="820"/>
                      <a:pt x="2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3"/>
              <p:cNvSpPr/>
              <p:nvPr/>
            </p:nvSpPr>
            <p:spPr>
              <a:xfrm>
                <a:off x="-52832000" y="3306025"/>
                <a:ext cx="21300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412" extrusionOk="0">
                    <a:moveTo>
                      <a:pt x="851" y="1"/>
                    </a:moveTo>
                    <a:cubicBezTo>
                      <a:pt x="347" y="127"/>
                      <a:pt x="1" y="568"/>
                      <a:pt x="1" y="1104"/>
                    </a:cubicBezTo>
                    <a:lnTo>
                      <a:pt x="1" y="3341"/>
                    </a:lnTo>
                    <a:cubicBezTo>
                      <a:pt x="1" y="3813"/>
                      <a:pt x="316" y="4254"/>
                      <a:pt x="757" y="4412"/>
                    </a:cubicBezTo>
                    <a:lnTo>
                      <a:pt x="757" y="4097"/>
                    </a:lnTo>
                    <a:lnTo>
                      <a:pt x="757" y="3341"/>
                    </a:lnTo>
                    <a:lnTo>
                      <a:pt x="757" y="1104"/>
                    </a:lnTo>
                    <a:cubicBezTo>
                      <a:pt x="757" y="726"/>
                      <a:pt x="788" y="348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8" name="Google Shape;2248;p63"/>
          <p:cNvSpPr/>
          <p:nvPr/>
        </p:nvSpPr>
        <p:spPr>
          <a:xfrm>
            <a:off x="5387055" y="2870264"/>
            <a:ext cx="39" cy="3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AC3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63"/>
          <p:cNvSpPr/>
          <p:nvPr/>
        </p:nvSpPr>
        <p:spPr>
          <a:xfrm>
            <a:off x="743275" y="341938"/>
            <a:ext cx="466200" cy="466200"/>
          </a:xfrm>
          <a:prstGeom prst="star12">
            <a:avLst>
              <a:gd name="adj" fmla="val 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0" name="Google Shape;2250;p63"/>
          <p:cNvGrpSpPr/>
          <p:nvPr/>
        </p:nvGrpSpPr>
        <p:grpSpPr>
          <a:xfrm>
            <a:off x="5084104" y="1272100"/>
            <a:ext cx="2727934" cy="3144956"/>
            <a:chOff x="5084104" y="1272100"/>
            <a:chExt cx="2727934" cy="3144956"/>
          </a:xfrm>
        </p:grpSpPr>
        <p:grpSp>
          <p:nvGrpSpPr>
            <p:cNvPr id="2251" name="Google Shape;2251;p63"/>
            <p:cNvGrpSpPr/>
            <p:nvPr/>
          </p:nvGrpSpPr>
          <p:grpSpPr>
            <a:xfrm>
              <a:off x="5213244" y="1873956"/>
              <a:ext cx="2598794" cy="2543100"/>
              <a:chOff x="3295581" y="1300200"/>
              <a:chExt cx="2598794" cy="2543100"/>
            </a:xfrm>
          </p:grpSpPr>
          <p:grpSp>
            <p:nvGrpSpPr>
              <p:cNvPr id="2252" name="Google Shape;2252;p63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2253" name="Google Shape;2253;p63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4" name="Google Shape;2254;p63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5" name="Google Shape;2255;p63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6" name="Google Shape;2256;p63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7" name="Google Shape;2257;p63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8" name="Google Shape;2258;p63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59" name="Google Shape;2259;p63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2260" name="Google Shape;2260;p63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1" name="Google Shape;2261;p63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2" name="Google Shape;2262;p63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3" name="Google Shape;2263;p63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4" name="Google Shape;2264;p63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5" name="Google Shape;2265;p63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6" name="Google Shape;2266;p63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67" name="Google Shape;2267;p63"/>
            <p:cNvGrpSpPr/>
            <p:nvPr/>
          </p:nvGrpSpPr>
          <p:grpSpPr>
            <a:xfrm>
              <a:off x="5084104" y="1272100"/>
              <a:ext cx="1566613" cy="2421447"/>
              <a:chOff x="5084104" y="1267313"/>
              <a:chExt cx="1566613" cy="2421447"/>
            </a:xfrm>
          </p:grpSpPr>
          <p:sp>
            <p:nvSpPr>
              <p:cNvPr id="2268" name="Google Shape;2268;p63"/>
              <p:cNvSpPr/>
              <p:nvPr/>
            </p:nvSpPr>
            <p:spPr>
              <a:xfrm flipH="1">
                <a:off x="6241217" y="1267313"/>
                <a:ext cx="409500" cy="4095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69" name="Google Shape;2269;p63"/>
              <p:cNvGrpSpPr/>
              <p:nvPr/>
            </p:nvGrpSpPr>
            <p:grpSpPr>
              <a:xfrm flipH="1">
                <a:off x="5084104" y="3341125"/>
                <a:ext cx="347634" cy="347634"/>
                <a:chOff x="1389566" y="1586126"/>
                <a:chExt cx="676200" cy="676200"/>
              </a:xfrm>
            </p:grpSpPr>
            <p:cxnSp>
              <p:nvCxnSpPr>
                <p:cNvPr id="2270" name="Google Shape;2270;p63"/>
                <p:cNvCxnSpPr/>
                <p:nvPr/>
              </p:nvCxnSpPr>
              <p:spPr>
                <a:xfrm>
                  <a:off x="1727666" y="1586126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1" name="Google Shape;2271;p63"/>
                <p:cNvCxnSpPr/>
                <p:nvPr/>
              </p:nvCxnSpPr>
              <p:spPr>
                <a:xfrm>
                  <a:off x="1727666" y="1586126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272" name="Google Shape;2272;p63"/>
          <p:cNvGrpSpPr/>
          <p:nvPr/>
        </p:nvGrpSpPr>
        <p:grpSpPr>
          <a:xfrm>
            <a:off x="5360064" y="1676820"/>
            <a:ext cx="3068493" cy="2937373"/>
            <a:chOff x="5360064" y="1676820"/>
            <a:chExt cx="3068493" cy="2937373"/>
          </a:xfrm>
        </p:grpSpPr>
        <p:grpSp>
          <p:nvGrpSpPr>
            <p:cNvPr id="2273" name="Google Shape;2273;p63"/>
            <p:cNvGrpSpPr/>
            <p:nvPr/>
          </p:nvGrpSpPr>
          <p:grpSpPr>
            <a:xfrm>
              <a:off x="6978615" y="1679724"/>
              <a:ext cx="1449941" cy="2934469"/>
              <a:chOff x="6978900" y="1679800"/>
              <a:chExt cx="1438434" cy="2911179"/>
            </a:xfrm>
          </p:grpSpPr>
          <p:grpSp>
            <p:nvGrpSpPr>
              <p:cNvPr id="2274" name="Google Shape;2274;p63"/>
              <p:cNvGrpSpPr/>
              <p:nvPr/>
            </p:nvGrpSpPr>
            <p:grpSpPr>
              <a:xfrm>
                <a:off x="6978900" y="1679800"/>
                <a:ext cx="1438434" cy="2911179"/>
                <a:chOff x="6978900" y="1679800"/>
                <a:chExt cx="1438434" cy="2911179"/>
              </a:xfrm>
            </p:grpSpPr>
            <p:sp>
              <p:nvSpPr>
                <p:cNvPr id="2275" name="Google Shape;2275;p63"/>
                <p:cNvSpPr/>
                <p:nvPr/>
              </p:nvSpPr>
              <p:spPr>
                <a:xfrm>
                  <a:off x="6978900" y="1679800"/>
                  <a:ext cx="1438434" cy="2911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5" h="70604" extrusionOk="0">
                      <a:moveTo>
                        <a:pt x="149" y="1"/>
                      </a:moveTo>
                      <a:cubicBezTo>
                        <a:pt x="67" y="1"/>
                        <a:pt x="0" y="67"/>
                        <a:pt x="0" y="149"/>
                      </a:cubicBezTo>
                      <a:lnTo>
                        <a:pt x="0" y="70456"/>
                      </a:lnTo>
                      <a:cubicBezTo>
                        <a:pt x="0" y="70539"/>
                        <a:pt x="67" y="70604"/>
                        <a:pt x="149" y="70604"/>
                      </a:cubicBezTo>
                      <a:lnTo>
                        <a:pt x="36506" y="70604"/>
                      </a:lnTo>
                      <a:cubicBezTo>
                        <a:pt x="36588" y="70604"/>
                        <a:pt x="36654" y="70539"/>
                        <a:pt x="36654" y="70456"/>
                      </a:cubicBezTo>
                      <a:lnTo>
                        <a:pt x="36654" y="149"/>
                      </a:lnTo>
                      <a:cubicBezTo>
                        <a:pt x="36654" y="67"/>
                        <a:pt x="36588" y="1"/>
                        <a:pt x="365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63"/>
                <p:cNvSpPr/>
                <p:nvPr/>
              </p:nvSpPr>
              <p:spPr>
                <a:xfrm>
                  <a:off x="6978900" y="1679800"/>
                  <a:ext cx="1438434" cy="2911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5" h="70604" fill="none" extrusionOk="0">
                      <a:moveTo>
                        <a:pt x="149" y="1"/>
                      </a:moveTo>
                      <a:lnTo>
                        <a:pt x="36506" y="1"/>
                      </a:lnTo>
                      <a:cubicBezTo>
                        <a:pt x="36588" y="1"/>
                        <a:pt x="36654" y="67"/>
                        <a:pt x="36654" y="149"/>
                      </a:cubicBezTo>
                      <a:lnTo>
                        <a:pt x="36654" y="70456"/>
                      </a:lnTo>
                      <a:cubicBezTo>
                        <a:pt x="36654" y="70539"/>
                        <a:pt x="36588" y="70604"/>
                        <a:pt x="36506" y="70604"/>
                      </a:cubicBezTo>
                      <a:lnTo>
                        <a:pt x="149" y="70604"/>
                      </a:lnTo>
                      <a:cubicBezTo>
                        <a:pt x="67" y="70604"/>
                        <a:pt x="0" y="70539"/>
                        <a:pt x="0" y="70456"/>
                      </a:cubicBezTo>
                      <a:lnTo>
                        <a:pt x="0" y="149"/>
                      </a:lnTo>
                      <a:cubicBezTo>
                        <a:pt x="0" y="67"/>
                        <a:pt x="67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75" cap="flat" cmpd="sng">
                  <a:solidFill>
                    <a:srgbClr val="FEFBE6"/>
                  </a:solidFill>
                  <a:prstDash val="solid"/>
                  <a:miter lim="118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63"/>
                <p:cNvSpPr/>
                <p:nvPr/>
              </p:nvSpPr>
              <p:spPr>
                <a:xfrm>
                  <a:off x="7582406" y="1740616"/>
                  <a:ext cx="231413" cy="3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7" h="890" extrusionOk="0">
                      <a:moveTo>
                        <a:pt x="30" y="0"/>
                      </a:moveTo>
                      <a:cubicBezTo>
                        <a:pt x="14" y="0"/>
                        <a:pt x="1" y="14"/>
                        <a:pt x="1" y="30"/>
                      </a:cubicBezTo>
                      <a:lnTo>
                        <a:pt x="1" y="860"/>
                      </a:lnTo>
                      <a:cubicBezTo>
                        <a:pt x="1" y="877"/>
                        <a:pt x="14" y="890"/>
                        <a:pt x="30" y="890"/>
                      </a:cubicBezTo>
                      <a:lnTo>
                        <a:pt x="5867" y="890"/>
                      </a:lnTo>
                      <a:cubicBezTo>
                        <a:pt x="5883" y="890"/>
                        <a:pt x="5896" y="877"/>
                        <a:pt x="5896" y="860"/>
                      </a:cubicBezTo>
                      <a:lnTo>
                        <a:pt x="5896" y="30"/>
                      </a:lnTo>
                      <a:cubicBezTo>
                        <a:pt x="5896" y="14"/>
                        <a:pt x="5883" y="0"/>
                        <a:pt x="58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63"/>
                <p:cNvSpPr/>
                <p:nvPr/>
              </p:nvSpPr>
              <p:spPr>
                <a:xfrm>
                  <a:off x="7596062" y="4272259"/>
                  <a:ext cx="227293" cy="238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2" h="5792" extrusionOk="0">
                      <a:moveTo>
                        <a:pt x="2896" y="0"/>
                      </a:moveTo>
                      <a:cubicBezTo>
                        <a:pt x="1297" y="0"/>
                        <a:pt x="0" y="1297"/>
                        <a:pt x="0" y="2896"/>
                      </a:cubicBezTo>
                      <a:cubicBezTo>
                        <a:pt x="0" y="4495"/>
                        <a:pt x="1297" y="5792"/>
                        <a:pt x="2896" y="5792"/>
                      </a:cubicBezTo>
                      <a:cubicBezTo>
                        <a:pt x="4495" y="5792"/>
                        <a:pt x="5792" y="4495"/>
                        <a:pt x="5792" y="2896"/>
                      </a:cubicBezTo>
                      <a:cubicBezTo>
                        <a:pt x="5792" y="1297"/>
                        <a:pt x="4495" y="0"/>
                        <a:pt x="28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63"/>
                <p:cNvSpPr/>
                <p:nvPr/>
              </p:nvSpPr>
              <p:spPr>
                <a:xfrm>
                  <a:off x="7098107" y="1737686"/>
                  <a:ext cx="34926" cy="34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890" extrusionOk="0">
                      <a:moveTo>
                        <a:pt x="445" y="0"/>
                      </a:moveTo>
                      <a:cubicBezTo>
                        <a:pt x="200" y="0"/>
                        <a:pt x="1" y="199"/>
                        <a:pt x="1" y="445"/>
                      </a:cubicBezTo>
                      <a:cubicBezTo>
                        <a:pt x="1" y="691"/>
                        <a:pt x="200" y="890"/>
                        <a:pt x="445" y="890"/>
                      </a:cubicBezTo>
                      <a:cubicBezTo>
                        <a:pt x="690" y="890"/>
                        <a:pt x="889" y="691"/>
                        <a:pt x="889" y="445"/>
                      </a:cubicBezTo>
                      <a:cubicBezTo>
                        <a:pt x="889" y="199"/>
                        <a:pt x="690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63"/>
                <p:cNvSpPr/>
                <p:nvPr/>
              </p:nvSpPr>
              <p:spPr>
                <a:xfrm>
                  <a:off x="7143354" y="1737686"/>
                  <a:ext cx="34965" cy="34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890" extrusionOk="0">
                      <a:moveTo>
                        <a:pt x="446" y="0"/>
                      </a:moveTo>
                      <a:cubicBezTo>
                        <a:pt x="200" y="0"/>
                        <a:pt x="1" y="199"/>
                        <a:pt x="1" y="445"/>
                      </a:cubicBezTo>
                      <a:cubicBezTo>
                        <a:pt x="1" y="691"/>
                        <a:pt x="200" y="890"/>
                        <a:pt x="446" y="890"/>
                      </a:cubicBezTo>
                      <a:cubicBezTo>
                        <a:pt x="691" y="890"/>
                        <a:pt x="890" y="691"/>
                        <a:pt x="890" y="445"/>
                      </a:cubicBezTo>
                      <a:cubicBezTo>
                        <a:pt x="890" y="199"/>
                        <a:pt x="691" y="0"/>
                        <a:pt x="4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63"/>
                <p:cNvSpPr/>
                <p:nvPr/>
              </p:nvSpPr>
              <p:spPr>
                <a:xfrm>
                  <a:off x="8295790" y="1740616"/>
                  <a:ext cx="34926" cy="3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890" extrusionOk="0">
                      <a:moveTo>
                        <a:pt x="445" y="0"/>
                      </a:moveTo>
                      <a:cubicBezTo>
                        <a:pt x="200" y="0"/>
                        <a:pt x="0" y="199"/>
                        <a:pt x="0" y="445"/>
                      </a:cubicBezTo>
                      <a:cubicBezTo>
                        <a:pt x="0" y="691"/>
                        <a:pt x="200" y="890"/>
                        <a:pt x="445" y="890"/>
                      </a:cubicBezTo>
                      <a:cubicBezTo>
                        <a:pt x="691" y="890"/>
                        <a:pt x="890" y="691"/>
                        <a:pt x="890" y="445"/>
                      </a:cubicBezTo>
                      <a:cubicBezTo>
                        <a:pt x="890" y="199"/>
                        <a:pt x="691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2" name="Google Shape;2282;p63"/>
              <p:cNvSpPr/>
              <p:nvPr/>
            </p:nvSpPr>
            <p:spPr>
              <a:xfrm>
                <a:off x="6978914" y="1837419"/>
                <a:ext cx="1438395" cy="2351489"/>
              </a:xfrm>
              <a:custGeom>
                <a:avLst/>
                <a:gdLst/>
                <a:ahLst/>
                <a:cxnLst/>
                <a:rect l="l" t="t" r="r" b="b"/>
                <a:pathLst>
                  <a:path w="36654" h="57030" extrusionOk="0">
                    <a:moveTo>
                      <a:pt x="30" y="1"/>
                    </a:moveTo>
                    <a:cubicBezTo>
                      <a:pt x="14" y="1"/>
                      <a:pt x="1" y="14"/>
                      <a:pt x="1" y="31"/>
                    </a:cubicBezTo>
                    <a:lnTo>
                      <a:pt x="1" y="57000"/>
                    </a:lnTo>
                    <a:cubicBezTo>
                      <a:pt x="1" y="57017"/>
                      <a:pt x="14" y="57030"/>
                      <a:pt x="30" y="57030"/>
                    </a:cubicBezTo>
                    <a:lnTo>
                      <a:pt x="36624" y="57030"/>
                    </a:lnTo>
                    <a:cubicBezTo>
                      <a:pt x="36640" y="57030"/>
                      <a:pt x="36653" y="57017"/>
                      <a:pt x="36653" y="57000"/>
                    </a:cubicBezTo>
                    <a:lnTo>
                      <a:pt x="36653" y="31"/>
                    </a:lnTo>
                    <a:cubicBezTo>
                      <a:pt x="36653" y="14"/>
                      <a:pt x="36640" y="1"/>
                      <a:pt x="366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3" name="Google Shape;2283;p63"/>
              <p:cNvGrpSpPr/>
              <p:nvPr/>
            </p:nvGrpSpPr>
            <p:grpSpPr>
              <a:xfrm>
                <a:off x="7102783" y="1905473"/>
                <a:ext cx="1190656" cy="2215400"/>
                <a:chOff x="7091564" y="1967636"/>
                <a:chExt cx="1190656" cy="2215400"/>
              </a:xfrm>
            </p:grpSpPr>
            <p:sp>
              <p:nvSpPr>
                <p:cNvPr id="2284" name="Google Shape;2284;p63"/>
                <p:cNvSpPr/>
                <p:nvPr/>
              </p:nvSpPr>
              <p:spPr>
                <a:xfrm>
                  <a:off x="7688949" y="2014062"/>
                  <a:ext cx="372097" cy="67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2" h="1649" extrusionOk="0">
                      <a:moveTo>
                        <a:pt x="1" y="1"/>
                      </a:moveTo>
                      <a:lnTo>
                        <a:pt x="1" y="1648"/>
                      </a:lnTo>
                      <a:lnTo>
                        <a:pt x="9482" y="1648"/>
                      </a:lnTo>
                      <a:lnTo>
                        <a:pt x="94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85" name="Google Shape;2285;p63"/>
                <p:cNvGrpSpPr/>
                <p:nvPr/>
              </p:nvGrpSpPr>
              <p:grpSpPr>
                <a:xfrm>
                  <a:off x="7091564" y="1967636"/>
                  <a:ext cx="1190656" cy="2215400"/>
                  <a:chOff x="7091564" y="1967636"/>
                  <a:chExt cx="1190656" cy="2215400"/>
                </a:xfrm>
              </p:grpSpPr>
              <p:sp>
                <p:nvSpPr>
                  <p:cNvPr id="2286" name="Google Shape;2286;p63"/>
                  <p:cNvSpPr/>
                  <p:nvPr/>
                </p:nvSpPr>
                <p:spPr>
                  <a:xfrm>
                    <a:off x="7114796" y="1967636"/>
                    <a:ext cx="489472" cy="51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73" h="12475" extrusionOk="0">
                        <a:moveTo>
                          <a:pt x="6237" y="1"/>
                        </a:moveTo>
                        <a:cubicBezTo>
                          <a:pt x="2793" y="1"/>
                          <a:pt x="0" y="2793"/>
                          <a:pt x="0" y="6237"/>
                        </a:cubicBezTo>
                        <a:cubicBezTo>
                          <a:pt x="0" y="9682"/>
                          <a:pt x="2793" y="12475"/>
                          <a:pt x="6237" y="12475"/>
                        </a:cubicBezTo>
                        <a:cubicBezTo>
                          <a:pt x="9682" y="12475"/>
                          <a:pt x="12473" y="9682"/>
                          <a:pt x="12473" y="6237"/>
                        </a:cubicBezTo>
                        <a:cubicBezTo>
                          <a:pt x="12473" y="2793"/>
                          <a:pt x="9682" y="1"/>
                          <a:pt x="623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7" name="Google Shape;2287;p63"/>
                  <p:cNvSpPr/>
                  <p:nvPr/>
                </p:nvSpPr>
                <p:spPr>
                  <a:xfrm>
                    <a:off x="7091564" y="2310597"/>
                    <a:ext cx="541311" cy="191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94" h="4654" extrusionOk="0">
                        <a:moveTo>
                          <a:pt x="7430" y="1"/>
                        </a:moveTo>
                        <a:cubicBezTo>
                          <a:pt x="7250" y="1"/>
                          <a:pt x="7076" y="13"/>
                          <a:pt x="6897" y="13"/>
                        </a:cubicBezTo>
                        <a:cubicBezTo>
                          <a:pt x="6683" y="13"/>
                          <a:pt x="6105" y="17"/>
                          <a:pt x="5869" y="47"/>
                        </a:cubicBezTo>
                        <a:cubicBezTo>
                          <a:pt x="3928" y="301"/>
                          <a:pt x="1707" y="1649"/>
                          <a:pt x="0" y="4654"/>
                        </a:cubicBezTo>
                        <a:lnTo>
                          <a:pt x="13793" y="4654"/>
                        </a:lnTo>
                        <a:cubicBezTo>
                          <a:pt x="11853" y="1610"/>
                          <a:pt x="9664" y="338"/>
                          <a:pt x="7850" y="32"/>
                        </a:cubicBezTo>
                        <a:cubicBezTo>
                          <a:pt x="7704" y="8"/>
                          <a:pt x="7566" y="1"/>
                          <a:pt x="743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8" name="Google Shape;2288;p63"/>
                  <p:cNvSpPr/>
                  <p:nvPr/>
                </p:nvSpPr>
                <p:spPr>
                  <a:xfrm>
                    <a:off x="7319758" y="2308948"/>
                    <a:ext cx="77779" cy="33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" h="803" extrusionOk="0">
                        <a:moveTo>
                          <a:pt x="1015" y="1"/>
                        </a:moveTo>
                        <a:cubicBezTo>
                          <a:pt x="690" y="1"/>
                          <a:pt x="326" y="50"/>
                          <a:pt x="0" y="79"/>
                        </a:cubicBezTo>
                        <a:cubicBezTo>
                          <a:pt x="0" y="79"/>
                          <a:pt x="369" y="803"/>
                          <a:pt x="1029" y="803"/>
                        </a:cubicBezTo>
                        <a:cubicBezTo>
                          <a:pt x="1689" y="803"/>
                          <a:pt x="1982" y="65"/>
                          <a:pt x="1982" y="65"/>
                        </a:cubicBezTo>
                        <a:cubicBezTo>
                          <a:pt x="1982" y="65"/>
                          <a:pt x="1549" y="1"/>
                          <a:pt x="1015" y="1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9" name="Google Shape;2289;p63"/>
                  <p:cNvSpPr/>
                  <p:nvPr/>
                </p:nvSpPr>
                <p:spPr>
                  <a:xfrm>
                    <a:off x="7329843" y="2261697"/>
                    <a:ext cx="58432" cy="57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1387" extrusionOk="0">
                        <a:moveTo>
                          <a:pt x="1421" y="1"/>
                        </a:moveTo>
                        <a:lnTo>
                          <a:pt x="10" y="50"/>
                        </a:lnTo>
                        <a:cubicBezTo>
                          <a:pt x="294" y="337"/>
                          <a:pt x="225" y="948"/>
                          <a:pt x="73" y="1204"/>
                        </a:cubicBezTo>
                        <a:cubicBezTo>
                          <a:pt x="0" y="1327"/>
                          <a:pt x="335" y="1386"/>
                          <a:pt x="692" y="1386"/>
                        </a:cubicBezTo>
                        <a:cubicBezTo>
                          <a:pt x="1077" y="1386"/>
                          <a:pt x="1488" y="1318"/>
                          <a:pt x="1443" y="1187"/>
                        </a:cubicBezTo>
                        <a:cubicBezTo>
                          <a:pt x="1358" y="935"/>
                          <a:pt x="1152" y="422"/>
                          <a:pt x="1421" y="1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0" name="Google Shape;2290;p63"/>
                  <p:cNvSpPr/>
                  <p:nvPr/>
                </p:nvSpPr>
                <p:spPr>
                  <a:xfrm>
                    <a:off x="7386509" y="2226362"/>
                    <a:ext cx="17973" cy="2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" h="523" extrusionOk="0">
                        <a:moveTo>
                          <a:pt x="230" y="0"/>
                        </a:moveTo>
                        <a:cubicBezTo>
                          <a:pt x="103" y="0"/>
                          <a:pt x="1" y="118"/>
                          <a:pt x="1" y="261"/>
                        </a:cubicBezTo>
                        <a:cubicBezTo>
                          <a:pt x="1" y="405"/>
                          <a:pt x="103" y="522"/>
                          <a:pt x="230" y="522"/>
                        </a:cubicBezTo>
                        <a:cubicBezTo>
                          <a:pt x="355" y="522"/>
                          <a:pt x="457" y="340"/>
                          <a:pt x="457" y="196"/>
                        </a:cubicBezTo>
                        <a:cubicBezTo>
                          <a:pt x="457" y="52"/>
                          <a:pt x="355" y="0"/>
                          <a:pt x="230" y="0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1" name="Google Shape;2291;p63"/>
                  <p:cNvSpPr/>
                  <p:nvPr/>
                </p:nvSpPr>
                <p:spPr>
                  <a:xfrm>
                    <a:off x="7314774" y="2226362"/>
                    <a:ext cx="17973" cy="2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" h="523" extrusionOk="0">
                        <a:moveTo>
                          <a:pt x="228" y="0"/>
                        </a:moveTo>
                        <a:cubicBezTo>
                          <a:pt x="103" y="0"/>
                          <a:pt x="1" y="52"/>
                          <a:pt x="1" y="196"/>
                        </a:cubicBezTo>
                        <a:cubicBezTo>
                          <a:pt x="1" y="340"/>
                          <a:pt x="103" y="522"/>
                          <a:pt x="228" y="522"/>
                        </a:cubicBezTo>
                        <a:cubicBezTo>
                          <a:pt x="355" y="522"/>
                          <a:pt x="457" y="405"/>
                          <a:pt x="457" y="261"/>
                        </a:cubicBezTo>
                        <a:cubicBezTo>
                          <a:pt x="457" y="118"/>
                          <a:pt x="355" y="0"/>
                          <a:pt x="228" y="0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2" name="Google Shape;2292;p63"/>
                  <p:cNvSpPr/>
                  <p:nvPr/>
                </p:nvSpPr>
                <p:spPr>
                  <a:xfrm>
                    <a:off x="7323721" y="2179894"/>
                    <a:ext cx="71618" cy="752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4" extrusionOk="0">
                        <a:moveTo>
                          <a:pt x="913" y="0"/>
                        </a:moveTo>
                        <a:cubicBezTo>
                          <a:pt x="410" y="0"/>
                          <a:pt x="0" y="408"/>
                          <a:pt x="0" y="913"/>
                        </a:cubicBezTo>
                        <a:cubicBezTo>
                          <a:pt x="0" y="1416"/>
                          <a:pt x="410" y="1824"/>
                          <a:pt x="913" y="1824"/>
                        </a:cubicBezTo>
                        <a:cubicBezTo>
                          <a:pt x="1417" y="1824"/>
                          <a:pt x="1825" y="1416"/>
                          <a:pt x="1825" y="913"/>
                        </a:cubicBezTo>
                        <a:cubicBezTo>
                          <a:pt x="1825" y="408"/>
                          <a:pt x="1417" y="0"/>
                          <a:pt x="913" y="0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3" name="Google Shape;2293;p63"/>
                  <p:cNvSpPr/>
                  <p:nvPr/>
                </p:nvSpPr>
                <p:spPr>
                  <a:xfrm>
                    <a:off x="7323721" y="2217497"/>
                    <a:ext cx="71618" cy="67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629" extrusionOk="0">
                        <a:moveTo>
                          <a:pt x="0" y="1"/>
                        </a:moveTo>
                        <a:cubicBezTo>
                          <a:pt x="0" y="553"/>
                          <a:pt x="66" y="805"/>
                          <a:pt x="66" y="1010"/>
                        </a:cubicBezTo>
                        <a:cubicBezTo>
                          <a:pt x="66" y="1244"/>
                          <a:pt x="359" y="1628"/>
                          <a:pt x="913" y="1628"/>
                        </a:cubicBezTo>
                        <a:cubicBezTo>
                          <a:pt x="1465" y="1628"/>
                          <a:pt x="1760" y="1244"/>
                          <a:pt x="1760" y="1010"/>
                        </a:cubicBezTo>
                        <a:cubicBezTo>
                          <a:pt x="1760" y="805"/>
                          <a:pt x="1825" y="553"/>
                          <a:pt x="1825" y="1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4" name="Google Shape;2294;p63"/>
                  <p:cNvSpPr/>
                  <p:nvPr/>
                </p:nvSpPr>
                <p:spPr>
                  <a:xfrm>
                    <a:off x="7318267" y="2152022"/>
                    <a:ext cx="85117" cy="825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2001" extrusionOk="0">
                        <a:moveTo>
                          <a:pt x="1083" y="1"/>
                        </a:moveTo>
                        <a:cubicBezTo>
                          <a:pt x="542" y="1"/>
                          <a:pt x="1" y="73"/>
                          <a:pt x="8" y="212"/>
                        </a:cubicBezTo>
                        <a:cubicBezTo>
                          <a:pt x="22" y="492"/>
                          <a:pt x="154" y="2000"/>
                          <a:pt x="154" y="2000"/>
                        </a:cubicBezTo>
                        <a:cubicBezTo>
                          <a:pt x="154" y="2000"/>
                          <a:pt x="219" y="1252"/>
                          <a:pt x="544" y="1197"/>
                        </a:cubicBezTo>
                        <a:cubicBezTo>
                          <a:pt x="708" y="1170"/>
                          <a:pt x="878" y="1159"/>
                          <a:pt x="1055" y="1159"/>
                        </a:cubicBezTo>
                        <a:cubicBezTo>
                          <a:pt x="1229" y="1159"/>
                          <a:pt x="1410" y="1169"/>
                          <a:pt x="1598" y="1183"/>
                        </a:cubicBezTo>
                        <a:cubicBezTo>
                          <a:pt x="1977" y="1210"/>
                          <a:pt x="1952" y="1978"/>
                          <a:pt x="1952" y="1978"/>
                        </a:cubicBezTo>
                        <a:cubicBezTo>
                          <a:pt x="1952" y="1978"/>
                          <a:pt x="2142" y="520"/>
                          <a:pt x="2160" y="222"/>
                        </a:cubicBezTo>
                        <a:cubicBezTo>
                          <a:pt x="2168" y="73"/>
                          <a:pt x="1626" y="1"/>
                          <a:pt x="108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5" name="Google Shape;2295;p63"/>
                  <p:cNvSpPr/>
                  <p:nvPr/>
                </p:nvSpPr>
                <p:spPr>
                  <a:xfrm>
                    <a:off x="7114796" y="2795230"/>
                    <a:ext cx="489472" cy="51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73" h="12475" extrusionOk="0">
                        <a:moveTo>
                          <a:pt x="6237" y="1"/>
                        </a:moveTo>
                        <a:cubicBezTo>
                          <a:pt x="2793" y="1"/>
                          <a:pt x="0" y="2794"/>
                          <a:pt x="0" y="6237"/>
                        </a:cubicBezTo>
                        <a:cubicBezTo>
                          <a:pt x="0" y="9682"/>
                          <a:pt x="2793" y="12475"/>
                          <a:pt x="6237" y="12475"/>
                        </a:cubicBezTo>
                        <a:cubicBezTo>
                          <a:pt x="9682" y="12475"/>
                          <a:pt x="12473" y="9682"/>
                          <a:pt x="12473" y="6237"/>
                        </a:cubicBezTo>
                        <a:cubicBezTo>
                          <a:pt x="12473" y="2794"/>
                          <a:pt x="9682" y="1"/>
                          <a:pt x="623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6" name="Google Shape;2296;p63"/>
                  <p:cNvSpPr/>
                  <p:nvPr/>
                </p:nvSpPr>
                <p:spPr>
                  <a:xfrm>
                    <a:off x="7304061" y="3003819"/>
                    <a:ext cx="108388" cy="1243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3016" extrusionOk="0">
                        <a:moveTo>
                          <a:pt x="782" y="0"/>
                        </a:moveTo>
                        <a:cubicBezTo>
                          <a:pt x="274" y="330"/>
                          <a:pt x="84" y="1155"/>
                          <a:pt x="34" y="1773"/>
                        </a:cubicBezTo>
                        <a:cubicBezTo>
                          <a:pt x="17" y="1994"/>
                          <a:pt x="1" y="2218"/>
                          <a:pt x="1" y="2431"/>
                        </a:cubicBezTo>
                        <a:cubicBezTo>
                          <a:pt x="303" y="2268"/>
                          <a:pt x="602" y="2202"/>
                          <a:pt x="886" y="2202"/>
                        </a:cubicBezTo>
                        <a:cubicBezTo>
                          <a:pt x="1622" y="2202"/>
                          <a:pt x="2254" y="2649"/>
                          <a:pt x="2563" y="3016"/>
                        </a:cubicBezTo>
                        <a:cubicBezTo>
                          <a:pt x="2761" y="1978"/>
                          <a:pt x="2671" y="817"/>
                          <a:pt x="2300" y="150"/>
                        </a:cubicBezTo>
                        <a:lnTo>
                          <a:pt x="78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7" name="Google Shape;2297;p63"/>
                  <p:cNvSpPr/>
                  <p:nvPr/>
                </p:nvSpPr>
                <p:spPr>
                  <a:xfrm>
                    <a:off x="7131317" y="3136543"/>
                    <a:ext cx="461806" cy="191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8" h="4654" extrusionOk="0">
                        <a:moveTo>
                          <a:pt x="6339" y="0"/>
                        </a:moveTo>
                        <a:cubicBezTo>
                          <a:pt x="6185" y="0"/>
                          <a:pt x="6036" y="13"/>
                          <a:pt x="5884" y="13"/>
                        </a:cubicBezTo>
                        <a:cubicBezTo>
                          <a:pt x="5701" y="13"/>
                          <a:pt x="5208" y="15"/>
                          <a:pt x="5007" y="46"/>
                        </a:cubicBezTo>
                        <a:cubicBezTo>
                          <a:pt x="3352" y="301"/>
                          <a:pt x="1457" y="1649"/>
                          <a:pt x="0" y="4654"/>
                        </a:cubicBezTo>
                        <a:lnTo>
                          <a:pt x="11767" y="4654"/>
                        </a:lnTo>
                        <a:cubicBezTo>
                          <a:pt x="10111" y="1610"/>
                          <a:pt x="8245" y="338"/>
                          <a:pt x="6697" y="32"/>
                        </a:cubicBezTo>
                        <a:cubicBezTo>
                          <a:pt x="6572" y="7"/>
                          <a:pt x="6454" y="0"/>
                          <a:pt x="63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8" name="Google Shape;2298;p63"/>
                  <p:cNvSpPr/>
                  <p:nvPr/>
                </p:nvSpPr>
                <p:spPr>
                  <a:xfrm>
                    <a:off x="7319758" y="3135182"/>
                    <a:ext cx="78053" cy="34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836" extrusionOk="0">
                        <a:moveTo>
                          <a:pt x="1201" y="0"/>
                        </a:moveTo>
                        <a:cubicBezTo>
                          <a:pt x="1141" y="0"/>
                          <a:pt x="1079" y="2"/>
                          <a:pt x="1014" y="4"/>
                        </a:cubicBezTo>
                        <a:cubicBezTo>
                          <a:pt x="689" y="17"/>
                          <a:pt x="248" y="74"/>
                          <a:pt x="0" y="112"/>
                        </a:cubicBezTo>
                        <a:cubicBezTo>
                          <a:pt x="0" y="112"/>
                          <a:pt x="369" y="836"/>
                          <a:pt x="1029" y="836"/>
                        </a:cubicBezTo>
                        <a:cubicBezTo>
                          <a:pt x="1689" y="836"/>
                          <a:pt x="1989" y="85"/>
                          <a:pt x="1989" y="85"/>
                        </a:cubicBezTo>
                        <a:cubicBezTo>
                          <a:pt x="1989" y="85"/>
                          <a:pt x="1704" y="0"/>
                          <a:pt x="1201" y="0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9" name="Google Shape;2299;p63"/>
                  <p:cNvSpPr/>
                  <p:nvPr/>
                </p:nvSpPr>
                <p:spPr>
                  <a:xfrm>
                    <a:off x="7329843" y="3094116"/>
                    <a:ext cx="58432" cy="52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1270" extrusionOk="0">
                        <a:moveTo>
                          <a:pt x="73" y="0"/>
                        </a:moveTo>
                        <a:cubicBezTo>
                          <a:pt x="283" y="332"/>
                          <a:pt x="225" y="831"/>
                          <a:pt x="73" y="1087"/>
                        </a:cubicBezTo>
                        <a:cubicBezTo>
                          <a:pt x="1" y="1210"/>
                          <a:pt x="336" y="1269"/>
                          <a:pt x="693" y="1269"/>
                        </a:cubicBezTo>
                        <a:cubicBezTo>
                          <a:pt x="1078" y="1269"/>
                          <a:pt x="1489" y="1201"/>
                          <a:pt x="1445" y="1070"/>
                        </a:cubicBezTo>
                        <a:cubicBezTo>
                          <a:pt x="1358" y="818"/>
                          <a:pt x="1248" y="439"/>
                          <a:pt x="1445" y="2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0" name="Google Shape;2300;p63"/>
                  <p:cNvSpPr/>
                  <p:nvPr/>
                </p:nvSpPr>
                <p:spPr>
                  <a:xfrm>
                    <a:off x="7386509" y="3053956"/>
                    <a:ext cx="17973" cy="21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" h="522" extrusionOk="0">
                        <a:moveTo>
                          <a:pt x="230" y="0"/>
                        </a:moveTo>
                        <a:cubicBezTo>
                          <a:pt x="103" y="0"/>
                          <a:pt x="1" y="117"/>
                          <a:pt x="1" y="261"/>
                        </a:cubicBezTo>
                        <a:cubicBezTo>
                          <a:pt x="1" y="405"/>
                          <a:pt x="103" y="521"/>
                          <a:pt x="230" y="521"/>
                        </a:cubicBezTo>
                        <a:cubicBezTo>
                          <a:pt x="355" y="521"/>
                          <a:pt x="457" y="340"/>
                          <a:pt x="457" y="196"/>
                        </a:cubicBezTo>
                        <a:cubicBezTo>
                          <a:pt x="457" y="51"/>
                          <a:pt x="355" y="0"/>
                          <a:pt x="230" y="0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1" name="Google Shape;2301;p63"/>
                  <p:cNvSpPr/>
                  <p:nvPr/>
                </p:nvSpPr>
                <p:spPr>
                  <a:xfrm>
                    <a:off x="7314774" y="3053956"/>
                    <a:ext cx="17973" cy="2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" h="523" extrusionOk="0">
                        <a:moveTo>
                          <a:pt x="228" y="0"/>
                        </a:moveTo>
                        <a:cubicBezTo>
                          <a:pt x="103" y="0"/>
                          <a:pt x="1" y="52"/>
                          <a:pt x="1" y="196"/>
                        </a:cubicBezTo>
                        <a:cubicBezTo>
                          <a:pt x="1" y="340"/>
                          <a:pt x="103" y="522"/>
                          <a:pt x="228" y="522"/>
                        </a:cubicBezTo>
                        <a:cubicBezTo>
                          <a:pt x="355" y="522"/>
                          <a:pt x="457" y="405"/>
                          <a:pt x="457" y="261"/>
                        </a:cubicBezTo>
                        <a:cubicBezTo>
                          <a:pt x="457" y="118"/>
                          <a:pt x="355" y="0"/>
                          <a:pt x="228" y="0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2" name="Google Shape;2302;p63"/>
                  <p:cNvSpPr/>
                  <p:nvPr/>
                </p:nvSpPr>
                <p:spPr>
                  <a:xfrm>
                    <a:off x="7323721" y="3007489"/>
                    <a:ext cx="71618" cy="752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4" extrusionOk="0">
                        <a:moveTo>
                          <a:pt x="913" y="0"/>
                        </a:moveTo>
                        <a:cubicBezTo>
                          <a:pt x="410" y="0"/>
                          <a:pt x="0" y="408"/>
                          <a:pt x="0" y="913"/>
                        </a:cubicBezTo>
                        <a:cubicBezTo>
                          <a:pt x="0" y="1416"/>
                          <a:pt x="410" y="1824"/>
                          <a:pt x="913" y="1824"/>
                        </a:cubicBezTo>
                        <a:cubicBezTo>
                          <a:pt x="1417" y="1824"/>
                          <a:pt x="1825" y="1416"/>
                          <a:pt x="1825" y="913"/>
                        </a:cubicBezTo>
                        <a:cubicBezTo>
                          <a:pt x="1825" y="408"/>
                          <a:pt x="1417" y="0"/>
                          <a:pt x="913" y="0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3" name="Google Shape;2303;p63"/>
                  <p:cNvSpPr/>
                  <p:nvPr/>
                </p:nvSpPr>
                <p:spPr>
                  <a:xfrm>
                    <a:off x="7323761" y="3045050"/>
                    <a:ext cx="71578" cy="67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4" h="1630" extrusionOk="0">
                        <a:moveTo>
                          <a:pt x="1" y="0"/>
                        </a:moveTo>
                        <a:cubicBezTo>
                          <a:pt x="1" y="554"/>
                          <a:pt x="78" y="805"/>
                          <a:pt x="132" y="1003"/>
                        </a:cubicBezTo>
                        <a:cubicBezTo>
                          <a:pt x="199" y="1246"/>
                          <a:pt x="596" y="1629"/>
                          <a:pt x="912" y="1629"/>
                        </a:cubicBezTo>
                        <a:cubicBezTo>
                          <a:pt x="1227" y="1629"/>
                          <a:pt x="1603" y="1308"/>
                          <a:pt x="1696" y="1028"/>
                        </a:cubicBezTo>
                        <a:cubicBezTo>
                          <a:pt x="1761" y="833"/>
                          <a:pt x="1824" y="554"/>
                          <a:pt x="1824" y="0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4" name="Google Shape;2304;p63"/>
                  <p:cNvSpPr/>
                  <p:nvPr/>
                </p:nvSpPr>
                <p:spPr>
                  <a:xfrm>
                    <a:off x="7319601" y="2998170"/>
                    <a:ext cx="80565" cy="54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3" h="1324" extrusionOk="0">
                        <a:moveTo>
                          <a:pt x="1416" y="1"/>
                        </a:moveTo>
                        <a:cubicBezTo>
                          <a:pt x="1300" y="1"/>
                          <a:pt x="1189" y="46"/>
                          <a:pt x="1085" y="137"/>
                        </a:cubicBezTo>
                        <a:cubicBezTo>
                          <a:pt x="1001" y="49"/>
                          <a:pt x="890" y="13"/>
                          <a:pt x="775" y="13"/>
                        </a:cubicBezTo>
                        <a:cubicBezTo>
                          <a:pt x="603" y="13"/>
                          <a:pt x="422" y="95"/>
                          <a:pt x="313" y="204"/>
                        </a:cubicBezTo>
                        <a:cubicBezTo>
                          <a:pt x="133" y="385"/>
                          <a:pt x="1" y="698"/>
                          <a:pt x="16" y="954"/>
                        </a:cubicBezTo>
                        <a:cubicBezTo>
                          <a:pt x="25" y="1085"/>
                          <a:pt x="50" y="1209"/>
                          <a:pt x="116" y="1324"/>
                        </a:cubicBezTo>
                        <a:cubicBezTo>
                          <a:pt x="133" y="1143"/>
                          <a:pt x="190" y="912"/>
                          <a:pt x="306" y="764"/>
                        </a:cubicBezTo>
                        <a:cubicBezTo>
                          <a:pt x="404" y="637"/>
                          <a:pt x="604" y="440"/>
                          <a:pt x="788" y="440"/>
                        </a:cubicBezTo>
                        <a:cubicBezTo>
                          <a:pt x="820" y="440"/>
                          <a:pt x="852" y="445"/>
                          <a:pt x="882" y="459"/>
                        </a:cubicBezTo>
                        <a:cubicBezTo>
                          <a:pt x="948" y="484"/>
                          <a:pt x="1039" y="567"/>
                          <a:pt x="1047" y="649"/>
                        </a:cubicBezTo>
                        <a:cubicBezTo>
                          <a:pt x="1169" y="1047"/>
                          <a:pt x="1468" y="1317"/>
                          <a:pt x="1793" y="1317"/>
                        </a:cubicBezTo>
                        <a:cubicBezTo>
                          <a:pt x="1797" y="1317"/>
                          <a:pt x="1801" y="1317"/>
                          <a:pt x="1805" y="1317"/>
                        </a:cubicBezTo>
                        <a:cubicBezTo>
                          <a:pt x="2044" y="1308"/>
                          <a:pt x="2052" y="962"/>
                          <a:pt x="2044" y="780"/>
                        </a:cubicBezTo>
                        <a:cubicBezTo>
                          <a:pt x="2035" y="534"/>
                          <a:pt x="1954" y="261"/>
                          <a:pt x="1739" y="112"/>
                        </a:cubicBezTo>
                        <a:cubicBezTo>
                          <a:pt x="1629" y="38"/>
                          <a:pt x="1521" y="1"/>
                          <a:pt x="141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5" name="Google Shape;2305;p63"/>
                  <p:cNvSpPr/>
                  <p:nvPr/>
                </p:nvSpPr>
                <p:spPr>
                  <a:xfrm>
                    <a:off x="7114796" y="3620887"/>
                    <a:ext cx="489472" cy="51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73" h="12475" extrusionOk="0">
                        <a:moveTo>
                          <a:pt x="6237" y="1"/>
                        </a:moveTo>
                        <a:cubicBezTo>
                          <a:pt x="2793" y="1"/>
                          <a:pt x="0" y="2793"/>
                          <a:pt x="0" y="6238"/>
                        </a:cubicBezTo>
                        <a:cubicBezTo>
                          <a:pt x="0" y="9683"/>
                          <a:pt x="2793" y="12474"/>
                          <a:pt x="6237" y="12474"/>
                        </a:cubicBezTo>
                        <a:cubicBezTo>
                          <a:pt x="9682" y="12474"/>
                          <a:pt x="12473" y="9683"/>
                          <a:pt x="12473" y="6238"/>
                        </a:cubicBezTo>
                        <a:cubicBezTo>
                          <a:pt x="12473" y="2793"/>
                          <a:pt x="9682" y="1"/>
                          <a:pt x="623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6" name="Google Shape;2306;p63"/>
                  <p:cNvSpPr/>
                  <p:nvPr/>
                </p:nvSpPr>
                <p:spPr>
                  <a:xfrm>
                    <a:off x="7131317" y="3962158"/>
                    <a:ext cx="461806" cy="191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8" h="4655" extrusionOk="0">
                        <a:moveTo>
                          <a:pt x="6339" y="1"/>
                        </a:moveTo>
                        <a:cubicBezTo>
                          <a:pt x="6185" y="1"/>
                          <a:pt x="6036" y="13"/>
                          <a:pt x="5884" y="13"/>
                        </a:cubicBezTo>
                        <a:cubicBezTo>
                          <a:pt x="5701" y="13"/>
                          <a:pt x="5208" y="17"/>
                          <a:pt x="5007" y="48"/>
                        </a:cubicBezTo>
                        <a:cubicBezTo>
                          <a:pt x="3352" y="302"/>
                          <a:pt x="1457" y="1649"/>
                          <a:pt x="0" y="4654"/>
                        </a:cubicBezTo>
                        <a:lnTo>
                          <a:pt x="11767" y="4654"/>
                        </a:lnTo>
                        <a:cubicBezTo>
                          <a:pt x="10111" y="1610"/>
                          <a:pt x="8245" y="338"/>
                          <a:pt x="6697" y="32"/>
                        </a:cubicBezTo>
                        <a:cubicBezTo>
                          <a:pt x="6572" y="8"/>
                          <a:pt x="6454" y="1"/>
                          <a:pt x="63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7" name="Google Shape;2307;p63"/>
                  <p:cNvSpPr/>
                  <p:nvPr/>
                </p:nvSpPr>
                <p:spPr>
                  <a:xfrm>
                    <a:off x="7319758" y="3960880"/>
                    <a:ext cx="78053" cy="34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835" extrusionOk="0">
                        <a:moveTo>
                          <a:pt x="1203" y="0"/>
                        </a:moveTo>
                        <a:cubicBezTo>
                          <a:pt x="1143" y="0"/>
                          <a:pt x="1080" y="1"/>
                          <a:pt x="1014" y="4"/>
                        </a:cubicBezTo>
                        <a:cubicBezTo>
                          <a:pt x="689" y="17"/>
                          <a:pt x="248" y="73"/>
                          <a:pt x="0" y="111"/>
                        </a:cubicBezTo>
                        <a:cubicBezTo>
                          <a:pt x="0" y="111"/>
                          <a:pt x="369" y="834"/>
                          <a:pt x="1029" y="834"/>
                        </a:cubicBezTo>
                        <a:cubicBezTo>
                          <a:pt x="1689" y="834"/>
                          <a:pt x="1989" y="84"/>
                          <a:pt x="1989" y="84"/>
                        </a:cubicBezTo>
                        <a:cubicBezTo>
                          <a:pt x="1989" y="84"/>
                          <a:pt x="170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8" name="Google Shape;2308;p63"/>
                  <p:cNvSpPr/>
                  <p:nvPr/>
                </p:nvSpPr>
                <p:spPr>
                  <a:xfrm>
                    <a:off x="7329843" y="3919814"/>
                    <a:ext cx="58432" cy="522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9" h="1268" extrusionOk="0">
                        <a:moveTo>
                          <a:pt x="73" y="0"/>
                        </a:moveTo>
                        <a:cubicBezTo>
                          <a:pt x="283" y="331"/>
                          <a:pt x="225" y="829"/>
                          <a:pt x="73" y="1085"/>
                        </a:cubicBezTo>
                        <a:cubicBezTo>
                          <a:pt x="1" y="1209"/>
                          <a:pt x="336" y="1268"/>
                          <a:pt x="693" y="1268"/>
                        </a:cubicBezTo>
                        <a:cubicBezTo>
                          <a:pt x="1078" y="1268"/>
                          <a:pt x="1489" y="1199"/>
                          <a:pt x="1445" y="1069"/>
                        </a:cubicBezTo>
                        <a:cubicBezTo>
                          <a:pt x="1358" y="816"/>
                          <a:pt x="1248" y="438"/>
                          <a:pt x="1445" y="19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9" name="Google Shape;2309;p63"/>
                  <p:cNvSpPr/>
                  <p:nvPr/>
                </p:nvSpPr>
                <p:spPr>
                  <a:xfrm>
                    <a:off x="7334748" y="3920556"/>
                    <a:ext cx="51800" cy="234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0" h="569" extrusionOk="0">
                        <a:moveTo>
                          <a:pt x="1320" y="1"/>
                        </a:moveTo>
                        <a:lnTo>
                          <a:pt x="0" y="48"/>
                        </a:lnTo>
                        <a:cubicBezTo>
                          <a:pt x="0" y="48"/>
                          <a:pt x="256" y="568"/>
                          <a:pt x="699" y="568"/>
                        </a:cubicBezTo>
                        <a:cubicBezTo>
                          <a:pt x="1011" y="568"/>
                          <a:pt x="1320" y="1"/>
                          <a:pt x="1320" y="1"/>
                        </a:cubicBezTo>
                        <a:close/>
                      </a:path>
                    </a:pathLst>
                  </a:custGeom>
                  <a:solidFill>
                    <a:srgbClr val="D8CA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63"/>
                  <p:cNvSpPr/>
                  <p:nvPr/>
                </p:nvSpPr>
                <p:spPr>
                  <a:xfrm>
                    <a:off x="7386509" y="3875779"/>
                    <a:ext cx="21191" cy="25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" h="615" extrusionOk="0">
                        <a:moveTo>
                          <a:pt x="270" y="0"/>
                        </a:moveTo>
                        <a:cubicBezTo>
                          <a:pt x="122" y="0"/>
                          <a:pt x="1" y="138"/>
                          <a:pt x="1" y="308"/>
                        </a:cubicBezTo>
                        <a:cubicBezTo>
                          <a:pt x="1" y="477"/>
                          <a:pt x="120" y="615"/>
                          <a:pt x="270" y="615"/>
                        </a:cubicBezTo>
                        <a:cubicBezTo>
                          <a:pt x="418" y="615"/>
                          <a:pt x="539" y="400"/>
                          <a:pt x="539" y="230"/>
                        </a:cubicBezTo>
                        <a:cubicBezTo>
                          <a:pt x="539" y="61"/>
                          <a:pt x="418" y="0"/>
                          <a:pt x="270" y="0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1" name="Google Shape;2311;p63"/>
                  <p:cNvSpPr/>
                  <p:nvPr/>
                </p:nvSpPr>
                <p:spPr>
                  <a:xfrm>
                    <a:off x="7311517" y="3875779"/>
                    <a:ext cx="21230" cy="25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" h="615" extrusionOk="0">
                        <a:moveTo>
                          <a:pt x="271" y="0"/>
                        </a:moveTo>
                        <a:cubicBezTo>
                          <a:pt x="122" y="0"/>
                          <a:pt x="1" y="61"/>
                          <a:pt x="1" y="230"/>
                        </a:cubicBezTo>
                        <a:cubicBezTo>
                          <a:pt x="1" y="400"/>
                          <a:pt x="122" y="615"/>
                          <a:pt x="271" y="615"/>
                        </a:cubicBezTo>
                        <a:cubicBezTo>
                          <a:pt x="420" y="615"/>
                          <a:pt x="540" y="476"/>
                          <a:pt x="540" y="308"/>
                        </a:cubicBezTo>
                        <a:cubicBezTo>
                          <a:pt x="540" y="138"/>
                          <a:pt x="420" y="0"/>
                          <a:pt x="271" y="0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2" name="Google Shape;2312;p63"/>
                  <p:cNvSpPr/>
                  <p:nvPr/>
                </p:nvSpPr>
                <p:spPr>
                  <a:xfrm>
                    <a:off x="7323721" y="3833104"/>
                    <a:ext cx="71618" cy="75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extrusionOk="0">
                        <a:moveTo>
                          <a:pt x="913" y="1"/>
                        </a:moveTo>
                        <a:cubicBezTo>
                          <a:pt x="410" y="1"/>
                          <a:pt x="0" y="409"/>
                          <a:pt x="0" y="913"/>
                        </a:cubicBezTo>
                        <a:cubicBezTo>
                          <a:pt x="0" y="1416"/>
                          <a:pt x="410" y="1824"/>
                          <a:pt x="913" y="1824"/>
                        </a:cubicBezTo>
                        <a:cubicBezTo>
                          <a:pt x="1417" y="1824"/>
                          <a:pt x="1825" y="1416"/>
                          <a:pt x="1825" y="913"/>
                        </a:cubicBezTo>
                        <a:cubicBezTo>
                          <a:pt x="1825" y="409"/>
                          <a:pt x="1417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3" name="Google Shape;2313;p63"/>
                  <p:cNvSpPr/>
                  <p:nvPr/>
                </p:nvSpPr>
                <p:spPr>
                  <a:xfrm>
                    <a:off x="7321602" y="3870748"/>
                    <a:ext cx="76327" cy="752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" h="1824" extrusionOk="0">
                        <a:moveTo>
                          <a:pt x="56" y="0"/>
                        </a:moveTo>
                        <a:cubicBezTo>
                          <a:pt x="56" y="553"/>
                          <a:pt x="1" y="937"/>
                          <a:pt x="56" y="1135"/>
                        </a:cubicBezTo>
                        <a:cubicBezTo>
                          <a:pt x="122" y="1379"/>
                          <a:pt x="653" y="1823"/>
                          <a:pt x="969" y="1823"/>
                        </a:cubicBezTo>
                        <a:cubicBezTo>
                          <a:pt x="1286" y="1823"/>
                          <a:pt x="1785" y="1415"/>
                          <a:pt x="1879" y="1135"/>
                        </a:cubicBezTo>
                        <a:cubicBezTo>
                          <a:pt x="1944" y="941"/>
                          <a:pt x="1879" y="553"/>
                          <a:pt x="1879" y="0"/>
                        </a:cubicBezTo>
                        <a:close/>
                      </a:path>
                    </a:pathLst>
                  </a:custGeom>
                  <a:solidFill>
                    <a:srgbClr val="7C552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4" name="Google Shape;2314;p63"/>
                  <p:cNvSpPr/>
                  <p:nvPr/>
                </p:nvSpPr>
                <p:spPr>
                  <a:xfrm>
                    <a:off x="7317325" y="3826837"/>
                    <a:ext cx="79780" cy="55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3" h="1348" extrusionOk="0">
                        <a:moveTo>
                          <a:pt x="1080" y="0"/>
                        </a:moveTo>
                        <a:cubicBezTo>
                          <a:pt x="847" y="0"/>
                          <a:pt x="612" y="69"/>
                          <a:pt x="446" y="205"/>
                        </a:cubicBezTo>
                        <a:cubicBezTo>
                          <a:pt x="1" y="569"/>
                          <a:pt x="161" y="1317"/>
                          <a:pt x="160" y="1347"/>
                        </a:cubicBezTo>
                        <a:cubicBezTo>
                          <a:pt x="161" y="1317"/>
                          <a:pt x="149" y="384"/>
                          <a:pt x="1078" y="384"/>
                        </a:cubicBezTo>
                        <a:cubicBezTo>
                          <a:pt x="2008" y="384"/>
                          <a:pt x="1993" y="1347"/>
                          <a:pt x="1993" y="1347"/>
                        </a:cubicBezTo>
                        <a:cubicBezTo>
                          <a:pt x="2033" y="891"/>
                          <a:pt x="2015" y="477"/>
                          <a:pt x="1701" y="205"/>
                        </a:cubicBezTo>
                        <a:cubicBezTo>
                          <a:pt x="1543" y="69"/>
                          <a:pt x="1313" y="0"/>
                          <a:pt x="10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5" name="Google Shape;2315;p63"/>
                  <p:cNvSpPr/>
                  <p:nvPr/>
                </p:nvSpPr>
                <p:spPr>
                  <a:xfrm>
                    <a:off x="7688949" y="2111945"/>
                    <a:ext cx="515686" cy="67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1" h="1649" extrusionOk="0">
                        <a:moveTo>
                          <a:pt x="1" y="1"/>
                        </a:moveTo>
                        <a:lnTo>
                          <a:pt x="1" y="1648"/>
                        </a:lnTo>
                        <a:lnTo>
                          <a:pt x="13140" y="1648"/>
                        </a:lnTo>
                        <a:lnTo>
                          <a:pt x="1314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6" name="Google Shape;2316;p63"/>
                  <p:cNvSpPr/>
                  <p:nvPr/>
                </p:nvSpPr>
                <p:spPr>
                  <a:xfrm>
                    <a:off x="7698092" y="2321153"/>
                    <a:ext cx="584125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1" extrusionOk="0">
                        <a:moveTo>
                          <a:pt x="0" y="0"/>
                        </a:moveTo>
                        <a:lnTo>
                          <a:pt x="0" y="860"/>
                        </a:lnTo>
                        <a:lnTo>
                          <a:pt x="14885" y="860"/>
                        </a:lnTo>
                        <a:lnTo>
                          <a:pt x="1488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7" name="Google Shape;2317;p63"/>
                  <p:cNvSpPr/>
                  <p:nvPr/>
                </p:nvSpPr>
                <p:spPr>
                  <a:xfrm>
                    <a:off x="7698092" y="2399987"/>
                    <a:ext cx="584125" cy="35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0" extrusionOk="0">
                        <a:moveTo>
                          <a:pt x="0" y="1"/>
                        </a:moveTo>
                        <a:lnTo>
                          <a:pt x="0" y="859"/>
                        </a:lnTo>
                        <a:lnTo>
                          <a:pt x="14885" y="859"/>
                        </a:lnTo>
                        <a:lnTo>
                          <a:pt x="148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8" name="Google Shape;2318;p63"/>
                  <p:cNvSpPr/>
                  <p:nvPr/>
                </p:nvSpPr>
                <p:spPr>
                  <a:xfrm>
                    <a:off x="7698092" y="2478780"/>
                    <a:ext cx="584125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1" extrusionOk="0">
                        <a:moveTo>
                          <a:pt x="0" y="1"/>
                        </a:moveTo>
                        <a:lnTo>
                          <a:pt x="0" y="861"/>
                        </a:lnTo>
                        <a:lnTo>
                          <a:pt x="14885" y="861"/>
                        </a:lnTo>
                        <a:lnTo>
                          <a:pt x="148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9" name="Google Shape;2319;p63"/>
                  <p:cNvSpPr/>
                  <p:nvPr/>
                </p:nvSpPr>
                <p:spPr>
                  <a:xfrm>
                    <a:off x="7118642" y="2557573"/>
                    <a:ext cx="1163579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51" h="861" extrusionOk="0">
                        <a:moveTo>
                          <a:pt x="1" y="1"/>
                        </a:moveTo>
                        <a:lnTo>
                          <a:pt x="1" y="861"/>
                        </a:lnTo>
                        <a:lnTo>
                          <a:pt x="29651" y="861"/>
                        </a:lnTo>
                        <a:lnTo>
                          <a:pt x="2965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0" name="Google Shape;2320;p63"/>
                  <p:cNvSpPr/>
                  <p:nvPr/>
                </p:nvSpPr>
                <p:spPr>
                  <a:xfrm>
                    <a:off x="7118642" y="2636448"/>
                    <a:ext cx="1163579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51" h="861" extrusionOk="0">
                        <a:moveTo>
                          <a:pt x="1" y="0"/>
                        </a:moveTo>
                        <a:lnTo>
                          <a:pt x="1" y="860"/>
                        </a:lnTo>
                        <a:lnTo>
                          <a:pt x="29651" y="860"/>
                        </a:lnTo>
                        <a:lnTo>
                          <a:pt x="2965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1" name="Google Shape;2321;p63"/>
                  <p:cNvSpPr/>
                  <p:nvPr/>
                </p:nvSpPr>
                <p:spPr>
                  <a:xfrm>
                    <a:off x="7688949" y="2249286"/>
                    <a:ext cx="593268" cy="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8" h="1" fill="none" extrusionOk="0">
                        <a:moveTo>
                          <a:pt x="1511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2" name="Google Shape;2322;p63"/>
                  <p:cNvSpPr/>
                  <p:nvPr/>
                </p:nvSpPr>
                <p:spPr>
                  <a:xfrm>
                    <a:off x="7688949" y="2845780"/>
                    <a:ext cx="210418" cy="67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2" h="1649" extrusionOk="0">
                        <a:moveTo>
                          <a:pt x="1" y="0"/>
                        </a:moveTo>
                        <a:lnTo>
                          <a:pt x="1" y="1648"/>
                        </a:lnTo>
                        <a:lnTo>
                          <a:pt x="5362" y="1648"/>
                        </a:lnTo>
                        <a:lnTo>
                          <a:pt x="5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3" name="Google Shape;2323;p63"/>
                  <p:cNvSpPr/>
                  <p:nvPr/>
                </p:nvSpPr>
                <p:spPr>
                  <a:xfrm>
                    <a:off x="7926953" y="2845780"/>
                    <a:ext cx="277680" cy="67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6" h="1649" extrusionOk="0">
                        <a:moveTo>
                          <a:pt x="0" y="0"/>
                        </a:moveTo>
                        <a:lnTo>
                          <a:pt x="0" y="1648"/>
                        </a:lnTo>
                        <a:lnTo>
                          <a:pt x="7075" y="1648"/>
                        </a:lnTo>
                        <a:lnTo>
                          <a:pt x="707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4" name="Google Shape;2324;p63"/>
                  <p:cNvSpPr/>
                  <p:nvPr/>
                </p:nvSpPr>
                <p:spPr>
                  <a:xfrm>
                    <a:off x="7688949" y="2943621"/>
                    <a:ext cx="569997" cy="67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5" h="1648" extrusionOk="0">
                        <a:moveTo>
                          <a:pt x="1" y="0"/>
                        </a:moveTo>
                        <a:lnTo>
                          <a:pt x="1" y="1648"/>
                        </a:lnTo>
                        <a:lnTo>
                          <a:pt x="14525" y="1648"/>
                        </a:lnTo>
                        <a:lnTo>
                          <a:pt x="1452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5" name="Google Shape;2325;p63"/>
                  <p:cNvSpPr/>
                  <p:nvPr/>
                </p:nvSpPr>
                <p:spPr>
                  <a:xfrm>
                    <a:off x="7698092" y="3152788"/>
                    <a:ext cx="584125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1" extrusionOk="0">
                        <a:moveTo>
                          <a:pt x="0" y="1"/>
                        </a:moveTo>
                        <a:lnTo>
                          <a:pt x="0" y="861"/>
                        </a:lnTo>
                        <a:lnTo>
                          <a:pt x="14885" y="861"/>
                        </a:lnTo>
                        <a:lnTo>
                          <a:pt x="148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6" name="Google Shape;2326;p63"/>
                  <p:cNvSpPr/>
                  <p:nvPr/>
                </p:nvSpPr>
                <p:spPr>
                  <a:xfrm>
                    <a:off x="7698092" y="3231663"/>
                    <a:ext cx="584125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1" extrusionOk="0">
                        <a:moveTo>
                          <a:pt x="0" y="0"/>
                        </a:moveTo>
                        <a:lnTo>
                          <a:pt x="0" y="860"/>
                        </a:lnTo>
                        <a:lnTo>
                          <a:pt x="14885" y="860"/>
                        </a:lnTo>
                        <a:lnTo>
                          <a:pt x="1488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7" name="Google Shape;2327;p63"/>
                  <p:cNvSpPr/>
                  <p:nvPr/>
                </p:nvSpPr>
                <p:spPr>
                  <a:xfrm>
                    <a:off x="7698092" y="3310456"/>
                    <a:ext cx="584125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1" extrusionOk="0">
                        <a:moveTo>
                          <a:pt x="0" y="0"/>
                        </a:moveTo>
                        <a:lnTo>
                          <a:pt x="0" y="860"/>
                        </a:lnTo>
                        <a:lnTo>
                          <a:pt x="14885" y="860"/>
                        </a:lnTo>
                        <a:lnTo>
                          <a:pt x="1488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8" name="Google Shape;2328;p63"/>
                  <p:cNvSpPr/>
                  <p:nvPr/>
                </p:nvSpPr>
                <p:spPr>
                  <a:xfrm>
                    <a:off x="7118642" y="3389291"/>
                    <a:ext cx="1163579" cy="35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51" h="860" extrusionOk="0">
                        <a:moveTo>
                          <a:pt x="1" y="0"/>
                        </a:moveTo>
                        <a:lnTo>
                          <a:pt x="1" y="859"/>
                        </a:lnTo>
                        <a:lnTo>
                          <a:pt x="29651" y="859"/>
                        </a:lnTo>
                        <a:lnTo>
                          <a:pt x="2965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9" name="Google Shape;2329;p63"/>
                  <p:cNvSpPr/>
                  <p:nvPr/>
                </p:nvSpPr>
                <p:spPr>
                  <a:xfrm>
                    <a:off x="7118642" y="3468084"/>
                    <a:ext cx="1163579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51" h="861" extrusionOk="0">
                        <a:moveTo>
                          <a:pt x="1" y="1"/>
                        </a:moveTo>
                        <a:lnTo>
                          <a:pt x="1" y="861"/>
                        </a:lnTo>
                        <a:lnTo>
                          <a:pt x="29651" y="861"/>
                        </a:lnTo>
                        <a:lnTo>
                          <a:pt x="2965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0" name="Google Shape;2330;p63"/>
                  <p:cNvSpPr/>
                  <p:nvPr/>
                </p:nvSpPr>
                <p:spPr>
                  <a:xfrm>
                    <a:off x="7688949" y="3080963"/>
                    <a:ext cx="593268" cy="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8" h="1" fill="none" extrusionOk="0">
                        <a:moveTo>
                          <a:pt x="1511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1" name="Google Shape;2331;p63"/>
                  <p:cNvSpPr/>
                  <p:nvPr/>
                </p:nvSpPr>
                <p:spPr>
                  <a:xfrm>
                    <a:off x="7688949" y="3682857"/>
                    <a:ext cx="210418" cy="67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2" h="1649" extrusionOk="0">
                        <a:moveTo>
                          <a:pt x="1" y="1"/>
                        </a:moveTo>
                        <a:lnTo>
                          <a:pt x="1" y="1648"/>
                        </a:lnTo>
                        <a:lnTo>
                          <a:pt x="5362" y="1648"/>
                        </a:lnTo>
                        <a:lnTo>
                          <a:pt x="5362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2" name="Google Shape;2332;p63"/>
                  <p:cNvSpPr/>
                  <p:nvPr/>
                </p:nvSpPr>
                <p:spPr>
                  <a:xfrm>
                    <a:off x="7926953" y="3682857"/>
                    <a:ext cx="277680" cy="67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76" h="1649" extrusionOk="0">
                        <a:moveTo>
                          <a:pt x="0" y="1"/>
                        </a:moveTo>
                        <a:lnTo>
                          <a:pt x="0" y="1648"/>
                        </a:lnTo>
                        <a:lnTo>
                          <a:pt x="7075" y="1648"/>
                        </a:lnTo>
                        <a:lnTo>
                          <a:pt x="707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3" name="Google Shape;2333;p63"/>
                  <p:cNvSpPr/>
                  <p:nvPr/>
                </p:nvSpPr>
                <p:spPr>
                  <a:xfrm>
                    <a:off x="7688949" y="3780699"/>
                    <a:ext cx="569997" cy="68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25" h="1650" extrusionOk="0">
                        <a:moveTo>
                          <a:pt x="1" y="0"/>
                        </a:moveTo>
                        <a:lnTo>
                          <a:pt x="1" y="1649"/>
                        </a:lnTo>
                        <a:lnTo>
                          <a:pt x="14525" y="1649"/>
                        </a:lnTo>
                        <a:lnTo>
                          <a:pt x="1452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4" name="Google Shape;2334;p63"/>
                  <p:cNvSpPr/>
                  <p:nvPr/>
                </p:nvSpPr>
                <p:spPr>
                  <a:xfrm>
                    <a:off x="7698092" y="3989948"/>
                    <a:ext cx="584125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1" extrusionOk="0">
                        <a:moveTo>
                          <a:pt x="0" y="0"/>
                        </a:moveTo>
                        <a:lnTo>
                          <a:pt x="0" y="860"/>
                        </a:lnTo>
                        <a:lnTo>
                          <a:pt x="14885" y="860"/>
                        </a:lnTo>
                        <a:lnTo>
                          <a:pt x="1488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5" name="Google Shape;2335;p63"/>
                  <p:cNvSpPr/>
                  <p:nvPr/>
                </p:nvSpPr>
                <p:spPr>
                  <a:xfrm>
                    <a:off x="7698092" y="4068741"/>
                    <a:ext cx="584125" cy="35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1" extrusionOk="0">
                        <a:moveTo>
                          <a:pt x="0" y="0"/>
                        </a:moveTo>
                        <a:lnTo>
                          <a:pt x="0" y="860"/>
                        </a:lnTo>
                        <a:lnTo>
                          <a:pt x="14885" y="860"/>
                        </a:lnTo>
                        <a:lnTo>
                          <a:pt x="1488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6" name="Google Shape;2336;p63"/>
                  <p:cNvSpPr/>
                  <p:nvPr/>
                </p:nvSpPr>
                <p:spPr>
                  <a:xfrm>
                    <a:off x="7698092" y="4147575"/>
                    <a:ext cx="584125" cy="35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5" h="860" extrusionOk="0">
                        <a:moveTo>
                          <a:pt x="0" y="1"/>
                        </a:moveTo>
                        <a:lnTo>
                          <a:pt x="0" y="859"/>
                        </a:lnTo>
                        <a:lnTo>
                          <a:pt x="14885" y="859"/>
                        </a:lnTo>
                        <a:lnTo>
                          <a:pt x="1488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7" name="Google Shape;2337;p63"/>
                  <p:cNvSpPr/>
                  <p:nvPr/>
                </p:nvSpPr>
                <p:spPr>
                  <a:xfrm>
                    <a:off x="7688949" y="3918041"/>
                    <a:ext cx="593268" cy="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18" h="1" fill="none" extrusionOk="0">
                        <a:moveTo>
                          <a:pt x="1511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8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38" name="Google Shape;2338;p63"/>
            <p:cNvGrpSpPr/>
            <p:nvPr/>
          </p:nvGrpSpPr>
          <p:grpSpPr>
            <a:xfrm>
              <a:off x="5360064" y="1676820"/>
              <a:ext cx="1639930" cy="2931683"/>
              <a:chOff x="5360064" y="1676820"/>
              <a:chExt cx="1639930" cy="2931683"/>
            </a:xfrm>
          </p:grpSpPr>
          <p:sp>
            <p:nvSpPr>
              <p:cNvPr id="2339" name="Google Shape;2339;p63"/>
              <p:cNvSpPr/>
              <p:nvPr/>
            </p:nvSpPr>
            <p:spPr>
              <a:xfrm>
                <a:off x="6934818" y="1676820"/>
                <a:ext cx="65176" cy="271176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7044" extrusionOk="0">
                    <a:moveTo>
                      <a:pt x="1342" y="1"/>
                    </a:moveTo>
                    <a:cubicBezTo>
                      <a:pt x="1340" y="1"/>
                      <a:pt x="1339" y="1"/>
                      <a:pt x="1337" y="1"/>
                    </a:cubicBezTo>
                    <a:cubicBezTo>
                      <a:pt x="976" y="33"/>
                      <a:pt x="746" y="1513"/>
                      <a:pt x="746" y="1841"/>
                    </a:cubicBezTo>
                    <a:cubicBezTo>
                      <a:pt x="679" y="2630"/>
                      <a:pt x="581" y="3451"/>
                      <a:pt x="352" y="4205"/>
                    </a:cubicBezTo>
                    <a:lnTo>
                      <a:pt x="1" y="7044"/>
                    </a:lnTo>
                    <a:cubicBezTo>
                      <a:pt x="1504" y="6668"/>
                      <a:pt x="1587" y="4833"/>
                      <a:pt x="1434" y="3575"/>
                    </a:cubicBezTo>
                    <a:cubicBezTo>
                      <a:pt x="1373" y="3065"/>
                      <a:pt x="1693" y="1"/>
                      <a:pt x="1342" y="1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0" name="Google Shape;2340;p63"/>
              <p:cNvGrpSpPr/>
              <p:nvPr/>
            </p:nvGrpSpPr>
            <p:grpSpPr>
              <a:xfrm>
                <a:off x="5360064" y="1786613"/>
                <a:ext cx="1636195" cy="2821890"/>
                <a:chOff x="5360064" y="1786613"/>
                <a:chExt cx="1636195" cy="2821890"/>
              </a:xfrm>
            </p:grpSpPr>
            <p:sp>
              <p:nvSpPr>
                <p:cNvPr id="2341" name="Google Shape;2341;p63"/>
                <p:cNvSpPr/>
                <p:nvPr/>
              </p:nvSpPr>
              <p:spPr>
                <a:xfrm>
                  <a:off x="6226425" y="4415175"/>
                  <a:ext cx="466189" cy="193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4517" extrusionOk="0">
                      <a:moveTo>
                        <a:pt x="9258" y="0"/>
                      </a:moveTo>
                      <a:lnTo>
                        <a:pt x="452" y="879"/>
                      </a:lnTo>
                      <a:cubicBezTo>
                        <a:pt x="452" y="879"/>
                        <a:pt x="0" y="3114"/>
                        <a:pt x="261" y="3748"/>
                      </a:cubicBezTo>
                      <a:cubicBezTo>
                        <a:pt x="422" y="4136"/>
                        <a:pt x="2803" y="4517"/>
                        <a:pt x="5417" y="4517"/>
                      </a:cubicBezTo>
                      <a:cubicBezTo>
                        <a:pt x="7066" y="4517"/>
                        <a:pt x="8807" y="4365"/>
                        <a:pt x="10144" y="3969"/>
                      </a:cubicBezTo>
                      <a:cubicBezTo>
                        <a:pt x="11851" y="3524"/>
                        <a:pt x="10594" y="1168"/>
                        <a:pt x="92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63"/>
                <p:cNvSpPr/>
                <p:nvPr/>
              </p:nvSpPr>
              <p:spPr>
                <a:xfrm>
                  <a:off x="5711800" y="4415175"/>
                  <a:ext cx="475995" cy="193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4517" extrusionOk="0">
                      <a:moveTo>
                        <a:pt x="9258" y="0"/>
                      </a:moveTo>
                      <a:lnTo>
                        <a:pt x="452" y="879"/>
                      </a:lnTo>
                      <a:cubicBezTo>
                        <a:pt x="452" y="879"/>
                        <a:pt x="0" y="3114"/>
                        <a:pt x="261" y="3748"/>
                      </a:cubicBezTo>
                      <a:cubicBezTo>
                        <a:pt x="422" y="4136"/>
                        <a:pt x="2803" y="4517"/>
                        <a:pt x="5417" y="4517"/>
                      </a:cubicBezTo>
                      <a:cubicBezTo>
                        <a:pt x="7066" y="4517"/>
                        <a:pt x="8807" y="4365"/>
                        <a:pt x="10144" y="3969"/>
                      </a:cubicBezTo>
                      <a:cubicBezTo>
                        <a:pt x="11851" y="3524"/>
                        <a:pt x="10594" y="1168"/>
                        <a:pt x="92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3" name="Google Shape;2343;p63"/>
                <p:cNvGrpSpPr/>
                <p:nvPr/>
              </p:nvGrpSpPr>
              <p:grpSpPr>
                <a:xfrm>
                  <a:off x="5360064" y="1786613"/>
                  <a:ext cx="1636195" cy="2706717"/>
                  <a:chOff x="4902921" y="1732035"/>
                  <a:chExt cx="1667885" cy="2759140"/>
                </a:xfrm>
              </p:grpSpPr>
              <p:sp>
                <p:nvSpPr>
                  <p:cNvPr id="2344" name="Google Shape;2344;p63"/>
                  <p:cNvSpPr/>
                  <p:nvPr/>
                </p:nvSpPr>
                <p:spPr>
                  <a:xfrm>
                    <a:off x="5342515" y="2194430"/>
                    <a:ext cx="618148" cy="721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2" h="18391" extrusionOk="0">
                        <a:moveTo>
                          <a:pt x="8321" y="0"/>
                        </a:moveTo>
                        <a:cubicBezTo>
                          <a:pt x="6523" y="0"/>
                          <a:pt x="4817" y="527"/>
                          <a:pt x="4023" y="1512"/>
                        </a:cubicBezTo>
                        <a:cubicBezTo>
                          <a:pt x="0" y="6502"/>
                          <a:pt x="3336" y="12015"/>
                          <a:pt x="2257" y="17413"/>
                        </a:cubicBezTo>
                        <a:cubicBezTo>
                          <a:pt x="2257" y="17413"/>
                          <a:pt x="4845" y="18390"/>
                          <a:pt x="7954" y="18390"/>
                        </a:cubicBezTo>
                        <a:cubicBezTo>
                          <a:pt x="8323" y="18390"/>
                          <a:pt x="8698" y="18377"/>
                          <a:pt x="9078" y="18346"/>
                        </a:cubicBezTo>
                        <a:cubicBezTo>
                          <a:pt x="14525" y="17903"/>
                          <a:pt x="15752" y="15807"/>
                          <a:pt x="15752" y="15807"/>
                        </a:cubicBezTo>
                        <a:cubicBezTo>
                          <a:pt x="15359" y="13550"/>
                          <a:pt x="15115" y="11425"/>
                          <a:pt x="15016" y="8972"/>
                        </a:cubicBezTo>
                        <a:cubicBezTo>
                          <a:pt x="14819" y="6714"/>
                          <a:pt x="15060" y="4202"/>
                          <a:pt x="13643" y="2199"/>
                        </a:cubicBezTo>
                        <a:cubicBezTo>
                          <a:pt x="12579" y="698"/>
                          <a:pt x="10389" y="0"/>
                          <a:pt x="832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5" name="Google Shape;2345;p63"/>
                  <p:cNvSpPr/>
                  <p:nvPr/>
                </p:nvSpPr>
                <p:spPr>
                  <a:xfrm>
                    <a:off x="5602183" y="1732035"/>
                    <a:ext cx="968623" cy="633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83" h="16133" extrusionOk="0">
                        <a:moveTo>
                          <a:pt x="23768" y="0"/>
                        </a:moveTo>
                        <a:cubicBezTo>
                          <a:pt x="23742" y="0"/>
                          <a:pt x="23719" y="28"/>
                          <a:pt x="23698" y="88"/>
                        </a:cubicBezTo>
                        <a:cubicBezTo>
                          <a:pt x="21238" y="7042"/>
                          <a:pt x="6861" y="11786"/>
                          <a:pt x="0" y="11786"/>
                        </a:cubicBezTo>
                        <a:lnTo>
                          <a:pt x="3100" y="16108"/>
                        </a:lnTo>
                        <a:cubicBezTo>
                          <a:pt x="3421" y="16124"/>
                          <a:pt x="3744" y="16132"/>
                          <a:pt x="4067" y="16132"/>
                        </a:cubicBezTo>
                        <a:cubicBezTo>
                          <a:pt x="11920" y="16132"/>
                          <a:pt x="20358" y="11478"/>
                          <a:pt x="23532" y="6504"/>
                        </a:cubicBezTo>
                        <a:cubicBezTo>
                          <a:pt x="24682" y="4699"/>
                          <a:pt x="24094" y="0"/>
                          <a:pt x="237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6" name="Google Shape;2346;p63"/>
                  <p:cNvSpPr/>
                  <p:nvPr/>
                </p:nvSpPr>
                <p:spPr>
                  <a:xfrm>
                    <a:off x="4902921" y="2194547"/>
                    <a:ext cx="741134" cy="647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86" h="16501" extrusionOk="0">
                        <a:moveTo>
                          <a:pt x="17819" y="0"/>
                        </a:moveTo>
                        <a:cubicBezTo>
                          <a:pt x="12460" y="86"/>
                          <a:pt x="5546" y="1089"/>
                          <a:pt x="2538" y="4817"/>
                        </a:cubicBezTo>
                        <a:cubicBezTo>
                          <a:pt x="0" y="7962"/>
                          <a:pt x="182" y="11904"/>
                          <a:pt x="3712" y="14203"/>
                        </a:cubicBezTo>
                        <a:cubicBezTo>
                          <a:pt x="6052" y="15727"/>
                          <a:pt x="9849" y="16500"/>
                          <a:pt x="13346" y="16500"/>
                        </a:cubicBezTo>
                        <a:cubicBezTo>
                          <a:pt x="13406" y="16500"/>
                          <a:pt x="13467" y="16500"/>
                          <a:pt x="13527" y="16499"/>
                        </a:cubicBezTo>
                        <a:cubicBezTo>
                          <a:pt x="14358" y="16493"/>
                          <a:pt x="14698" y="13232"/>
                          <a:pt x="13373" y="13129"/>
                        </a:cubicBezTo>
                        <a:cubicBezTo>
                          <a:pt x="10502" y="12905"/>
                          <a:pt x="7114" y="12052"/>
                          <a:pt x="5528" y="10571"/>
                        </a:cubicBezTo>
                        <a:cubicBezTo>
                          <a:pt x="3782" y="8943"/>
                          <a:pt x="5374" y="6293"/>
                          <a:pt x="9502" y="4928"/>
                        </a:cubicBezTo>
                        <a:cubicBezTo>
                          <a:pt x="11198" y="4368"/>
                          <a:pt x="12715" y="4063"/>
                          <a:pt x="13935" y="4063"/>
                        </a:cubicBezTo>
                        <a:cubicBezTo>
                          <a:pt x="14171" y="4063"/>
                          <a:pt x="14395" y="4075"/>
                          <a:pt x="14608" y="4098"/>
                        </a:cubicBezTo>
                        <a:lnTo>
                          <a:pt x="18886" y="2215"/>
                        </a:lnTo>
                        <a:lnTo>
                          <a:pt x="1781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7" name="Google Shape;2347;p63"/>
                  <p:cNvSpPr/>
                  <p:nvPr/>
                </p:nvSpPr>
                <p:spPr>
                  <a:xfrm>
                    <a:off x="5578402" y="1981343"/>
                    <a:ext cx="148062" cy="232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3" h="5913" extrusionOk="0">
                        <a:moveTo>
                          <a:pt x="2065" y="0"/>
                        </a:moveTo>
                        <a:cubicBezTo>
                          <a:pt x="2013" y="0"/>
                          <a:pt x="1960" y="3"/>
                          <a:pt x="1905" y="7"/>
                        </a:cubicBezTo>
                        <a:cubicBezTo>
                          <a:pt x="897" y="130"/>
                          <a:pt x="0" y="638"/>
                          <a:pt x="122" y="1646"/>
                        </a:cubicBezTo>
                        <a:cubicBezTo>
                          <a:pt x="214" y="2654"/>
                          <a:pt x="1234" y="3337"/>
                          <a:pt x="1112" y="4406"/>
                        </a:cubicBezTo>
                        <a:cubicBezTo>
                          <a:pt x="1050" y="4742"/>
                          <a:pt x="1050" y="5233"/>
                          <a:pt x="745" y="5446"/>
                        </a:cubicBezTo>
                        <a:cubicBezTo>
                          <a:pt x="745" y="5446"/>
                          <a:pt x="1786" y="5913"/>
                          <a:pt x="2565" y="5913"/>
                        </a:cubicBezTo>
                        <a:cubicBezTo>
                          <a:pt x="3035" y="5913"/>
                          <a:pt x="3409" y="5743"/>
                          <a:pt x="3402" y="5200"/>
                        </a:cubicBezTo>
                        <a:cubicBezTo>
                          <a:pt x="3005" y="5048"/>
                          <a:pt x="2852" y="4022"/>
                          <a:pt x="2852" y="3624"/>
                        </a:cubicBezTo>
                        <a:lnTo>
                          <a:pt x="2852" y="3624"/>
                        </a:lnTo>
                        <a:cubicBezTo>
                          <a:pt x="2889" y="3629"/>
                          <a:pt x="2924" y="3631"/>
                          <a:pt x="2958" y="3631"/>
                        </a:cubicBezTo>
                        <a:cubicBezTo>
                          <a:pt x="3689" y="3631"/>
                          <a:pt x="3773" y="2682"/>
                          <a:pt x="3676" y="1809"/>
                        </a:cubicBezTo>
                        <a:cubicBezTo>
                          <a:pt x="3565" y="795"/>
                          <a:pt x="3032" y="0"/>
                          <a:pt x="2065" y="0"/>
                        </a:cubicBezTo>
                        <a:close/>
                      </a:path>
                    </a:pathLst>
                  </a:custGeom>
                  <a:solidFill>
                    <a:srgbClr val="FAC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8" name="Google Shape;2348;p63"/>
                  <p:cNvSpPr/>
                  <p:nvPr/>
                </p:nvSpPr>
                <p:spPr>
                  <a:xfrm>
                    <a:off x="5425513" y="1950027"/>
                    <a:ext cx="289884" cy="17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7" h="4555" extrusionOk="0">
                        <a:moveTo>
                          <a:pt x="4076" y="1"/>
                        </a:moveTo>
                        <a:cubicBezTo>
                          <a:pt x="3974" y="1"/>
                          <a:pt x="3865" y="27"/>
                          <a:pt x="3754" y="85"/>
                        </a:cubicBezTo>
                        <a:cubicBezTo>
                          <a:pt x="3299" y="312"/>
                          <a:pt x="3007" y="862"/>
                          <a:pt x="2917" y="1356"/>
                        </a:cubicBezTo>
                        <a:lnTo>
                          <a:pt x="2917" y="1356"/>
                        </a:lnTo>
                        <a:cubicBezTo>
                          <a:pt x="2943" y="933"/>
                          <a:pt x="2682" y="438"/>
                          <a:pt x="2218" y="438"/>
                        </a:cubicBezTo>
                        <a:cubicBezTo>
                          <a:pt x="2186" y="438"/>
                          <a:pt x="2154" y="440"/>
                          <a:pt x="2120" y="445"/>
                        </a:cubicBezTo>
                        <a:cubicBezTo>
                          <a:pt x="1484" y="528"/>
                          <a:pt x="1567" y="1331"/>
                          <a:pt x="1788" y="1746"/>
                        </a:cubicBezTo>
                        <a:cubicBezTo>
                          <a:pt x="1556" y="1497"/>
                          <a:pt x="1164" y="1238"/>
                          <a:pt x="822" y="1238"/>
                        </a:cubicBezTo>
                        <a:cubicBezTo>
                          <a:pt x="594" y="1238"/>
                          <a:pt x="388" y="1353"/>
                          <a:pt x="266" y="1663"/>
                        </a:cubicBezTo>
                        <a:cubicBezTo>
                          <a:pt x="1" y="2380"/>
                          <a:pt x="728" y="2690"/>
                          <a:pt x="1301" y="2690"/>
                        </a:cubicBezTo>
                        <a:cubicBezTo>
                          <a:pt x="1325" y="2690"/>
                          <a:pt x="1349" y="2689"/>
                          <a:pt x="1373" y="2688"/>
                        </a:cubicBezTo>
                        <a:lnTo>
                          <a:pt x="1373" y="2688"/>
                        </a:lnTo>
                        <a:cubicBezTo>
                          <a:pt x="875" y="3103"/>
                          <a:pt x="903" y="3518"/>
                          <a:pt x="1456" y="3905"/>
                        </a:cubicBezTo>
                        <a:cubicBezTo>
                          <a:pt x="1756" y="4123"/>
                          <a:pt x="2053" y="4193"/>
                          <a:pt x="2350" y="4193"/>
                        </a:cubicBezTo>
                        <a:cubicBezTo>
                          <a:pt x="2847" y="4193"/>
                          <a:pt x="3345" y="3996"/>
                          <a:pt x="3865" y="3961"/>
                        </a:cubicBezTo>
                        <a:cubicBezTo>
                          <a:pt x="4142" y="3961"/>
                          <a:pt x="4335" y="3961"/>
                          <a:pt x="4557" y="4154"/>
                        </a:cubicBezTo>
                        <a:cubicBezTo>
                          <a:pt x="4682" y="4254"/>
                          <a:pt x="4783" y="4554"/>
                          <a:pt x="4963" y="4554"/>
                        </a:cubicBezTo>
                        <a:cubicBezTo>
                          <a:pt x="4984" y="4554"/>
                          <a:pt x="5005" y="4551"/>
                          <a:pt x="5028" y="4542"/>
                        </a:cubicBezTo>
                        <a:cubicBezTo>
                          <a:pt x="5194" y="4486"/>
                          <a:pt x="5221" y="4044"/>
                          <a:pt x="5304" y="3905"/>
                        </a:cubicBezTo>
                        <a:cubicBezTo>
                          <a:pt x="5387" y="3684"/>
                          <a:pt x="5553" y="3518"/>
                          <a:pt x="5665" y="3297"/>
                        </a:cubicBezTo>
                        <a:lnTo>
                          <a:pt x="5665" y="3297"/>
                        </a:lnTo>
                        <a:cubicBezTo>
                          <a:pt x="5599" y="3327"/>
                          <a:pt x="5540" y="3340"/>
                          <a:pt x="5488" y="3340"/>
                        </a:cubicBezTo>
                        <a:cubicBezTo>
                          <a:pt x="5150" y="3340"/>
                          <a:pt x="5102" y="2772"/>
                          <a:pt x="5282" y="2637"/>
                        </a:cubicBezTo>
                        <a:cubicBezTo>
                          <a:pt x="5330" y="2601"/>
                          <a:pt x="5377" y="2585"/>
                          <a:pt x="5421" y="2585"/>
                        </a:cubicBezTo>
                        <a:cubicBezTo>
                          <a:pt x="5548" y="2585"/>
                          <a:pt x="5654" y="2713"/>
                          <a:pt x="5692" y="2854"/>
                        </a:cubicBezTo>
                        <a:cubicBezTo>
                          <a:pt x="5922" y="2327"/>
                          <a:pt x="5499" y="1692"/>
                          <a:pt x="5803" y="1387"/>
                        </a:cubicBezTo>
                        <a:cubicBezTo>
                          <a:pt x="6025" y="1144"/>
                          <a:pt x="6257" y="1036"/>
                          <a:pt x="6475" y="1036"/>
                        </a:cubicBezTo>
                        <a:cubicBezTo>
                          <a:pt x="6856" y="1036"/>
                          <a:pt x="7198" y="1363"/>
                          <a:pt x="7386" y="1875"/>
                        </a:cubicBezTo>
                        <a:cubicBezTo>
                          <a:pt x="7386" y="1189"/>
                          <a:pt x="7131" y="750"/>
                          <a:pt x="6550" y="500"/>
                        </a:cubicBezTo>
                        <a:cubicBezTo>
                          <a:pt x="6343" y="413"/>
                          <a:pt x="6072" y="360"/>
                          <a:pt x="5798" y="360"/>
                        </a:cubicBezTo>
                        <a:cubicBezTo>
                          <a:pt x="5377" y="360"/>
                          <a:pt x="4952" y="486"/>
                          <a:pt x="4750" y="805"/>
                        </a:cubicBezTo>
                        <a:cubicBezTo>
                          <a:pt x="4750" y="368"/>
                          <a:pt x="4458" y="1"/>
                          <a:pt x="407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9" name="Google Shape;2349;p63"/>
                  <p:cNvSpPr/>
                  <p:nvPr/>
                </p:nvSpPr>
                <p:spPr>
                  <a:xfrm>
                    <a:off x="5269093" y="2798646"/>
                    <a:ext cx="905246" cy="169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68" h="43130" extrusionOk="0">
                        <a:moveTo>
                          <a:pt x="15444" y="1"/>
                        </a:moveTo>
                        <a:cubicBezTo>
                          <a:pt x="11677" y="1"/>
                          <a:pt x="4329" y="1078"/>
                          <a:pt x="4128" y="2016"/>
                        </a:cubicBezTo>
                        <a:cubicBezTo>
                          <a:pt x="3858" y="3268"/>
                          <a:pt x="2509" y="20651"/>
                          <a:pt x="2598" y="22250"/>
                        </a:cubicBezTo>
                        <a:cubicBezTo>
                          <a:pt x="2689" y="23849"/>
                          <a:pt x="0" y="40693"/>
                          <a:pt x="181" y="41993"/>
                        </a:cubicBezTo>
                        <a:cubicBezTo>
                          <a:pt x="275" y="42675"/>
                          <a:pt x="3014" y="43076"/>
                          <a:pt x="5602" y="43076"/>
                        </a:cubicBezTo>
                        <a:cubicBezTo>
                          <a:pt x="7952" y="43076"/>
                          <a:pt x="10178" y="42745"/>
                          <a:pt x="10178" y="41993"/>
                        </a:cubicBezTo>
                        <a:cubicBezTo>
                          <a:pt x="10178" y="40416"/>
                          <a:pt x="9202" y="25633"/>
                          <a:pt x="9293" y="23527"/>
                        </a:cubicBezTo>
                        <a:cubicBezTo>
                          <a:pt x="9378" y="21500"/>
                          <a:pt x="10917" y="10977"/>
                          <a:pt x="11353" y="10977"/>
                        </a:cubicBezTo>
                        <a:cubicBezTo>
                          <a:pt x="11370" y="10977"/>
                          <a:pt x="11386" y="10994"/>
                          <a:pt x="11399" y="11028"/>
                        </a:cubicBezTo>
                        <a:cubicBezTo>
                          <a:pt x="11759" y="11918"/>
                          <a:pt x="14597" y="21315"/>
                          <a:pt x="14776" y="22976"/>
                        </a:cubicBezTo>
                        <a:cubicBezTo>
                          <a:pt x="14956" y="24637"/>
                          <a:pt x="13519" y="40361"/>
                          <a:pt x="13608" y="41835"/>
                        </a:cubicBezTo>
                        <a:cubicBezTo>
                          <a:pt x="13657" y="42624"/>
                          <a:pt x="16254" y="43130"/>
                          <a:pt x="18689" y="43130"/>
                        </a:cubicBezTo>
                        <a:cubicBezTo>
                          <a:pt x="20808" y="43130"/>
                          <a:pt x="22804" y="42747"/>
                          <a:pt x="22888" y="41835"/>
                        </a:cubicBezTo>
                        <a:cubicBezTo>
                          <a:pt x="23068" y="39878"/>
                          <a:pt x="21769" y="24083"/>
                          <a:pt x="21679" y="21979"/>
                        </a:cubicBezTo>
                        <a:cubicBezTo>
                          <a:pt x="21589" y="19875"/>
                          <a:pt x="17623" y="410"/>
                          <a:pt x="17623" y="410"/>
                        </a:cubicBezTo>
                        <a:cubicBezTo>
                          <a:pt x="17569" y="122"/>
                          <a:pt x="16708" y="1"/>
                          <a:pt x="1544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64"/>
          <p:cNvSpPr txBox="1">
            <a:spLocks noGrp="1"/>
          </p:cNvSpPr>
          <p:nvPr>
            <p:ph type="title"/>
          </p:nvPr>
        </p:nvSpPr>
        <p:spPr>
          <a:xfrm>
            <a:off x="1219149" y="1274250"/>
            <a:ext cx="6933369" cy="25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</a:t>
            </a:r>
            <a:r>
              <a:rPr lang="en" dirty="0">
                <a:latin typeface="Poppins SemiBold"/>
                <a:ea typeface="Poppins SemiBold"/>
                <a:cs typeface="Poppins SemiBold"/>
                <a:sym typeface="Poppins SemiBold"/>
              </a:rPr>
              <a:t>Comments</a:t>
            </a:r>
            <a:endParaRPr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355" name="Google Shape;2355;p64"/>
          <p:cNvCxnSpPr/>
          <p:nvPr/>
        </p:nvCxnSpPr>
        <p:spPr>
          <a:xfrm>
            <a:off x="2791800" y="3742125"/>
            <a:ext cx="3560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6" name="Google Shape;2356;p64"/>
          <p:cNvGrpSpPr/>
          <p:nvPr/>
        </p:nvGrpSpPr>
        <p:grpSpPr>
          <a:xfrm>
            <a:off x="-1252481" y="-349287"/>
            <a:ext cx="11714094" cy="6078625"/>
            <a:chOff x="-1252481" y="-349287"/>
            <a:chExt cx="11714094" cy="6078625"/>
          </a:xfrm>
        </p:grpSpPr>
        <p:grpSp>
          <p:nvGrpSpPr>
            <p:cNvPr id="2357" name="Google Shape;2357;p64"/>
            <p:cNvGrpSpPr/>
            <p:nvPr/>
          </p:nvGrpSpPr>
          <p:grpSpPr>
            <a:xfrm>
              <a:off x="7862819" y="-349287"/>
              <a:ext cx="2598794" cy="2543100"/>
              <a:chOff x="3295581" y="1300200"/>
              <a:chExt cx="2598794" cy="2543100"/>
            </a:xfrm>
          </p:grpSpPr>
          <p:grpSp>
            <p:nvGrpSpPr>
              <p:cNvPr id="2358" name="Google Shape;2358;p64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2359" name="Google Shape;2359;p64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0" name="Google Shape;2360;p64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1" name="Google Shape;2361;p64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2" name="Google Shape;2362;p64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3" name="Google Shape;2363;p64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4" name="Google Shape;2364;p64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65" name="Google Shape;2365;p64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2366" name="Google Shape;2366;p64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7" name="Google Shape;2367;p64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8" name="Google Shape;2368;p64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9" name="Google Shape;2369;p64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0" name="Google Shape;2370;p64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1" name="Google Shape;2371;p64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2" name="Google Shape;2372;p64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73" name="Google Shape;2373;p64"/>
            <p:cNvGrpSpPr/>
            <p:nvPr/>
          </p:nvGrpSpPr>
          <p:grpSpPr>
            <a:xfrm>
              <a:off x="-1252481" y="3186238"/>
              <a:ext cx="2598794" cy="2543100"/>
              <a:chOff x="3295581" y="1300200"/>
              <a:chExt cx="2598794" cy="2543100"/>
            </a:xfrm>
          </p:grpSpPr>
          <p:grpSp>
            <p:nvGrpSpPr>
              <p:cNvPr id="2374" name="Google Shape;2374;p64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2375" name="Google Shape;2375;p64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6" name="Google Shape;2376;p64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7" name="Google Shape;2377;p64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8" name="Google Shape;2378;p64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9" name="Google Shape;2379;p64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0" name="Google Shape;2380;p64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81" name="Google Shape;2381;p64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2382" name="Google Shape;2382;p64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3" name="Google Shape;2383;p64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4" name="Google Shape;2384;p64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5" name="Google Shape;2385;p64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6" name="Google Shape;2386;p64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7" name="Google Shape;2387;p64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8" name="Google Shape;2388;p64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89" name="Google Shape;2389;p64"/>
            <p:cNvGrpSpPr/>
            <p:nvPr/>
          </p:nvGrpSpPr>
          <p:grpSpPr>
            <a:xfrm>
              <a:off x="417426" y="348062"/>
              <a:ext cx="8355408" cy="4703483"/>
              <a:chOff x="417426" y="348062"/>
              <a:chExt cx="8355408" cy="4703483"/>
            </a:xfrm>
          </p:grpSpPr>
          <p:sp>
            <p:nvSpPr>
              <p:cNvPr id="2390" name="Google Shape;2390;p64"/>
              <p:cNvSpPr/>
              <p:nvPr/>
            </p:nvSpPr>
            <p:spPr>
              <a:xfrm>
                <a:off x="1007101" y="3818329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1" name="Google Shape;2391;p64"/>
              <p:cNvGrpSpPr/>
              <p:nvPr/>
            </p:nvGrpSpPr>
            <p:grpSpPr>
              <a:xfrm>
                <a:off x="417426" y="4677674"/>
                <a:ext cx="373871" cy="373871"/>
                <a:chOff x="1138350" y="1124300"/>
                <a:chExt cx="676200" cy="676200"/>
              </a:xfrm>
            </p:grpSpPr>
            <p:cxnSp>
              <p:nvCxnSpPr>
                <p:cNvPr id="2392" name="Google Shape;2392;p6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3" name="Google Shape;2393;p6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94" name="Google Shape;2394;p64"/>
              <p:cNvSpPr/>
              <p:nvPr/>
            </p:nvSpPr>
            <p:spPr>
              <a:xfrm>
                <a:off x="7942451" y="1040954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5" name="Google Shape;2395;p64"/>
              <p:cNvGrpSpPr/>
              <p:nvPr/>
            </p:nvGrpSpPr>
            <p:grpSpPr>
              <a:xfrm>
                <a:off x="8398964" y="348062"/>
                <a:ext cx="373871" cy="373871"/>
                <a:chOff x="1138350" y="1124300"/>
                <a:chExt cx="676200" cy="676200"/>
              </a:xfrm>
            </p:grpSpPr>
            <p:cxnSp>
              <p:nvCxnSpPr>
                <p:cNvPr id="2396" name="Google Shape;2396;p6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7" name="Google Shape;2397;p64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98" name="Google Shape;2398;p64"/>
              <p:cNvSpPr/>
              <p:nvPr/>
            </p:nvSpPr>
            <p:spPr>
              <a:xfrm>
                <a:off x="7396625" y="3968088"/>
                <a:ext cx="466200" cy="466200"/>
              </a:xfrm>
              <a:prstGeom prst="star12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99" name="Google Shape;2399;p64"/>
          <p:cNvCxnSpPr/>
          <p:nvPr/>
        </p:nvCxnSpPr>
        <p:spPr>
          <a:xfrm>
            <a:off x="1613400" y="2468350"/>
            <a:ext cx="5917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4" name="Google Shape;2404;p65"/>
          <p:cNvGrpSpPr/>
          <p:nvPr/>
        </p:nvGrpSpPr>
        <p:grpSpPr>
          <a:xfrm>
            <a:off x="5297829" y="625513"/>
            <a:ext cx="4373208" cy="3828975"/>
            <a:chOff x="5297829" y="625513"/>
            <a:chExt cx="4373208" cy="3828975"/>
          </a:xfrm>
        </p:grpSpPr>
        <p:grpSp>
          <p:nvGrpSpPr>
            <p:cNvPr id="2405" name="Google Shape;2405;p65"/>
            <p:cNvGrpSpPr/>
            <p:nvPr/>
          </p:nvGrpSpPr>
          <p:grpSpPr>
            <a:xfrm>
              <a:off x="7072244" y="1376400"/>
              <a:ext cx="2598794" cy="2543100"/>
              <a:chOff x="3295581" y="1300200"/>
              <a:chExt cx="2598794" cy="2543100"/>
            </a:xfrm>
          </p:grpSpPr>
          <p:grpSp>
            <p:nvGrpSpPr>
              <p:cNvPr id="2406" name="Google Shape;2406;p65"/>
              <p:cNvGrpSpPr/>
              <p:nvPr/>
            </p:nvGrpSpPr>
            <p:grpSpPr>
              <a:xfrm>
                <a:off x="3650416" y="1300200"/>
                <a:ext cx="1889125" cy="2543100"/>
                <a:chOff x="2159075" y="609950"/>
                <a:chExt cx="1889125" cy="2543100"/>
              </a:xfrm>
            </p:grpSpPr>
            <p:cxnSp>
              <p:nvCxnSpPr>
                <p:cNvPr id="2407" name="Google Shape;2407;p65"/>
                <p:cNvCxnSpPr/>
                <p:nvPr/>
              </p:nvCxnSpPr>
              <p:spPr>
                <a:xfrm>
                  <a:off x="21590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8" name="Google Shape;2408;p65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9" name="Google Shape;2409;p65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0" name="Google Shape;2410;p65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1" name="Google Shape;2411;p65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2" name="Google Shape;2412;p65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3" name="Google Shape;2413;p65"/>
              <p:cNvGrpSpPr/>
              <p:nvPr/>
            </p:nvGrpSpPr>
            <p:grpSpPr>
              <a:xfrm>
                <a:off x="3295581" y="1438275"/>
                <a:ext cx="2598794" cy="2266950"/>
                <a:chOff x="4518138" y="873438"/>
                <a:chExt cx="2543100" cy="2266950"/>
              </a:xfrm>
            </p:grpSpPr>
            <p:cxnSp>
              <p:nvCxnSpPr>
                <p:cNvPr id="2414" name="Google Shape;2414;p65"/>
                <p:cNvCxnSpPr/>
                <p:nvPr/>
              </p:nvCxnSpPr>
              <p:spPr>
                <a:xfrm>
                  <a:off x="5789688" y="-398112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5" name="Google Shape;2415;p65"/>
                <p:cNvCxnSpPr/>
                <p:nvPr/>
              </p:nvCxnSpPr>
              <p:spPr>
                <a:xfrm>
                  <a:off x="5789688" y="-20287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6" name="Google Shape;2416;p65"/>
                <p:cNvCxnSpPr/>
                <p:nvPr/>
              </p:nvCxnSpPr>
              <p:spPr>
                <a:xfrm>
                  <a:off x="5789688" y="3575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7" name="Google Shape;2417;p65"/>
                <p:cNvCxnSpPr/>
                <p:nvPr/>
              </p:nvCxnSpPr>
              <p:spPr>
                <a:xfrm>
                  <a:off x="5789688" y="73536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8" name="Google Shape;2418;p65"/>
                <p:cNvCxnSpPr/>
                <p:nvPr/>
              </p:nvCxnSpPr>
              <p:spPr>
                <a:xfrm>
                  <a:off x="5789688" y="111318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9" name="Google Shape;2419;p65"/>
                <p:cNvCxnSpPr/>
                <p:nvPr/>
              </p:nvCxnSpPr>
              <p:spPr>
                <a:xfrm>
                  <a:off x="5789688" y="1491013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0" name="Google Shape;2420;p65"/>
                <p:cNvCxnSpPr/>
                <p:nvPr/>
              </p:nvCxnSpPr>
              <p:spPr>
                <a:xfrm>
                  <a:off x="5789688" y="1868838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EE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21" name="Google Shape;2421;p65"/>
            <p:cNvGrpSpPr/>
            <p:nvPr/>
          </p:nvGrpSpPr>
          <p:grpSpPr>
            <a:xfrm>
              <a:off x="5297829" y="625513"/>
              <a:ext cx="3536222" cy="3828975"/>
              <a:chOff x="5297829" y="625513"/>
              <a:chExt cx="3536222" cy="3828975"/>
            </a:xfrm>
          </p:grpSpPr>
          <p:sp>
            <p:nvSpPr>
              <p:cNvPr id="2422" name="Google Shape;2422;p65"/>
              <p:cNvSpPr/>
              <p:nvPr/>
            </p:nvSpPr>
            <p:spPr>
              <a:xfrm>
                <a:off x="8290451" y="2376142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3" name="Google Shape;2423;p65"/>
              <p:cNvGrpSpPr/>
              <p:nvPr/>
            </p:nvGrpSpPr>
            <p:grpSpPr>
              <a:xfrm>
                <a:off x="7608389" y="1704599"/>
                <a:ext cx="373871" cy="373871"/>
                <a:chOff x="1138350" y="456639"/>
                <a:chExt cx="676200" cy="676200"/>
              </a:xfrm>
            </p:grpSpPr>
            <p:cxnSp>
              <p:nvCxnSpPr>
                <p:cNvPr id="2424" name="Google Shape;2424;p65"/>
                <p:cNvCxnSpPr/>
                <p:nvPr/>
              </p:nvCxnSpPr>
              <p:spPr>
                <a:xfrm>
                  <a:off x="1476450" y="456639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5" name="Google Shape;2425;p65"/>
                <p:cNvCxnSpPr/>
                <p:nvPr/>
              </p:nvCxnSpPr>
              <p:spPr>
                <a:xfrm>
                  <a:off x="1476450" y="456639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26" name="Google Shape;2426;p65"/>
              <p:cNvSpPr/>
              <p:nvPr/>
            </p:nvSpPr>
            <p:spPr>
              <a:xfrm flipH="1">
                <a:off x="7814579" y="625513"/>
                <a:ext cx="409500" cy="4095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7" name="Google Shape;2427;p65"/>
              <p:cNvGrpSpPr/>
              <p:nvPr/>
            </p:nvGrpSpPr>
            <p:grpSpPr>
              <a:xfrm flipH="1">
                <a:off x="6093079" y="2323413"/>
                <a:ext cx="347634" cy="347634"/>
                <a:chOff x="-445145" y="-35640"/>
                <a:chExt cx="676200" cy="676200"/>
              </a:xfrm>
            </p:grpSpPr>
            <p:cxnSp>
              <p:nvCxnSpPr>
                <p:cNvPr id="2428" name="Google Shape;2428;p65"/>
                <p:cNvCxnSpPr/>
                <p:nvPr/>
              </p:nvCxnSpPr>
              <p:spPr>
                <a:xfrm>
                  <a:off x="-107045" y="-3564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9" name="Google Shape;2429;p65"/>
                <p:cNvCxnSpPr/>
                <p:nvPr/>
              </p:nvCxnSpPr>
              <p:spPr>
                <a:xfrm>
                  <a:off x="-107045" y="-3564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30" name="Google Shape;2430;p65"/>
              <p:cNvSpPr/>
              <p:nvPr/>
            </p:nvSpPr>
            <p:spPr>
              <a:xfrm flipH="1">
                <a:off x="5297829" y="4044988"/>
                <a:ext cx="409500" cy="4095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1" name="Google Shape;2431;p65"/>
          <p:cNvSpPr txBox="1">
            <a:spLocks noGrp="1"/>
          </p:cNvSpPr>
          <p:nvPr>
            <p:ph type="title"/>
          </p:nvPr>
        </p:nvSpPr>
        <p:spPr>
          <a:xfrm>
            <a:off x="715100" y="37709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xxxxxx</a:t>
            </a:r>
            <a:endParaRPr dirty="0"/>
          </a:p>
        </p:txBody>
      </p:sp>
      <p:sp>
        <p:nvSpPr>
          <p:cNvPr id="2432" name="Google Shape;2432;p65"/>
          <p:cNvSpPr txBox="1">
            <a:spLocks noGrp="1"/>
          </p:cNvSpPr>
          <p:nvPr>
            <p:ph type="subTitle" idx="1"/>
          </p:nvPr>
        </p:nvSpPr>
        <p:spPr>
          <a:xfrm>
            <a:off x="715100" y="840675"/>
            <a:ext cx="4933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xxxxx</a:t>
            </a:r>
            <a:endParaRPr dirty="0"/>
          </a:p>
        </p:txBody>
      </p:sp>
      <p:cxnSp>
        <p:nvCxnSpPr>
          <p:cNvPr id="2433" name="Google Shape;2433;p65"/>
          <p:cNvCxnSpPr/>
          <p:nvPr/>
        </p:nvCxnSpPr>
        <p:spPr>
          <a:xfrm>
            <a:off x="810350" y="4182938"/>
            <a:ext cx="2829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4" name="Google Shape;2434;p65"/>
          <p:cNvGrpSpPr/>
          <p:nvPr/>
        </p:nvGrpSpPr>
        <p:grpSpPr>
          <a:xfrm>
            <a:off x="5726161" y="1184365"/>
            <a:ext cx="2702744" cy="3424010"/>
            <a:chOff x="5726161" y="1184365"/>
            <a:chExt cx="2702744" cy="3424010"/>
          </a:xfrm>
        </p:grpSpPr>
        <p:grpSp>
          <p:nvGrpSpPr>
            <p:cNvPr id="2435" name="Google Shape;2435;p65"/>
            <p:cNvGrpSpPr/>
            <p:nvPr/>
          </p:nvGrpSpPr>
          <p:grpSpPr>
            <a:xfrm>
              <a:off x="5726161" y="2238717"/>
              <a:ext cx="2702744" cy="2369658"/>
              <a:chOff x="1111750" y="277300"/>
              <a:chExt cx="1582125" cy="1387225"/>
            </a:xfrm>
          </p:grpSpPr>
          <p:sp>
            <p:nvSpPr>
              <p:cNvPr id="2436" name="Google Shape;2436;p65"/>
              <p:cNvSpPr/>
              <p:nvPr/>
            </p:nvSpPr>
            <p:spPr>
              <a:xfrm>
                <a:off x="1559300" y="560550"/>
                <a:ext cx="681325" cy="541825"/>
              </a:xfrm>
              <a:custGeom>
                <a:avLst/>
                <a:gdLst/>
                <a:ahLst/>
                <a:cxnLst/>
                <a:rect l="l" t="t" r="r" b="b"/>
                <a:pathLst>
                  <a:path w="27253" h="21673" extrusionOk="0">
                    <a:moveTo>
                      <a:pt x="13810" y="1"/>
                    </a:moveTo>
                    <a:cubicBezTo>
                      <a:pt x="13178" y="1"/>
                      <a:pt x="12522" y="72"/>
                      <a:pt x="11842" y="223"/>
                    </a:cubicBezTo>
                    <a:cubicBezTo>
                      <a:pt x="5348" y="1615"/>
                      <a:pt x="2409" y="8602"/>
                      <a:pt x="1835" y="14799"/>
                    </a:cubicBezTo>
                    <a:cubicBezTo>
                      <a:pt x="1760" y="15608"/>
                      <a:pt x="0" y="17307"/>
                      <a:pt x="1548" y="18168"/>
                    </a:cubicBezTo>
                    <a:lnTo>
                      <a:pt x="2559" y="19665"/>
                    </a:lnTo>
                    <a:lnTo>
                      <a:pt x="14801" y="21673"/>
                    </a:lnTo>
                    <a:lnTo>
                      <a:pt x="24552" y="19766"/>
                    </a:lnTo>
                    <a:lnTo>
                      <a:pt x="26048" y="18168"/>
                    </a:lnTo>
                    <a:cubicBezTo>
                      <a:pt x="27252" y="16756"/>
                      <a:pt x="25971" y="16276"/>
                      <a:pt x="25818" y="15239"/>
                    </a:cubicBezTo>
                    <a:cubicBezTo>
                      <a:pt x="24838" y="8589"/>
                      <a:pt x="20742" y="1"/>
                      <a:pt x="13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65"/>
              <p:cNvSpPr/>
              <p:nvPr/>
            </p:nvSpPr>
            <p:spPr>
              <a:xfrm>
                <a:off x="1597950" y="1014725"/>
                <a:ext cx="612575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24503" h="10397" extrusionOk="0">
                    <a:moveTo>
                      <a:pt x="1" y="1"/>
                    </a:moveTo>
                    <a:lnTo>
                      <a:pt x="1" y="10397"/>
                    </a:lnTo>
                    <a:lnTo>
                      <a:pt x="24502" y="10397"/>
                    </a:lnTo>
                    <a:lnTo>
                      <a:pt x="24502" y="1"/>
                    </a:lnTo>
                    <a:cubicBezTo>
                      <a:pt x="24502" y="1"/>
                      <a:pt x="21333" y="1351"/>
                      <a:pt x="13004" y="1351"/>
                    </a:cubicBezTo>
                    <a:cubicBezTo>
                      <a:pt x="4676" y="135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5"/>
              <p:cNvSpPr/>
              <p:nvPr/>
            </p:nvSpPr>
            <p:spPr>
              <a:xfrm>
                <a:off x="1597950" y="1069650"/>
                <a:ext cx="614525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24581" h="4260" fill="none" extrusionOk="0">
                    <a:moveTo>
                      <a:pt x="1" y="121"/>
                    </a:moveTo>
                    <a:cubicBezTo>
                      <a:pt x="1" y="121"/>
                      <a:pt x="12375" y="4260"/>
                      <a:pt x="24581" y="0"/>
                    </a:cubicBezTo>
                  </a:path>
                </a:pathLst>
              </a:custGeom>
              <a:noFill/>
              <a:ln w="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5"/>
              <p:cNvSpPr/>
              <p:nvPr/>
            </p:nvSpPr>
            <p:spPr>
              <a:xfrm>
                <a:off x="1930425" y="1297075"/>
                <a:ext cx="648475" cy="367450"/>
              </a:xfrm>
              <a:custGeom>
                <a:avLst/>
                <a:gdLst/>
                <a:ahLst/>
                <a:cxnLst/>
                <a:rect l="l" t="t" r="r" b="b"/>
                <a:pathLst>
                  <a:path w="25939" h="14698" extrusionOk="0">
                    <a:moveTo>
                      <a:pt x="19882" y="1"/>
                    </a:moveTo>
                    <a:cubicBezTo>
                      <a:pt x="16920" y="1"/>
                      <a:pt x="13192" y="2125"/>
                      <a:pt x="11998" y="2798"/>
                    </a:cubicBezTo>
                    <a:cubicBezTo>
                      <a:pt x="11038" y="3339"/>
                      <a:pt x="9494" y="3624"/>
                      <a:pt x="7844" y="3624"/>
                    </a:cubicBezTo>
                    <a:cubicBezTo>
                      <a:pt x="6798" y="3624"/>
                      <a:pt x="5709" y="3509"/>
                      <a:pt x="4700" y="3274"/>
                    </a:cubicBezTo>
                    <a:lnTo>
                      <a:pt x="4700" y="3274"/>
                    </a:lnTo>
                    <a:cubicBezTo>
                      <a:pt x="4803" y="3296"/>
                      <a:pt x="4897" y="3317"/>
                      <a:pt x="4898" y="3317"/>
                    </a:cubicBezTo>
                    <a:cubicBezTo>
                      <a:pt x="4898" y="3317"/>
                      <a:pt x="4836" y="3303"/>
                      <a:pt x="4666" y="3266"/>
                    </a:cubicBezTo>
                    <a:lnTo>
                      <a:pt x="4666" y="3266"/>
                    </a:lnTo>
                    <a:cubicBezTo>
                      <a:pt x="4666" y="3266"/>
                      <a:pt x="4666" y="3266"/>
                      <a:pt x="4666" y="3266"/>
                    </a:cubicBezTo>
                    <a:cubicBezTo>
                      <a:pt x="4497" y="3229"/>
                      <a:pt x="4435" y="3215"/>
                      <a:pt x="4434" y="3215"/>
                    </a:cubicBezTo>
                    <a:lnTo>
                      <a:pt x="4434" y="3215"/>
                    </a:lnTo>
                    <a:cubicBezTo>
                      <a:pt x="4434" y="3215"/>
                      <a:pt x="4550" y="3241"/>
                      <a:pt x="4666" y="3266"/>
                    </a:cubicBezTo>
                    <a:lnTo>
                      <a:pt x="4666" y="3266"/>
                    </a:lnTo>
                    <a:lnTo>
                      <a:pt x="0" y="11194"/>
                    </a:lnTo>
                    <a:cubicBezTo>
                      <a:pt x="2049" y="12477"/>
                      <a:pt x="4164" y="12909"/>
                      <a:pt x="5870" y="13876"/>
                    </a:cubicBezTo>
                    <a:cubicBezTo>
                      <a:pt x="6996" y="14509"/>
                      <a:pt x="8285" y="14697"/>
                      <a:pt x="9617" y="14697"/>
                    </a:cubicBezTo>
                    <a:cubicBezTo>
                      <a:pt x="11251" y="14697"/>
                      <a:pt x="12952" y="14414"/>
                      <a:pt x="14500" y="14317"/>
                    </a:cubicBezTo>
                    <a:cubicBezTo>
                      <a:pt x="16105" y="14228"/>
                      <a:pt x="17008" y="14133"/>
                      <a:pt x="18514" y="13957"/>
                    </a:cubicBezTo>
                    <a:cubicBezTo>
                      <a:pt x="23503" y="13081"/>
                      <a:pt x="25938" y="3076"/>
                      <a:pt x="22132" y="588"/>
                    </a:cubicBezTo>
                    <a:cubicBezTo>
                      <a:pt x="21492" y="170"/>
                      <a:pt x="20717" y="1"/>
                      <a:pt x="19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5"/>
              <p:cNvSpPr/>
              <p:nvPr/>
            </p:nvSpPr>
            <p:spPr>
              <a:xfrm>
                <a:off x="2082525" y="1297150"/>
                <a:ext cx="496375" cy="367275"/>
              </a:xfrm>
              <a:custGeom>
                <a:avLst/>
                <a:gdLst/>
                <a:ahLst/>
                <a:cxnLst/>
                <a:rect l="l" t="t" r="r" b="b"/>
                <a:pathLst>
                  <a:path w="19855" h="14691" extrusionOk="0">
                    <a:moveTo>
                      <a:pt x="13802" y="0"/>
                    </a:moveTo>
                    <a:cubicBezTo>
                      <a:pt x="13780" y="0"/>
                      <a:pt x="13757" y="0"/>
                      <a:pt x="13735" y="1"/>
                    </a:cubicBezTo>
                    <a:cubicBezTo>
                      <a:pt x="15059" y="155"/>
                      <a:pt x="16484" y="2456"/>
                      <a:pt x="16160" y="5409"/>
                    </a:cubicBezTo>
                    <a:cubicBezTo>
                      <a:pt x="15758" y="9065"/>
                      <a:pt x="14353" y="11679"/>
                      <a:pt x="11946" y="12733"/>
                    </a:cubicBezTo>
                    <a:cubicBezTo>
                      <a:pt x="10279" y="13463"/>
                      <a:pt x="5169" y="14034"/>
                      <a:pt x="1921" y="14034"/>
                    </a:cubicBezTo>
                    <a:cubicBezTo>
                      <a:pt x="1174" y="14034"/>
                      <a:pt x="525" y="14004"/>
                      <a:pt x="39" y="13938"/>
                    </a:cubicBezTo>
                    <a:lnTo>
                      <a:pt x="1" y="13980"/>
                    </a:lnTo>
                    <a:cubicBezTo>
                      <a:pt x="1080" y="14525"/>
                      <a:pt x="2296" y="14691"/>
                      <a:pt x="3550" y="14691"/>
                    </a:cubicBezTo>
                    <a:cubicBezTo>
                      <a:pt x="5179" y="14691"/>
                      <a:pt x="6873" y="14410"/>
                      <a:pt x="8416" y="14314"/>
                    </a:cubicBezTo>
                    <a:cubicBezTo>
                      <a:pt x="10021" y="14226"/>
                      <a:pt x="10924" y="14130"/>
                      <a:pt x="12430" y="13954"/>
                    </a:cubicBezTo>
                    <a:cubicBezTo>
                      <a:pt x="17419" y="13079"/>
                      <a:pt x="19854" y="3073"/>
                      <a:pt x="16048" y="585"/>
                    </a:cubicBezTo>
                    <a:cubicBezTo>
                      <a:pt x="15409" y="167"/>
                      <a:pt x="14635" y="0"/>
                      <a:pt x="138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5"/>
              <p:cNvSpPr/>
              <p:nvPr/>
            </p:nvSpPr>
            <p:spPr>
              <a:xfrm>
                <a:off x="2074150" y="1367225"/>
                <a:ext cx="2292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2354" fill="none" extrusionOk="0">
                    <a:moveTo>
                      <a:pt x="9170" y="0"/>
                    </a:moveTo>
                    <a:cubicBezTo>
                      <a:pt x="9170" y="0"/>
                      <a:pt x="5533" y="2354"/>
                      <a:pt x="1" y="1865"/>
                    </a:cubicBezTo>
                  </a:path>
                </a:pathLst>
              </a:custGeom>
              <a:noFill/>
              <a:ln w="175" cap="rnd" cmpd="sng">
                <a:solidFill>
                  <a:srgbClr val="FEFBE6"/>
                </a:solidFill>
                <a:prstDash val="solid"/>
                <a:miter lim="11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5"/>
              <p:cNvSpPr/>
              <p:nvPr/>
            </p:nvSpPr>
            <p:spPr>
              <a:xfrm>
                <a:off x="1111750" y="937100"/>
                <a:ext cx="1012450" cy="692025"/>
              </a:xfrm>
              <a:custGeom>
                <a:avLst/>
                <a:gdLst/>
                <a:ahLst/>
                <a:cxnLst/>
                <a:rect l="l" t="t" r="r" b="b"/>
                <a:pathLst>
                  <a:path w="40498" h="27681" extrusionOk="0">
                    <a:moveTo>
                      <a:pt x="7229" y="1"/>
                    </a:moveTo>
                    <a:cubicBezTo>
                      <a:pt x="2614" y="1"/>
                      <a:pt x="0" y="4680"/>
                      <a:pt x="3614" y="9494"/>
                    </a:cubicBezTo>
                    <a:cubicBezTo>
                      <a:pt x="6578" y="13445"/>
                      <a:pt x="33416" y="27027"/>
                      <a:pt x="36627" y="27667"/>
                    </a:cubicBezTo>
                    <a:cubicBezTo>
                      <a:pt x="36670" y="27676"/>
                      <a:pt x="36714" y="27680"/>
                      <a:pt x="36757" y="27680"/>
                    </a:cubicBezTo>
                    <a:cubicBezTo>
                      <a:pt x="38793" y="27680"/>
                      <a:pt x="40498" y="18241"/>
                      <a:pt x="39025" y="17475"/>
                    </a:cubicBezTo>
                    <a:lnTo>
                      <a:pt x="39026" y="17475"/>
                    </a:lnTo>
                    <a:cubicBezTo>
                      <a:pt x="26521" y="10975"/>
                      <a:pt x="17461" y="2063"/>
                      <a:pt x="8832" y="179"/>
                    </a:cubicBezTo>
                    <a:cubicBezTo>
                      <a:pt x="8277" y="58"/>
                      <a:pt x="7741" y="1"/>
                      <a:pt x="7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5"/>
              <p:cNvSpPr/>
              <p:nvPr/>
            </p:nvSpPr>
            <p:spPr>
              <a:xfrm>
                <a:off x="1216475" y="1297075"/>
                <a:ext cx="648500" cy="367450"/>
              </a:xfrm>
              <a:custGeom>
                <a:avLst/>
                <a:gdLst/>
                <a:ahLst/>
                <a:cxnLst/>
                <a:rect l="l" t="t" r="r" b="b"/>
                <a:pathLst>
                  <a:path w="25940" h="14698" extrusionOk="0">
                    <a:moveTo>
                      <a:pt x="6058" y="1"/>
                    </a:moveTo>
                    <a:cubicBezTo>
                      <a:pt x="5222" y="1"/>
                      <a:pt x="4447" y="170"/>
                      <a:pt x="3807" y="588"/>
                    </a:cubicBezTo>
                    <a:cubicBezTo>
                      <a:pt x="1" y="3076"/>
                      <a:pt x="2437" y="13081"/>
                      <a:pt x="7426" y="13957"/>
                    </a:cubicBezTo>
                    <a:cubicBezTo>
                      <a:pt x="8932" y="14133"/>
                      <a:pt x="9835" y="14228"/>
                      <a:pt x="11441" y="14317"/>
                    </a:cubicBezTo>
                    <a:cubicBezTo>
                      <a:pt x="12988" y="14414"/>
                      <a:pt x="14688" y="14697"/>
                      <a:pt x="16322" y="14697"/>
                    </a:cubicBezTo>
                    <a:cubicBezTo>
                      <a:pt x="17655" y="14697"/>
                      <a:pt x="18943" y="14509"/>
                      <a:pt x="20070" y="13876"/>
                    </a:cubicBezTo>
                    <a:cubicBezTo>
                      <a:pt x="21775" y="12909"/>
                      <a:pt x="23891" y="12477"/>
                      <a:pt x="25940" y="11194"/>
                    </a:cubicBezTo>
                    <a:lnTo>
                      <a:pt x="21274" y="3266"/>
                    </a:lnTo>
                    <a:lnTo>
                      <a:pt x="21274" y="3266"/>
                    </a:lnTo>
                    <a:cubicBezTo>
                      <a:pt x="21390" y="3241"/>
                      <a:pt x="21506" y="3215"/>
                      <a:pt x="21505" y="3215"/>
                    </a:cubicBezTo>
                    <a:lnTo>
                      <a:pt x="21505" y="3215"/>
                    </a:lnTo>
                    <a:cubicBezTo>
                      <a:pt x="21505" y="3215"/>
                      <a:pt x="21443" y="3229"/>
                      <a:pt x="21274" y="3266"/>
                    </a:cubicBezTo>
                    <a:cubicBezTo>
                      <a:pt x="21274" y="3266"/>
                      <a:pt x="21274" y="3266"/>
                      <a:pt x="21274" y="3266"/>
                    </a:cubicBezTo>
                    <a:lnTo>
                      <a:pt x="21274" y="3266"/>
                    </a:lnTo>
                    <a:cubicBezTo>
                      <a:pt x="21104" y="3303"/>
                      <a:pt x="21041" y="3317"/>
                      <a:pt x="21042" y="3317"/>
                    </a:cubicBezTo>
                    <a:cubicBezTo>
                      <a:pt x="21042" y="3317"/>
                      <a:pt x="21144" y="3295"/>
                      <a:pt x="21253" y="3271"/>
                    </a:cubicBezTo>
                    <a:lnTo>
                      <a:pt x="21253" y="3271"/>
                    </a:lnTo>
                    <a:cubicBezTo>
                      <a:pt x="20239" y="3509"/>
                      <a:pt x="19146" y="3624"/>
                      <a:pt x="18096" y="3624"/>
                    </a:cubicBezTo>
                    <a:cubicBezTo>
                      <a:pt x="16446" y="3624"/>
                      <a:pt x="14902" y="3339"/>
                      <a:pt x="13943" y="2798"/>
                    </a:cubicBezTo>
                    <a:cubicBezTo>
                      <a:pt x="12749" y="2125"/>
                      <a:pt x="9020" y="1"/>
                      <a:pt x="60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5"/>
              <p:cNvSpPr/>
              <p:nvPr/>
            </p:nvSpPr>
            <p:spPr>
              <a:xfrm>
                <a:off x="1216475" y="1297150"/>
                <a:ext cx="496400" cy="367275"/>
              </a:xfrm>
              <a:custGeom>
                <a:avLst/>
                <a:gdLst/>
                <a:ahLst/>
                <a:cxnLst/>
                <a:rect l="l" t="t" r="r" b="b"/>
                <a:pathLst>
                  <a:path w="19856" h="14691" extrusionOk="0">
                    <a:moveTo>
                      <a:pt x="6054" y="0"/>
                    </a:moveTo>
                    <a:cubicBezTo>
                      <a:pt x="5220" y="0"/>
                      <a:pt x="4446" y="167"/>
                      <a:pt x="3807" y="585"/>
                    </a:cubicBezTo>
                    <a:cubicBezTo>
                      <a:pt x="1" y="3073"/>
                      <a:pt x="2437" y="13079"/>
                      <a:pt x="7426" y="13954"/>
                    </a:cubicBezTo>
                    <a:cubicBezTo>
                      <a:pt x="8931" y="14130"/>
                      <a:pt x="9835" y="14226"/>
                      <a:pt x="11439" y="14314"/>
                    </a:cubicBezTo>
                    <a:cubicBezTo>
                      <a:pt x="12982" y="14410"/>
                      <a:pt x="14676" y="14691"/>
                      <a:pt x="16305" y="14691"/>
                    </a:cubicBezTo>
                    <a:cubicBezTo>
                      <a:pt x="17560" y="14691"/>
                      <a:pt x="18776" y="14525"/>
                      <a:pt x="19855" y="13980"/>
                    </a:cubicBezTo>
                    <a:lnTo>
                      <a:pt x="19816" y="13938"/>
                    </a:lnTo>
                    <a:cubicBezTo>
                      <a:pt x="19330" y="14004"/>
                      <a:pt x="18682" y="14034"/>
                      <a:pt x="17934" y="14034"/>
                    </a:cubicBezTo>
                    <a:cubicBezTo>
                      <a:pt x="14687" y="14034"/>
                      <a:pt x="9576" y="13463"/>
                      <a:pt x="7910" y="12733"/>
                    </a:cubicBezTo>
                    <a:cubicBezTo>
                      <a:pt x="5502" y="11679"/>
                      <a:pt x="4097" y="9065"/>
                      <a:pt x="3695" y="5409"/>
                    </a:cubicBezTo>
                    <a:cubicBezTo>
                      <a:pt x="3372" y="2456"/>
                      <a:pt x="4796" y="155"/>
                      <a:pt x="6121" y="1"/>
                    </a:cubicBezTo>
                    <a:cubicBezTo>
                      <a:pt x="6099" y="0"/>
                      <a:pt x="6076" y="0"/>
                      <a:pt x="60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5"/>
              <p:cNvSpPr/>
              <p:nvPr/>
            </p:nvSpPr>
            <p:spPr>
              <a:xfrm>
                <a:off x="1681425" y="937100"/>
                <a:ext cx="1012450" cy="692025"/>
              </a:xfrm>
              <a:custGeom>
                <a:avLst/>
                <a:gdLst/>
                <a:ahLst/>
                <a:cxnLst/>
                <a:rect l="l" t="t" r="r" b="b"/>
                <a:pathLst>
                  <a:path w="40498" h="27681" extrusionOk="0">
                    <a:moveTo>
                      <a:pt x="33269" y="1"/>
                    </a:moveTo>
                    <a:cubicBezTo>
                      <a:pt x="32757" y="1"/>
                      <a:pt x="32221" y="58"/>
                      <a:pt x="31666" y="179"/>
                    </a:cubicBezTo>
                    <a:cubicBezTo>
                      <a:pt x="23036" y="2063"/>
                      <a:pt x="13976" y="10975"/>
                      <a:pt x="1473" y="17475"/>
                    </a:cubicBezTo>
                    <a:cubicBezTo>
                      <a:pt x="1" y="18241"/>
                      <a:pt x="1704" y="27680"/>
                      <a:pt x="3741" y="27680"/>
                    </a:cubicBezTo>
                    <a:cubicBezTo>
                      <a:pt x="3784" y="27680"/>
                      <a:pt x="3827" y="27676"/>
                      <a:pt x="3871" y="27667"/>
                    </a:cubicBezTo>
                    <a:cubicBezTo>
                      <a:pt x="7082" y="27027"/>
                      <a:pt x="33920" y="13445"/>
                      <a:pt x="36884" y="9494"/>
                    </a:cubicBezTo>
                    <a:cubicBezTo>
                      <a:pt x="40497" y="4680"/>
                      <a:pt x="37884" y="1"/>
                      <a:pt x="33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5"/>
              <p:cNvSpPr/>
              <p:nvPr/>
            </p:nvSpPr>
            <p:spPr>
              <a:xfrm>
                <a:off x="2112675" y="1036825"/>
                <a:ext cx="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425" fill="none" extrusionOk="0">
                    <a:moveTo>
                      <a:pt x="1" y="2424"/>
                    </a:moveTo>
                    <a:lnTo>
                      <a:pt x="1" y="1"/>
                    </a:lnTo>
                  </a:path>
                </a:pathLst>
              </a:custGeom>
              <a:noFill/>
              <a:ln w="375" cap="rnd" cmpd="sng">
                <a:solidFill>
                  <a:srgbClr val="FEFB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65"/>
              <p:cNvSpPr/>
              <p:nvPr/>
            </p:nvSpPr>
            <p:spPr>
              <a:xfrm>
                <a:off x="1696650" y="1033900"/>
                <a:ext cx="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542" fill="none" extrusionOk="0">
                    <a:moveTo>
                      <a:pt x="0" y="2541"/>
                    </a:moveTo>
                    <a:lnTo>
                      <a:pt x="0" y="1"/>
                    </a:lnTo>
                  </a:path>
                </a:pathLst>
              </a:custGeom>
              <a:noFill/>
              <a:ln w="375" cap="rnd" cmpd="sng">
                <a:solidFill>
                  <a:srgbClr val="FEFB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5"/>
              <p:cNvSpPr/>
              <p:nvPr/>
            </p:nvSpPr>
            <p:spPr>
              <a:xfrm>
                <a:off x="1850200" y="1048275"/>
                <a:ext cx="95550" cy="71850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2874" extrusionOk="0">
                    <a:moveTo>
                      <a:pt x="1" y="1"/>
                    </a:moveTo>
                    <a:lnTo>
                      <a:pt x="1" y="2874"/>
                    </a:lnTo>
                    <a:lnTo>
                      <a:pt x="3821" y="2874"/>
                    </a:lnTo>
                    <a:lnTo>
                      <a:pt x="3821" y="1"/>
                    </a:lnTo>
                    <a:close/>
                  </a:path>
                </a:pathLst>
              </a:custGeom>
              <a:solidFill>
                <a:srgbClr val="0D5366"/>
              </a:solidFill>
              <a:ln w="375" cap="rnd" cmpd="sng">
                <a:solidFill>
                  <a:srgbClr val="FEFB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5"/>
              <p:cNvSpPr/>
              <p:nvPr/>
            </p:nvSpPr>
            <p:spPr>
              <a:xfrm>
                <a:off x="1901100" y="1084200"/>
                <a:ext cx="44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" fill="none" extrusionOk="0">
                    <a:moveTo>
                      <a:pt x="1785" y="0"/>
                    </a:moveTo>
                    <a:lnTo>
                      <a:pt x="0" y="0"/>
                    </a:lnTo>
                  </a:path>
                </a:pathLst>
              </a:custGeom>
              <a:noFill/>
              <a:ln w="375" cap="rnd" cmpd="sng">
                <a:solidFill>
                  <a:srgbClr val="FEFB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65"/>
              <p:cNvSpPr/>
              <p:nvPr/>
            </p:nvSpPr>
            <p:spPr>
              <a:xfrm>
                <a:off x="1824150" y="560575"/>
                <a:ext cx="149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5416" extrusionOk="0">
                    <a:moveTo>
                      <a:pt x="3205" y="1"/>
                    </a:moveTo>
                    <a:cubicBezTo>
                      <a:pt x="2575" y="1"/>
                      <a:pt x="1923" y="72"/>
                      <a:pt x="1247" y="222"/>
                    </a:cubicBezTo>
                    <a:cubicBezTo>
                      <a:pt x="816" y="314"/>
                      <a:pt x="401" y="434"/>
                      <a:pt x="1" y="573"/>
                    </a:cubicBezTo>
                    <a:cubicBezTo>
                      <a:pt x="400" y="1334"/>
                      <a:pt x="1541" y="5416"/>
                      <a:pt x="3142" y="5416"/>
                    </a:cubicBezTo>
                    <a:cubicBezTo>
                      <a:pt x="4780" y="5416"/>
                      <a:pt x="5645" y="1224"/>
                      <a:pt x="5959" y="480"/>
                    </a:cubicBezTo>
                    <a:cubicBezTo>
                      <a:pt x="5097" y="171"/>
                      <a:pt x="4179" y="1"/>
                      <a:pt x="3205" y="1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5"/>
              <p:cNvSpPr/>
              <p:nvPr/>
            </p:nvSpPr>
            <p:spPr>
              <a:xfrm>
                <a:off x="1973125" y="572575"/>
                <a:ext cx="429300" cy="492150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9686" extrusionOk="0">
                    <a:moveTo>
                      <a:pt x="0" y="0"/>
                    </a:moveTo>
                    <a:lnTo>
                      <a:pt x="1547" y="5462"/>
                    </a:lnTo>
                    <a:cubicBezTo>
                      <a:pt x="5785" y="5969"/>
                      <a:pt x="12181" y="7721"/>
                      <a:pt x="11321" y="12251"/>
                    </a:cubicBezTo>
                    <a:cubicBezTo>
                      <a:pt x="10837" y="14807"/>
                      <a:pt x="9049" y="15203"/>
                      <a:pt x="6800" y="15472"/>
                    </a:cubicBezTo>
                    <a:lnTo>
                      <a:pt x="6800" y="19686"/>
                    </a:lnTo>
                    <a:cubicBezTo>
                      <a:pt x="8505" y="19636"/>
                      <a:pt x="10143" y="19367"/>
                      <a:pt x="11752" y="18454"/>
                    </a:cubicBezTo>
                    <a:cubicBezTo>
                      <a:pt x="17172" y="15292"/>
                      <a:pt x="17073" y="8103"/>
                      <a:pt x="12181" y="4566"/>
                    </a:cubicBezTo>
                    <a:cubicBezTo>
                      <a:pt x="8418" y="1782"/>
                      <a:pt x="4365" y="1054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5"/>
              <p:cNvSpPr/>
              <p:nvPr/>
            </p:nvSpPr>
            <p:spPr>
              <a:xfrm>
                <a:off x="1396150" y="572575"/>
                <a:ext cx="429300" cy="492150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9686" extrusionOk="0">
                    <a:moveTo>
                      <a:pt x="17172" y="0"/>
                    </a:moveTo>
                    <a:lnTo>
                      <a:pt x="17172" y="0"/>
                    </a:lnTo>
                    <a:cubicBezTo>
                      <a:pt x="12807" y="1054"/>
                      <a:pt x="8754" y="1782"/>
                      <a:pt x="4991" y="4566"/>
                    </a:cubicBezTo>
                    <a:cubicBezTo>
                      <a:pt x="99" y="8103"/>
                      <a:pt x="1" y="15292"/>
                      <a:pt x="5420" y="18454"/>
                    </a:cubicBezTo>
                    <a:cubicBezTo>
                      <a:pt x="7029" y="19367"/>
                      <a:pt x="8666" y="19636"/>
                      <a:pt x="10373" y="19686"/>
                    </a:cubicBezTo>
                    <a:lnTo>
                      <a:pt x="10373" y="15472"/>
                    </a:lnTo>
                    <a:cubicBezTo>
                      <a:pt x="8123" y="15203"/>
                      <a:pt x="6336" y="14807"/>
                      <a:pt x="5851" y="12251"/>
                    </a:cubicBezTo>
                    <a:cubicBezTo>
                      <a:pt x="4991" y="7721"/>
                      <a:pt x="11387" y="5969"/>
                      <a:pt x="15625" y="5462"/>
                    </a:cubicBezTo>
                    <a:lnTo>
                      <a:pt x="171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65"/>
              <p:cNvSpPr/>
              <p:nvPr/>
            </p:nvSpPr>
            <p:spPr>
              <a:xfrm>
                <a:off x="1654150" y="821800"/>
                <a:ext cx="489000" cy="317600"/>
              </a:xfrm>
              <a:custGeom>
                <a:avLst/>
                <a:gdLst/>
                <a:ahLst/>
                <a:cxnLst/>
                <a:rect l="l" t="t" r="r" b="b"/>
                <a:pathLst>
                  <a:path w="19560" h="12704" extrusionOk="0">
                    <a:moveTo>
                      <a:pt x="29" y="1"/>
                    </a:moveTo>
                    <a:cubicBezTo>
                      <a:pt x="13" y="1"/>
                      <a:pt x="1" y="13"/>
                      <a:pt x="1" y="29"/>
                    </a:cubicBezTo>
                    <a:lnTo>
                      <a:pt x="1" y="12675"/>
                    </a:lnTo>
                    <a:cubicBezTo>
                      <a:pt x="1" y="12691"/>
                      <a:pt x="13" y="12703"/>
                      <a:pt x="29" y="12703"/>
                    </a:cubicBezTo>
                    <a:lnTo>
                      <a:pt x="19531" y="12703"/>
                    </a:lnTo>
                    <a:cubicBezTo>
                      <a:pt x="19546" y="12703"/>
                      <a:pt x="19559" y="12691"/>
                      <a:pt x="19559" y="12675"/>
                    </a:cubicBezTo>
                    <a:lnTo>
                      <a:pt x="19559" y="29"/>
                    </a:lnTo>
                    <a:cubicBezTo>
                      <a:pt x="19559" y="13"/>
                      <a:pt x="19546" y="1"/>
                      <a:pt x="195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5"/>
              <p:cNvSpPr/>
              <p:nvPr/>
            </p:nvSpPr>
            <p:spPr>
              <a:xfrm>
                <a:off x="1654154" y="1137434"/>
                <a:ext cx="489000" cy="44461"/>
              </a:xfrm>
              <a:custGeom>
                <a:avLst/>
                <a:gdLst/>
                <a:ahLst/>
                <a:cxnLst/>
                <a:rect l="l" t="t" r="r" b="b"/>
                <a:pathLst>
                  <a:path w="19560" h="1234" extrusionOk="0">
                    <a:moveTo>
                      <a:pt x="15" y="1"/>
                    </a:moveTo>
                    <a:cubicBezTo>
                      <a:pt x="8" y="1"/>
                      <a:pt x="1" y="8"/>
                      <a:pt x="1" y="16"/>
                    </a:cubicBezTo>
                    <a:lnTo>
                      <a:pt x="1" y="1218"/>
                    </a:lnTo>
                    <a:cubicBezTo>
                      <a:pt x="1" y="1226"/>
                      <a:pt x="8" y="1233"/>
                      <a:pt x="15" y="1233"/>
                    </a:cubicBezTo>
                    <a:lnTo>
                      <a:pt x="19545" y="1233"/>
                    </a:lnTo>
                    <a:cubicBezTo>
                      <a:pt x="19553" y="1233"/>
                      <a:pt x="19559" y="1226"/>
                      <a:pt x="19559" y="1218"/>
                    </a:cubicBezTo>
                    <a:lnTo>
                      <a:pt x="19559" y="16"/>
                    </a:lnTo>
                    <a:cubicBezTo>
                      <a:pt x="19559" y="8"/>
                      <a:pt x="19553" y="1"/>
                      <a:pt x="195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65"/>
              <p:cNvSpPr/>
              <p:nvPr/>
            </p:nvSpPr>
            <p:spPr>
              <a:xfrm>
                <a:off x="2095750" y="1128475"/>
                <a:ext cx="18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808" extrusionOk="0">
                    <a:moveTo>
                      <a:pt x="15" y="1"/>
                    </a:moveTo>
                    <a:cubicBezTo>
                      <a:pt x="7" y="1"/>
                      <a:pt x="0" y="8"/>
                      <a:pt x="0" y="14"/>
                    </a:cubicBezTo>
                    <a:lnTo>
                      <a:pt x="0" y="1794"/>
                    </a:lnTo>
                    <a:cubicBezTo>
                      <a:pt x="0" y="1801"/>
                      <a:pt x="7" y="1807"/>
                      <a:pt x="15" y="1807"/>
                    </a:cubicBezTo>
                    <a:lnTo>
                      <a:pt x="711" y="1807"/>
                    </a:lnTo>
                    <a:cubicBezTo>
                      <a:pt x="719" y="1807"/>
                      <a:pt x="724" y="1801"/>
                      <a:pt x="724" y="1794"/>
                    </a:cubicBezTo>
                    <a:lnTo>
                      <a:pt x="724" y="14"/>
                    </a:lnTo>
                    <a:cubicBezTo>
                      <a:pt x="724" y="8"/>
                      <a:pt x="719" y="1"/>
                      <a:pt x="711" y="1"/>
                    </a:cubicBezTo>
                    <a:close/>
                  </a:path>
                </a:pathLst>
              </a:custGeom>
              <a:solidFill>
                <a:srgbClr val="D8C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5"/>
              <p:cNvSpPr/>
              <p:nvPr/>
            </p:nvSpPr>
            <p:spPr>
              <a:xfrm>
                <a:off x="2095750" y="1124475"/>
                <a:ext cx="181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809" extrusionOk="0">
                    <a:moveTo>
                      <a:pt x="15" y="1"/>
                    </a:moveTo>
                    <a:cubicBezTo>
                      <a:pt x="7" y="1"/>
                      <a:pt x="0" y="8"/>
                      <a:pt x="0" y="15"/>
                    </a:cubicBezTo>
                    <a:lnTo>
                      <a:pt x="0" y="1794"/>
                    </a:lnTo>
                    <a:cubicBezTo>
                      <a:pt x="0" y="1801"/>
                      <a:pt x="7" y="1808"/>
                      <a:pt x="15" y="1808"/>
                    </a:cubicBezTo>
                    <a:lnTo>
                      <a:pt x="711" y="1808"/>
                    </a:lnTo>
                    <a:cubicBezTo>
                      <a:pt x="719" y="1808"/>
                      <a:pt x="724" y="1801"/>
                      <a:pt x="724" y="1794"/>
                    </a:cubicBezTo>
                    <a:lnTo>
                      <a:pt x="724" y="15"/>
                    </a:lnTo>
                    <a:cubicBezTo>
                      <a:pt x="724" y="8"/>
                      <a:pt x="719" y="1"/>
                      <a:pt x="7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5"/>
              <p:cNvSpPr/>
              <p:nvPr/>
            </p:nvSpPr>
            <p:spPr>
              <a:xfrm>
                <a:off x="1683975" y="1128475"/>
                <a:ext cx="181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808" extrusionOk="0">
                    <a:moveTo>
                      <a:pt x="14" y="1"/>
                    </a:moveTo>
                    <a:cubicBezTo>
                      <a:pt x="7" y="1"/>
                      <a:pt x="0" y="8"/>
                      <a:pt x="0" y="14"/>
                    </a:cubicBezTo>
                    <a:lnTo>
                      <a:pt x="0" y="1794"/>
                    </a:lnTo>
                    <a:cubicBezTo>
                      <a:pt x="0" y="1801"/>
                      <a:pt x="7" y="1807"/>
                      <a:pt x="14" y="1807"/>
                    </a:cubicBezTo>
                    <a:lnTo>
                      <a:pt x="709" y="1807"/>
                    </a:lnTo>
                    <a:cubicBezTo>
                      <a:pt x="717" y="1807"/>
                      <a:pt x="724" y="1801"/>
                      <a:pt x="724" y="1794"/>
                    </a:cubicBezTo>
                    <a:lnTo>
                      <a:pt x="724" y="14"/>
                    </a:lnTo>
                    <a:cubicBezTo>
                      <a:pt x="724" y="8"/>
                      <a:pt x="717" y="1"/>
                      <a:pt x="709" y="1"/>
                    </a:cubicBezTo>
                    <a:close/>
                  </a:path>
                </a:pathLst>
              </a:custGeom>
              <a:solidFill>
                <a:srgbClr val="D8C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5"/>
              <p:cNvSpPr/>
              <p:nvPr/>
            </p:nvSpPr>
            <p:spPr>
              <a:xfrm>
                <a:off x="1683975" y="1124475"/>
                <a:ext cx="181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809" extrusionOk="0">
                    <a:moveTo>
                      <a:pt x="14" y="1"/>
                    </a:moveTo>
                    <a:cubicBezTo>
                      <a:pt x="7" y="1"/>
                      <a:pt x="0" y="8"/>
                      <a:pt x="0" y="15"/>
                    </a:cubicBezTo>
                    <a:lnTo>
                      <a:pt x="0" y="1794"/>
                    </a:lnTo>
                    <a:cubicBezTo>
                      <a:pt x="0" y="1801"/>
                      <a:pt x="7" y="1808"/>
                      <a:pt x="14" y="1808"/>
                    </a:cubicBezTo>
                    <a:lnTo>
                      <a:pt x="709" y="1808"/>
                    </a:lnTo>
                    <a:cubicBezTo>
                      <a:pt x="717" y="1808"/>
                      <a:pt x="724" y="1801"/>
                      <a:pt x="724" y="1794"/>
                    </a:cubicBezTo>
                    <a:lnTo>
                      <a:pt x="724" y="15"/>
                    </a:lnTo>
                    <a:cubicBezTo>
                      <a:pt x="724" y="8"/>
                      <a:pt x="717" y="1"/>
                      <a:pt x="7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5"/>
              <p:cNvSpPr/>
              <p:nvPr/>
            </p:nvSpPr>
            <p:spPr>
              <a:xfrm>
                <a:off x="1818000" y="645825"/>
                <a:ext cx="9225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4916" extrusionOk="0">
                    <a:moveTo>
                      <a:pt x="1" y="1"/>
                    </a:moveTo>
                    <a:lnTo>
                      <a:pt x="2346" y="4915"/>
                    </a:lnTo>
                    <a:lnTo>
                      <a:pt x="3690" y="1579"/>
                    </a:lnTo>
                    <a:lnTo>
                      <a:pt x="2296" y="4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D5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5"/>
              <p:cNvSpPr/>
              <p:nvPr/>
            </p:nvSpPr>
            <p:spPr>
              <a:xfrm>
                <a:off x="1910225" y="645825"/>
                <a:ext cx="74925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4824" extrusionOk="0">
                    <a:moveTo>
                      <a:pt x="2996" y="1"/>
                    </a:moveTo>
                    <a:lnTo>
                      <a:pt x="1040" y="4113"/>
                    </a:lnTo>
                    <a:lnTo>
                      <a:pt x="1" y="1579"/>
                    </a:lnTo>
                    <a:lnTo>
                      <a:pt x="1012" y="4823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rgbClr val="0D5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5"/>
              <p:cNvSpPr/>
              <p:nvPr/>
            </p:nvSpPr>
            <p:spPr>
              <a:xfrm>
                <a:off x="1813475" y="533650"/>
                <a:ext cx="1654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831" extrusionOk="0">
                    <a:moveTo>
                      <a:pt x="6617" y="0"/>
                    </a:moveTo>
                    <a:lnTo>
                      <a:pt x="0" y="208"/>
                    </a:lnTo>
                    <a:lnTo>
                      <a:pt x="1071" y="1831"/>
                    </a:lnTo>
                    <a:lnTo>
                      <a:pt x="5839" y="1716"/>
                    </a:lnTo>
                    <a:lnTo>
                      <a:pt x="66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5"/>
              <p:cNvSpPr/>
              <p:nvPr/>
            </p:nvSpPr>
            <p:spPr>
              <a:xfrm>
                <a:off x="1842550" y="483525"/>
                <a:ext cx="10605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438" extrusionOk="0">
                    <a:moveTo>
                      <a:pt x="161" y="0"/>
                    </a:moveTo>
                    <a:lnTo>
                      <a:pt x="161" y="0"/>
                    </a:lnTo>
                    <a:cubicBezTo>
                      <a:pt x="857" y="908"/>
                      <a:pt x="556" y="3044"/>
                      <a:pt x="183" y="3851"/>
                    </a:cubicBezTo>
                    <a:cubicBezTo>
                      <a:pt x="1" y="4246"/>
                      <a:pt x="988" y="4437"/>
                      <a:pt x="2022" y="4437"/>
                    </a:cubicBezTo>
                    <a:cubicBezTo>
                      <a:pt x="3106" y="4437"/>
                      <a:pt x="4242" y="4227"/>
                      <a:pt x="4134" y="3820"/>
                    </a:cubicBezTo>
                    <a:cubicBezTo>
                      <a:pt x="3923" y="3023"/>
                      <a:pt x="3478" y="1505"/>
                      <a:pt x="4141" y="175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5"/>
              <p:cNvSpPr/>
              <p:nvPr/>
            </p:nvSpPr>
            <p:spPr>
              <a:xfrm>
                <a:off x="1948375" y="404375"/>
                <a:ext cx="43200" cy="49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967" extrusionOk="0">
                    <a:moveTo>
                      <a:pt x="865" y="0"/>
                    </a:moveTo>
                    <a:cubicBezTo>
                      <a:pt x="388" y="0"/>
                      <a:pt x="1" y="441"/>
                      <a:pt x="1" y="984"/>
                    </a:cubicBezTo>
                    <a:cubicBezTo>
                      <a:pt x="1" y="1528"/>
                      <a:pt x="388" y="1967"/>
                      <a:pt x="865" y="1967"/>
                    </a:cubicBezTo>
                    <a:cubicBezTo>
                      <a:pt x="1342" y="1967"/>
                      <a:pt x="1728" y="1282"/>
                      <a:pt x="1728" y="737"/>
                    </a:cubicBezTo>
                    <a:cubicBezTo>
                      <a:pt x="1728" y="194"/>
                      <a:pt x="1342" y="0"/>
                      <a:pt x="865" y="0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65"/>
              <p:cNvSpPr/>
              <p:nvPr/>
            </p:nvSpPr>
            <p:spPr>
              <a:xfrm>
                <a:off x="1804350" y="404375"/>
                <a:ext cx="43200" cy="49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967" extrusionOk="0">
                    <a:moveTo>
                      <a:pt x="864" y="0"/>
                    </a:moveTo>
                    <a:cubicBezTo>
                      <a:pt x="388" y="0"/>
                      <a:pt x="1" y="194"/>
                      <a:pt x="1" y="737"/>
                    </a:cubicBezTo>
                    <a:cubicBezTo>
                      <a:pt x="1" y="1282"/>
                      <a:pt x="387" y="1967"/>
                      <a:pt x="864" y="1967"/>
                    </a:cubicBezTo>
                    <a:cubicBezTo>
                      <a:pt x="1342" y="1967"/>
                      <a:pt x="1728" y="1528"/>
                      <a:pt x="1728" y="984"/>
                    </a:cubicBezTo>
                    <a:cubicBezTo>
                      <a:pt x="1728" y="441"/>
                      <a:pt x="1341" y="0"/>
                      <a:pt x="864" y="0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65"/>
              <p:cNvSpPr/>
              <p:nvPr/>
            </p:nvSpPr>
            <p:spPr>
              <a:xfrm>
                <a:off x="1825950" y="312350"/>
                <a:ext cx="144050" cy="144075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5763" extrusionOk="0">
                    <a:moveTo>
                      <a:pt x="2881" y="1"/>
                    </a:moveTo>
                    <a:cubicBezTo>
                      <a:pt x="1289" y="1"/>
                      <a:pt x="0" y="1290"/>
                      <a:pt x="0" y="2881"/>
                    </a:cubicBezTo>
                    <a:cubicBezTo>
                      <a:pt x="0" y="4472"/>
                      <a:pt x="1291" y="5762"/>
                      <a:pt x="2881" y="5762"/>
                    </a:cubicBezTo>
                    <a:cubicBezTo>
                      <a:pt x="4472" y="5762"/>
                      <a:pt x="5761" y="4472"/>
                      <a:pt x="5761" y="2881"/>
                    </a:cubicBezTo>
                    <a:cubicBezTo>
                      <a:pt x="5761" y="1290"/>
                      <a:pt x="4473" y="1"/>
                      <a:pt x="2881" y="1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65"/>
              <p:cNvSpPr/>
              <p:nvPr/>
            </p:nvSpPr>
            <p:spPr>
              <a:xfrm>
                <a:off x="1825950" y="384375"/>
                <a:ext cx="144050" cy="138725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5549" extrusionOk="0">
                    <a:moveTo>
                      <a:pt x="0" y="0"/>
                    </a:moveTo>
                    <a:cubicBezTo>
                      <a:pt x="0" y="1749"/>
                      <a:pt x="314" y="3557"/>
                      <a:pt x="501" y="3828"/>
                    </a:cubicBezTo>
                    <a:cubicBezTo>
                      <a:pt x="689" y="4099"/>
                      <a:pt x="1875" y="5548"/>
                      <a:pt x="3001" y="5548"/>
                    </a:cubicBezTo>
                    <a:cubicBezTo>
                      <a:pt x="4126" y="5548"/>
                      <a:pt x="5314" y="3987"/>
                      <a:pt x="5466" y="3558"/>
                    </a:cubicBezTo>
                    <a:cubicBezTo>
                      <a:pt x="5619" y="3129"/>
                      <a:pt x="5761" y="1749"/>
                      <a:pt x="5761" y="0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65"/>
              <p:cNvSpPr/>
              <p:nvPr/>
            </p:nvSpPr>
            <p:spPr>
              <a:xfrm>
                <a:off x="1782300" y="533650"/>
                <a:ext cx="224950" cy="224400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8976" extrusionOk="0">
                    <a:moveTo>
                      <a:pt x="7864" y="0"/>
                    </a:moveTo>
                    <a:lnTo>
                      <a:pt x="5118" y="6066"/>
                    </a:lnTo>
                    <a:lnTo>
                      <a:pt x="1247" y="208"/>
                    </a:lnTo>
                    <a:lnTo>
                      <a:pt x="0" y="1967"/>
                    </a:lnTo>
                    <a:lnTo>
                      <a:pt x="5118" y="8976"/>
                    </a:lnTo>
                    <a:lnTo>
                      <a:pt x="8997" y="1882"/>
                    </a:lnTo>
                    <a:lnTo>
                      <a:pt x="78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65"/>
              <p:cNvSpPr/>
              <p:nvPr/>
            </p:nvSpPr>
            <p:spPr>
              <a:xfrm>
                <a:off x="1782300" y="580675"/>
                <a:ext cx="224950" cy="241150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9646" extrusionOk="0">
                    <a:moveTo>
                      <a:pt x="8997" y="1"/>
                    </a:moveTo>
                    <a:lnTo>
                      <a:pt x="5118" y="6572"/>
                    </a:lnTo>
                    <a:lnTo>
                      <a:pt x="0" y="86"/>
                    </a:lnTo>
                    <a:lnTo>
                      <a:pt x="4354" y="9646"/>
                    </a:lnTo>
                    <a:lnTo>
                      <a:pt x="6644" y="9646"/>
                    </a:lnTo>
                    <a:lnTo>
                      <a:pt x="89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65"/>
              <p:cNvSpPr/>
              <p:nvPr/>
            </p:nvSpPr>
            <p:spPr>
              <a:xfrm>
                <a:off x="1813350" y="277300"/>
                <a:ext cx="164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6440" extrusionOk="0">
                    <a:moveTo>
                      <a:pt x="3279" y="1"/>
                    </a:moveTo>
                    <a:cubicBezTo>
                      <a:pt x="2568" y="1"/>
                      <a:pt x="1855" y="286"/>
                      <a:pt x="1282" y="945"/>
                    </a:cubicBezTo>
                    <a:cubicBezTo>
                      <a:pt x="0" y="2483"/>
                      <a:pt x="179" y="4447"/>
                      <a:pt x="640" y="6285"/>
                    </a:cubicBezTo>
                    <a:lnTo>
                      <a:pt x="640" y="6285"/>
                    </a:lnTo>
                    <a:cubicBezTo>
                      <a:pt x="648" y="5680"/>
                      <a:pt x="1065" y="3467"/>
                      <a:pt x="1244" y="3203"/>
                    </a:cubicBezTo>
                    <a:cubicBezTo>
                      <a:pt x="1342" y="3060"/>
                      <a:pt x="2457" y="2954"/>
                      <a:pt x="3563" y="2954"/>
                    </a:cubicBezTo>
                    <a:cubicBezTo>
                      <a:pt x="4584" y="2954"/>
                      <a:pt x="5599" y="3044"/>
                      <a:pt x="5798" y="3279"/>
                    </a:cubicBezTo>
                    <a:cubicBezTo>
                      <a:pt x="6061" y="3580"/>
                      <a:pt x="6212" y="5762"/>
                      <a:pt x="6173" y="6290"/>
                    </a:cubicBezTo>
                    <a:cubicBezTo>
                      <a:pt x="6362" y="5161"/>
                      <a:pt x="6588" y="3919"/>
                      <a:pt x="6399" y="2752"/>
                    </a:cubicBezTo>
                    <a:cubicBezTo>
                      <a:pt x="6148" y="1166"/>
                      <a:pt x="4717" y="1"/>
                      <a:pt x="3279" y="1"/>
                    </a:cubicBezTo>
                    <a:close/>
                    <a:moveTo>
                      <a:pt x="640" y="6285"/>
                    </a:moveTo>
                    <a:cubicBezTo>
                      <a:pt x="639" y="6316"/>
                      <a:pt x="640" y="6342"/>
                      <a:pt x="642" y="6365"/>
                    </a:cubicBezTo>
                    <a:lnTo>
                      <a:pt x="679" y="6439"/>
                    </a:lnTo>
                    <a:cubicBezTo>
                      <a:pt x="666" y="6388"/>
                      <a:pt x="653" y="6336"/>
                      <a:pt x="640" y="6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0" name="Google Shape;2470;p65"/>
            <p:cNvGrpSpPr/>
            <p:nvPr/>
          </p:nvGrpSpPr>
          <p:grpSpPr>
            <a:xfrm>
              <a:off x="6096088" y="1184365"/>
              <a:ext cx="1026154" cy="922471"/>
              <a:chOff x="6096088" y="1184365"/>
              <a:chExt cx="1026154" cy="922471"/>
            </a:xfrm>
          </p:grpSpPr>
          <p:grpSp>
            <p:nvGrpSpPr>
              <p:cNvPr id="2471" name="Google Shape;2471;p65"/>
              <p:cNvGrpSpPr/>
              <p:nvPr/>
            </p:nvGrpSpPr>
            <p:grpSpPr>
              <a:xfrm flipH="1">
                <a:off x="6096088" y="1184365"/>
                <a:ext cx="1026154" cy="922471"/>
                <a:chOff x="6797675" y="490575"/>
                <a:chExt cx="946200" cy="850595"/>
              </a:xfrm>
            </p:grpSpPr>
            <p:sp>
              <p:nvSpPr>
                <p:cNvPr id="2472" name="Google Shape;2472;p65"/>
                <p:cNvSpPr/>
                <p:nvPr/>
              </p:nvSpPr>
              <p:spPr>
                <a:xfrm>
                  <a:off x="6797675" y="490575"/>
                  <a:ext cx="946200" cy="6807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65"/>
                <p:cNvSpPr/>
                <p:nvPr/>
              </p:nvSpPr>
              <p:spPr>
                <a:xfrm flipH="1">
                  <a:off x="6923217" y="1025478"/>
                  <a:ext cx="175158" cy="31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" h="5537" extrusionOk="0">
                      <a:moveTo>
                        <a:pt x="3071" y="0"/>
                      </a:moveTo>
                      <a:lnTo>
                        <a:pt x="0" y="2437"/>
                      </a:lnTo>
                      <a:lnTo>
                        <a:pt x="3071" y="5537"/>
                      </a:lnTo>
                      <a:lnTo>
                        <a:pt x="307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4" name="Google Shape;2474;p65"/>
              <p:cNvGrpSpPr/>
              <p:nvPr/>
            </p:nvGrpSpPr>
            <p:grpSpPr>
              <a:xfrm>
                <a:off x="6316153" y="1505326"/>
                <a:ext cx="586034" cy="119651"/>
                <a:chOff x="6504850" y="1400400"/>
                <a:chExt cx="377575" cy="77100"/>
              </a:xfrm>
            </p:grpSpPr>
            <p:sp>
              <p:nvSpPr>
                <p:cNvPr id="2475" name="Google Shape;2475;p65"/>
                <p:cNvSpPr/>
                <p:nvPr/>
              </p:nvSpPr>
              <p:spPr>
                <a:xfrm>
                  <a:off x="6504850" y="1400400"/>
                  <a:ext cx="77100" cy="7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65"/>
                <p:cNvSpPr/>
                <p:nvPr/>
              </p:nvSpPr>
              <p:spPr>
                <a:xfrm>
                  <a:off x="6658875" y="1400400"/>
                  <a:ext cx="77100" cy="7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65"/>
                <p:cNvSpPr/>
                <p:nvPr/>
              </p:nvSpPr>
              <p:spPr>
                <a:xfrm>
                  <a:off x="6805325" y="1400400"/>
                  <a:ext cx="77100" cy="7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66"/>
          <p:cNvSpPr txBox="1">
            <a:spLocks noGrp="1"/>
          </p:cNvSpPr>
          <p:nvPr>
            <p:ph type="title"/>
          </p:nvPr>
        </p:nvSpPr>
        <p:spPr>
          <a:xfrm>
            <a:off x="4068700" y="2341313"/>
            <a:ext cx="43602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&amp; Competition</a:t>
            </a:r>
            <a:endParaRPr/>
          </a:p>
        </p:txBody>
      </p:sp>
      <p:sp>
        <p:nvSpPr>
          <p:cNvPr id="2484" name="Google Shape;2484;p66"/>
          <p:cNvSpPr txBox="1">
            <a:spLocks noGrp="1"/>
          </p:cNvSpPr>
          <p:nvPr>
            <p:ph type="title" idx="2"/>
          </p:nvPr>
        </p:nvSpPr>
        <p:spPr>
          <a:xfrm>
            <a:off x="6722350" y="802276"/>
            <a:ext cx="1649400" cy="1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485" name="Google Shape;2485;p66"/>
          <p:cNvCxnSpPr/>
          <p:nvPr/>
        </p:nvCxnSpPr>
        <p:spPr>
          <a:xfrm>
            <a:off x="4400675" y="3678038"/>
            <a:ext cx="3990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6" name="Google Shape;2486;p66"/>
          <p:cNvGrpSpPr/>
          <p:nvPr/>
        </p:nvGrpSpPr>
        <p:grpSpPr>
          <a:xfrm>
            <a:off x="713192" y="694150"/>
            <a:ext cx="4200958" cy="3908065"/>
            <a:chOff x="713192" y="694150"/>
            <a:chExt cx="4200958" cy="3908065"/>
          </a:xfrm>
        </p:grpSpPr>
        <p:grpSp>
          <p:nvGrpSpPr>
            <p:cNvPr id="2487" name="Google Shape;2487;p66"/>
            <p:cNvGrpSpPr/>
            <p:nvPr/>
          </p:nvGrpSpPr>
          <p:grpSpPr>
            <a:xfrm>
              <a:off x="2042725" y="694150"/>
              <a:ext cx="2871426" cy="2289552"/>
              <a:chOff x="2042725" y="694150"/>
              <a:chExt cx="2871426" cy="2289552"/>
            </a:xfrm>
          </p:grpSpPr>
          <p:sp>
            <p:nvSpPr>
              <p:cNvPr id="2488" name="Google Shape;2488;p66"/>
              <p:cNvSpPr/>
              <p:nvPr/>
            </p:nvSpPr>
            <p:spPr>
              <a:xfrm>
                <a:off x="2042725" y="843975"/>
                <a:ext cx="2329333" cy="1820793"/>
              </a:xfrm>
              <a:custGeom>
                <a:avLst/>
                <a:gdLst/>
                <a:ahLst/>
                <a:cxnLst/>
                <a:rect l="l" t="t" r="r" b="b"/>
                <a:pathLst>
                  <a:path w="54737" h="43531" extrusionOk="0">
                    <a:moveTo>
                      <a:pt x="29" y="0"/>
                    </a:moveTo>
                    <a:cubicBezTo>
                      <a:pt x="14" y="0"/>
                      <a:pt x="1" y="13"/>
                      <a:pt x="1" y="28"/>
                    </a:cubicBezTo>
                    <a:lnTo>
                      <a:pt x="1" y="43502"/>
                    </a:lnTo>
                    <a:cubicBezTo>
                      <a:pt x="1" y="43518"/>
                      <a:pt x="14" y="43530"/>
                      <a:pt x="29" y="43530"/>
                    </a:cubicBezTo>
                    <a:lnTo>
                      <a:pt x="54708" y="43530"/>
                    </a:lnTo>
                    <a:cubicBezTo>
                      <a:pt x="54724" y="43530"/>
                      <a:pt x="54736" y="43518"/>
                      <a:pt x="54736" y="43502"/>
                    </a:cubicBezTo>
                    <a:lnTo>
                      <a:pt x="54736" y="28"/>
                    </a:lnTo>
                    <a:cubicBezTo>
                      <a:pt x="54736" y="13"/>
                      <a:pt x="54724" y="0"/>
                      <a:pt x="54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89" name="Google Shape;2489;p66"/>
              <p:cNvGrpSpPr/>
              <p:nvPr/>
            </p:nvGrpSpPr>
            <p:grpSpPr>
              <a:xfrm>
                <a:off x="2215820" y="971716"/>
                <a:ext cx="299443" cy="72905"/>
                <a:chOff x="2215820" y="971716"/>
                <a:chExt cx="299443" cy="72905"/>
              </a:xfrm>
            </p:grpSpPr>
            <p:sp>
              <p:nvSpPr>
                <p:cNvPr id="2490" name="Google Shape;2490;p66"/>
                <p:cNvSpPr/>
                <p:nvPr/>
              </p:nvSpPr>
              <p:spPr>
                <a:xfrm>
                  <a:off x="2215820" y="971716"/>
                  <a:ext cx="72864" cy="7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" h="1743" extrusionOk="0">
                      <a:moveTo>
                        <a:pt x="871" y="1"/>
                      </a:moveTo>
                      <a:cubicBezTo>
                        <a:pt x="390" y="1"/>
                        <a:pt x="1" y="391"/>
                        <a:pt x="1" y="872"/>
                      </a:cubicBezTo>
                      <a:cubicBezTo>
                        <a:pt x="1" y="1352"/>
                        <a:pt x="390" y="1742"/>
                        <a:pt x="871" y="1742"/>
                      </a:cubicBezTo>
                      <a:cubicBezTo>
                        <a:pt x="1352" y="1742"/>
                        <a:pt x="1742" y="1352"/>
                        <a:pt x="1742" y="872"/>
                      </a:cubicBezTo>
                      <a:cubicBezTo>
                        <a:pt x="1742" y="391"/>
                        <a:pt x="1352" y="1"/>
                        <a:pt x="8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66"/>
                <p:cNvSpPr/>
                <p:nvPr/>
              </p:nvSpPr>
              <p:spPr>
                <a:xfrm>
                  <a:off x="2329130" y="971716"/>
                  <a:ext cx="72864" cy="7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" h="1743" extrusionOk="0">
                      <a:moveTo>
                        <a:pt x="871" y="1"/>
                      </a:moveTo>
                      <a:cubicBezTo>
                        <a:pt x="390" y="1"/>
                        <a:pt x="0" y="391"/>
                        <a:pt x="0" y="872"/>
                      </a:cubicBezTo>
                      <a:cubicBezTo>
                        <a:pt x="0" y="1352"/>
                        <a:pt x="390" y="1742"/>
                        <a:pt x="871" y="1742"/>
                      </a:cubicBezTo>
                      <a:cubicBezTo>
                        <a:pt x="1352" y="1742"/>
                        <a:pt x="1741" y="1352"/>
                        <a:pt x="1741" y="872"/>
                      </a:cubicBezTo>
                      <a:cubicBezTo>
                        <a:pt x="1741" y="391"/>
                        <a:pt x="1352" y="1"/>
                        <a:pt x="8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66"/>
                <p:cNvSpPr/>
                <p:nvPr/>
              </p:nvSpPr>
              <p:spPr>
                <a:xfrm>
                  <a:off x="2442399" y="971716"/>
                  <a:ext cx="72864" cy="7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" h="1743" extrusionOk="0">
                      <a:moveTo>
                        <a:pt x="871" y="1"/>
                      </a:moveTo>
                      <a:cubicBezTo>
                        <a:pt x="390" y="1"/>
                        <a:pt x="1" y="391"/>
                        <a:pt x="1" y="872"/>
                      </a:cubicBezTo>
                      <a:cubicBezTo>
                        <a:pt x="1" y="1352"/>
                        <a:pt x="390" y="1742"/>
                        <a:pt x="871" y="1742"/>
                      </a:cubicBezTo>
                      <a:cubicBezTo>
                        <a:pt x="1351" y="1742"/>
                        <a:pt x="1742" y="1352"/>
                        <a:pt x="1742" y="872"/>
                      </a:cubicBezTo>
                      <a:cubicBezTo>
                        <a:pt x="1742" y="391"/>
                        <a:pt x="1351" y="1"/>
                        <a:pt x="8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3" name="Google Shape;2493;p66"/>
              <p:cNvGrpSpPr/>
              <p:nvPr/>
            </p:nvGrpSpPr>
            <p:grpSpPr>
              <a:xfrm>
                <a:off x="2429892" y="1461432"/>
                <a:ext cx="430990" cy="560404"/>
                <a:chOff x="2429892" y="1461432"/>
                <a:chExt cx="430990" cy="560404"/>
              </a:xfrm>
            </p:grpSpPr>
            <p:sp>
              <p:nvSpPr>
                <p:cNvPr id="2494" name="Google Shape;2494;p66"/>
                <p:cNvSpPr/>
                <p:nvPr/>
              </p:nvSpPr>
              <p:spPr>
                <a:xfrm>
                  <a:off x="2429892" y="1836248"/>
                  <a:ext cx="211898" cy="185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6" h="4437" extrusionOk="0">
                      <a:moveTo>
                        <a:pt x="2533" y="0"/>
                      </a:moveTo>
                      <a:cubicBezTo>
                        <a:pt x="1736" y="0"/>
                        <a:pt x="966" y="431"/>
                        <a:pt x="569" y="1186"/>
                      </a:cubicBezTo>
                      <a:cubicBezTo>
                        <a:pt x="0" y="2271"/>
                        <a:pt x="417" y="3612"/>
                        <a:pt x="1502" y="4182"/>
                      </a:cubicBezTo>
                      <a:cubicBezTo>
                        <a:pt x="1831" y="4354"/>
                        <a:pt x="2183" y="4436"/>
                        <a:pt x="2531" y="4436"/>
                      </a:cubicBezTo>
                      <a:cubicBezTo>
                        <a:pt x="3329" y="4436"/>
                        <a:pt x="4099" y="4004"/>
                        <a:pt x="4496" y="3249"/>
                      </a:cubicBezTo>
                      <a:cubicBezTo>
                        <a:pt x="5066" y="2165"/>
                        <a:pt x="4648" y="824"/>
                        <a:pt x="3563" y="256"/>
                      </a:cubicBezTo>
                      <a:cubicBezTo>
                        <a:pt x="3234" y="82"/>
                        <a:pt x="2881" y="0"/>
                        <a:pt x="2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66"/>
                <p:cNvSpPr/>
                <p:nvPr/>
              </p:nvSpPr>
              <p:spPr>
                <a:xfrm>
                  <a:off x="2566668" y="1461432"/>
                  <a:ext cx="294215" cy="257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4" h="6159" extrusionOk="0">
                      <a:moveTo>
                        <a:pt x="3521" y="0"/>
                      </a:moveTo>
                      <a:cubicBezTo>
                        <a:pt x="2413" y="0"/>
                        <a:pt x="1343" y="600"/>
                        <a:pt x="791" y="1648"/>
                      </a:cubicBezTo>
                      <a:cubicBezTo>
                        <a:pt x="1" y="3154"/>
                        <a:pt x="580" y="5015"/>
                        <a:pt x="2085" y="5806"/>
                      </a:cubicBezTo>
                      <a:cubicBezTo>
                        <a:pt x="2542" y="6045"/>
                        <a:pt x="3031" y="6159"/>
                        <a:pt x="3514" y="6159"/>
                      </a:cubicBezTo>
                      <a:cubicBezTo>
                        <a:pt x="4621" y="6159"/>
                        <a:pt x="5692" y="5560"/>
                        <a:pt x="6243" y="4511"/>
                      </a:cubicBezTo>
                      <a:cubicBezTo>
                        <a:pt x="7033" y="3006"/>
                        <a:pt x="6455" y="1144"/>
                        <a:pt x="4948" y="353"/>
                      </a:cubicBezTo>
                      <a:cubicBezTo>
                        <a:pt x="4492" y="114"/>
                        <a:pt x="4003" y="0"/>
                        <a:pt x="35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66"/>
                <p:cNvSpPr/>
                <p:nvPr/>
              </p:nvSpPr>
              <p:spPr>
                <a:xfrm>
                  <a:off x="2535841" y="1590260"/>
                  <a:ext cx="285222" cy="338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" h="8099" fill="none" extrusionOk="0">
                      <a:moveTo>
                        <a:pt x="0" y="8098"/>
                      </a:moveTo>
                      <a:lnTo>
                        <a:pt x="6818" y="6888"/>
                      </a:lnTo>
                      <a:lnTo>
                        <a:pt x="425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7" name="Google Shape;2497;p66"/>
              <p:cNvGrpSpPr/>
              <p:nvPr/>
            </p:nvGrpSpPr>
            <p:grpSpPr>
              <a:xfrm>
                <a:off x="4044055" y="1298932"/>
                <a:ext cx="870095" cy="885488"/>
                <a:chOff x="4044055" y="1298932"/>
                <a:chExt cx="870095" cy="885488"/>
              </a:xfrm>
            </p:grpSpPr>
            <p:sp>
              <p:nvSpPr>
                <p:cNvPr id="2498" name="Google Shape;2498;p66"/>
                <p:cNvSpPr/>
                <p:nvPr/>
              </p:nvSpPr>
              <p:spPr>
                <a:xfrm>
                  <a:off x="4188569" y="1298932"/>
                  <a:ext cx="681495" cy="561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3" h="13434" extrusionOk="0">
                      <a:moveTo>
                        <a:pt x="10784" y="1"/>
                      </a:moveTo>
                      <a:cubicBezTo>
                        <a:pt x="10780" y="1"/>
                        <a:pt x="10775" y="2"/>
                        <a:pt x="10771" y="4"/>
                      </a:cubicBezTo>
                      <a:lnTo>
                        <a:pt x="0" y="5321"/>
                      </a:lnTo>
                      <a:lnTo>
                        <a:pt x="6358" y="13434"/>
                      </a:lnTo>
                      <a:lnTo>
                        <a:pt x="16271" y="10708"/>
                      </a:lnTo>
                      <a:cubicBezTo>
                        <a:pt x="16286" y="10704"/>
                        <a:pt x="16292" y="10689"/>
                        <a:pt x="16284" y="10676"/>
                      </a:cubicBezTo>
                      <a:lnTo>
                        <a:pt x="10810" y="16"/>
                      </a:lnTo>
                      <a:cubicBezTo>
                        <a:pt x="10805" y="7"/>
                        <a:pt x="10795" y="1"/>
                        <a:pt x="107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66"/>
                <p:cNvSpPr/>
                <p:nvPr/>
              </p:nvSpPr>
              <p:spPr>
                <a:xfrm>
                  <a:off x="4044055" y="1506229"/>
                  <a:ext cx="831196" cy="678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2" h="16214" extrusionOk="0">
                      <a:moveTo>
                        <a:pt x="3596" y="0"/>
                      </a:moveTo>
                      <a:cubicBezTo>
                        <a:pt x="3583" y="0"/>
                        <a:pt x="3573" y="8"/>
                        <a:pt x="3569" y="20"/>
                      </a:cubicBezTo>
                      <a:lnTo>
                        <a:pt x="6" y="10813"/>
                      </a:lnTo>
                      <a:cubicBezTo>
                        <a:pt x="0" y="10828"/>
                        <a:pt x="9" y="10844"/>
                        <a:pt x="24" y="10849"/>
                      </a:cubicBezTo>
                      <a:lnTo>
                        <a:pt x="16267" y="16212"/>
                      </a:lnTo>
                      <a:cubicBezTo>
                        <a:pt x="16270" y="16213"/>
                        <a:pt x="16273" y="16213"/>
                        <a:pt x="16276" y="16213"/>
                      </a:cubicBezTo>
                      <a:cubicBezTo>
                        <a:pt x="16288" y="16213"/>
                        <a:pt x="16299" y="16206"/>
                        <a:pt x="16302" y="16194"/>
                      </a:cubicBezTo>
                      <a:lnTo>
                        <a:pt x="19867" y="5401"/>
                      </a:lnTo>
                      <a:cubicBezTo>
                        <a:pt x="19871" y="5385"/>
                        <a:pt x="19863" y="5369"/>
                        <a:pt x="19848" y="5364"/>
                      </a:cubicBezTo>
                      <a:lnTo>
                        <a:pt x="3605" y="2"/>
                      </a:lnTo>
                      <a:cubicBezTo>
                        <a:pt x="3602" y="1"/>
                        <a:pt x="3599" y="0"/>
                        <a:pt x="35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66"/>
                <p:cNvSpPr/>
                <p:nvPr/>
              </p:nvSpPr>
              <p:spPr>
                <a:xfrm>
                  <a:off x="4199862" y="1358076"/>
                  <a:ext cx="714288" cy="50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7" h="12020" extrusionOk="0">
                      <a:moveTo>
                        <a:pt x="1320" y="0"/>
                      </a:moveTo>
                      <a:lnTo>
                        <a:pt x="1" y="3997"/>
                      </a:lnTo>
                      <a:lnTo>
                        <a:pt x="6088" y="12020"/>
                      </a:lnTo>
                      <a:lnTo>
                        <a:pt x="15758" y="9198"/>
                      </a:lnTo>
                      <a:lnTo>
                        <a:pt x="17077" y="5202"/>
                      </a:lnTo>
                      <a:lnTo>
                        <a:pt x="13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66"/>
                <p:cNvSpPr/>
                <p:nvPr/>
              </p:nvSpPr>
              <p:spPr>
                <a:xfrm>
                  <a:off x="4259759" y="1519572"/>
                  <a:ext cx="558690" cy="18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7" h="4410" fill="none" extrusionOk="0">
                      <a:moveTo>
                        <a:pt x="1" y="1"/>
                      </a:moveTo>
                      <a:lnTo>
                        <a:pt x="13357" y="4410"/>
                      </a:lnTo>
                    </a:path>
                  </a:pathLst>
                </a:custGeom>
                <a:noFill/>
                <a:ln w="7100" cap="rnd" cmpd="sng">
                  <a:solidFill>
                    <a:schemeClr val="dk1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66"/>
                <p:cNvSpPr/>
                <p:nvPr/>
              </p:nvSpPr>
              <p:spPr>
                <a:xfrm>
                  <a:off x="4245747" y="1561985"/>
                  <a:ext cx="558732" cy="1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8" h="4411" fill="none" extrusionOk="0">
                      <a:moveTo>
                        <a:pt x="1" y="1"/>
                      </a:moveTo>
                      <a:lnTo>
                        <a:pt x="13357" y="4410"/>
                      </a:lnTo>
                    </a:path>
                  </a:pathLst>
                </a:custGeom>
                <a:noFill/>
                <a:ln w="7100" cap="rnd" cmpd="sng">
                  <a:solidFill>
                    <a:schemeClr val="dk1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66"/>
                <p:cNvSpPr/>
                <p:nvPr/>
              </p:nvSpPr>
              <p:spPr>
                <a:xfrm>
                  <a:off x="4231776" y="1604440"/>
                  <a:ext cx="558648" cy="18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6" h="4410" fill="none" extrusionOk="0">
                      <a:moveTo>
                        <a:pt x="0" y="0"/>
                      </a:moveTo>
                      <a:lnTo>
                        <a:pt x="13355" y="4410"/>
                      </a:lnTo>
                    </a:path>
                  </a:pathLst>
                </a:custGeom>
                <a:noFill/>
                <a:ln w="7100" cap="rnd" cmpd="sng">
                  <a:solidFill>
                    <a:schemeClr val="dk1"/>
                  </a:solidFill>
                  <a:prstDash val="solid"/>
                  <a:miter lim="11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66"/>
                <p:cNvSpPr/>
                <p:nvPr/>
              </p:nvSpPr>
              <p:spPr>
                <a:xfrm>
                  <a:off x="4194132" y="1569347"/>
                  <a:ext cx="630048" cy="370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3" h="8863" extrusionOk="0">
                      <a:moveTo>
                        <a:pt x="939" y="1"/>
                      </a:moveTo>
                      <a:lnTo>
                        <a:pt x="0" y="1180"/>
                      </a:lnTo>
                      <a:lnTo>
                        <a:pt x="6800" y="8863"/>
                      </a:lnTo>
                      <a:lnTo>
                        <a:pt x="14437" y="6284"/>
                      </a:lnTo>
                      <a:lnTo>
                        <a:pt x="15062" y="4390"/>
                      </a:lnTo>
                      <a:lnTo>
                        <a:pt x="6225" y="6969"/>
                      </a:lnTo>
                      <a:lnTo>
                        <a:pt x="93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5" name="Google Shape;2505;p66"/>
              <p:cNvGrpSpPr/>
              <p:nvPr/>
            </p:nvGrpSpPr>
            <p:grpSpPr>
              <a:xfrm>
                <a:off x="2808138" y="1288643"/>
                <a:ext cx="1331494" cy="1695058"/>
                <a:chOff x="2808138" y="1288643"/>
                <a:chExt cx="1331494" cy="1695058"/>
              </a:xfrm>
            </p:grpSpPr>
            <p:sp>
              <p:nvSpPr>
                <p:cNvPr id="2506" name="Google Shape;2506;p66"/>
                <p:cNvSpPr/>
                <p:nvPr/>
              </p:nvSpPr>
              <p:spPr>
                <a:xfrm>
                  <a:off x="2881085" y="2031414"/>
                  <a:ext cx="531920" cy="952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22767" extrusionOk="0">
                      <a:moveTo>
                        <a:pt x="5967" y="0"/>
                      </a:moveTo>
                      <a:lnTo>
                        <a:pt x="1" y="9070"/>
                      </a:lnTo>
                      <a:lnTo>
                        <a:pt x="4615" y="22767"/>
                      </a:lnTo>
                      <a:lnTo>
                        <a:pt x="12716" y="20038"/>
                      </a:lnTo>
                      <a:lnTo>
                        <a:pt x="59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66"/>
                <p:cNvSpPr/>
                <p:nvPr/>
              </p:nvSpPr>
              <p:spPr>
                <a:xfrm>
                  <a:off x="3536814" y="1529527"/>
                  <a:ext cx="602818" cy="12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2" h="28914" extrusionOk="0">
                      <a:moveTo>
                        <a:pt x="5592" y="1"/>
                      </a:moveTo>
                      <a:lnTo>
                        <a:pt x="1" y="10185"/>
                      </a:lnTo>
                      <a:lnTo>
                        <a:pt x="6311" y="28914"/>
                      </a:lnTo>
                      <a:lnTo>
                        <a:pt x="14411" y="26185"/>
                      </a:lnTo>
                      <a:lnTo>
                        <a:pt x="559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66"/>
                <p:cNvSpPr/>
                <p:nvPr/>
              </p:nvSpPr>
              <p:spPr>
                <a:xfrm>
                  <a:off x="3147944" y="2001884"/>
                  <a:ext cx="628375" cy="859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3" h="20548" extrusionOk="0">
                      <a:moveTo>
                        <a:pt x="0" y="0"/>
                      </a:moveTo>
                      <a:lnTo>
                        <a:pt x="6921" y="20547"/>
                      </a:lnTo>
                      <a:lnTo>
                        <a:pt x="15022" y="17817"/>
                      </a:lnTo>
                      <a:lnTo>
                        <a:pt x="9114" y="278"/>
                      </a:lnTo>
                      <a:lnTo>
                        <a:pt x="7421" y="25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66"/>
                <p:cNvSpPr/>
                <p:nvPr/>
              </p:nvSpPr>
              <p:spPr>
                <a:xfrm>
                  <a:off x="2808138" y="1346950"/>
                  <a:ext cx="1068316" cy="1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1" h="27322" extrusionOk="0">
                      <a:moveTo>
                        <a:pt x="23058" y="1"/>
                      </a:moveTo>
                      <a:lnTo>
                        <a:pt x="15188" y="16484"/>
                      </a:lnTo>
                      <a:lnTo>
                        <a:pt x="7860" y="13905"/>
                      </a:lnTo>
                      <a:lnTo>
                        <a:pt x="1" y="25806"/>
                      </a:lnTo>
                      <a:lnTo>
                        <a:pt x="2298" y="27322"/>
                      </a:lnTo>
                      <a:lnTo>
                        <a:pt x="8973" y="17215"/>
                      </a:lnTo>
                      <a:lnTo>
                        <a:pt x="16606" y="19901"/>
                      </a:lnTo>
                      <a:lnTo>
                        <a:pt x="25541" y="1186"/>
                      </a:lnTo>
                      <a:lnTo>
                        <a:pt x="230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66"/>
                <p:cNvSpPr/>
                <p:nvPr/>
              </p:nvSpPr>
              <p:spPr>
                <a:xfrm>
                  <a:off x="3709143" y="1288643"/>
                  <a:ext cx="185881" cy="16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4" h="3896" extrusionOk="0">
                      <a:moveTo>
                        <a:pt x="3608" y="0"/>
                      </a:moveTo>
                      <a:lnTo>
                        <a:pt x="1" y="2057"/>
                      </a:lnTo>
                      <a:lnTo>
                        <a:pt x="4443" y="3895"/>
                      </a:lnTo>
                      <a:lnTo>
                        <a:pt x="360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1" name="Google Shape;2511;p66"/>
              <p:cNvSpPr/>
              <p:nvPr/>
            </p:nvSpPr>
            <p:spPr>
              <a:xfrm>
                <a:off x="2290147" y="2282630"/>
                <a:ext cx="259832" cy="224948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5378" extrusionOk="0">
                    <a:moveTo>
                      <a:pt x="1559" y="0"/>
                    </a:moveTo>
                    <a:cubicBezTo>
                      <a:pt x="698" y="0"/>
                      <a:pt x="1" y="698"/>
                      <a:pt x="1" y="1558"/>
                    </a:cubicBezTo>
                    <a:cubicBezTo>
                      <a:pt x="1" y="1966"/>
                      <a:pt x="159" y="2338"/>
                      <a:pt x="416" y="2614"/>
                    </a:cubicBezTo>
                    <a:cubicBezTo>
                      <a:pt x="424" y="2625"/>
                      <a:pt x="2810" y="5377"/>
                      <a:pt x="3117" y="5377"/>
                    </a:cubicBezTo>
                    <a:cubicBezTo>
                      <a:pt x="3422" y="5377"/>
                      <a:pt x="5769" y="2644"/>
                      <a:pt x="5769" y="2644"/>
                    </a:cubicBezTo>
                    <a:cubicBezTo>
                      <a:pt x="6041" y="2364"/>
                      <a:pt x="6211" y="1981"/>
                      <a:pt x="6211" y="1558"/>
                    </a:cubicBezTo>
                    <a:cubicBezTo>
                      <a:pt x="6211" y="698"/>
                      <a:pt x="5513" y="0"/>
                      <a:pt x="4652" y="0"/>
                    </a:cubicBezTo>
                    <a:cubicBezTo>
                      <a:pt x="3852" y="0"/>
                      <a:pt x="3195" y="604"/>
                      <a:pt x="3105" y="1380"/>
                    </a:cubicBezTo>
                    <a:cubicBezTo>
                      <a:pt x="3016" y="604"/>
                      <a:pt x="2358" y="0"/>
                      <a:pt x="1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6"/>
              <p:cNvSpPr/>
              <p:nvPr/>
            </p:nvSpPr>
            <p:spPr>
              <a:xfrm>
                <a:off x="2829512" y="694150"/>
                <a:ext cx="836132" cy="783053"/>
              </a:xfrm>
              <a:custGeom>
                <a:avLst/>
                <a:gdLst/>
                <a:ahLst/>
                <a:cxnLst/>
                <a:rect l="l" t="t" r="r" b="b"/>
                <a:pathLst>
                  <a:path w="19990" h="18721" extrusionOk="0">
                    <a:moveTo>
                      <a:pt x="10024" y="1"/>
                    </a:moveTo>
                    <a:cubicBezTo>
                      <a:pt x="5602" y="1"/>
                      <a:pt x="1680" y="3218"/>
                      <a:pt x="886" y="7776"/>
                    </a:cubicBezTo>
                    <a:cubicBezTo>
                      <a:pt x="1" y="12870"/>
                      <a:pt x="3359" y="17708"/>
                      <a:pt x="8390" y="18584"/>
                    </a:cubicBezTo>
                    <a:cubicBezTo>
                      <a:pt x="8920" y="18676"/>
                      <a:pt x="9447" y="18720"/>
                      <a:pt x="9966" y="18720"/>
                    </a:cubicBezTo>
                    <a:cubicBezTo>
                      <a:pt x="14387" y="18720"/>
                      <a:pt x="18310" y="15503"/>
                      <a:pt x="19103" y="10945"/>
                    </a:cubicBezTo>
                    <a:cubicBezTo>
                      <a:pt x="19989" y="5852"/>
                      <a:pt x="16629" y="1013"/>
                      <a:pt x="11601" y="137"/>
                    </a:cubicBezTo>
                    <a:cubicBezTo>
                      <a:pt x="11071" y="45"/>
                      <a:pt x="10544" y="1"/>
                      <a:pt x="100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6"/>
              <p:cNvSpPr/>
              <p:nvPr/>
            </p:nvSpPr>
            <p:spPr>
              <a:xfrm>
                <a:off x="2889952" y="712261"/>
                <a:ext cx="357625" cy="373394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8927" extrusionOk="0">
                    <a:moveTo>
                      <a:pt x="5815" y="0"/>
                    </a:moveTo>
                    <a:cubicBezTo>
                      <a:pt x="3223" y="825"/>
                      <a:pt x="1061" y="2784"/>
                      <a:pt x="0" y="5396"/>
                    </a:cubicBezTo>
                    <a:lnTo>
                      <a:pt x="8550" y="8927"/>
                    </a:lnTo>
                    <a:lnTo>
                      <a:pt x="58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6"/>
              <p:cNvSpPr/>
              <p:nvPr/>
            </p:nvSpPr>
            <p:spPr>
              <a:xfrm>
                <a:off x="3927900" y="964857"/>
                <a:ext cx="174253" cy="241512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5774" extrusionOk="0">
                    <a:moveTo>
                      <a:pt x="1830" y="1"/>
                    </a:moveTo>
                    <a:cubicBezTo>
                      <a:pt x="1817" y="1"/>
                      <a:pt x="1805" y="2"/>
                      <a:pt x="1792" y="5"/>
                    </a:cubicBezTo>
                    <a:lnTo>
                      <a:pt x="979" y="181"/>
                    </a:lnTo>
                    <a:cubicBezTo>
                      <a:pt x="933" y="190"/>
                      <a:pt x="898" y="215"/>
                      <a:pt x="872" y="255"/>
                    </a:cubicBezTo>
                    <a:cubicBezTo>
                      <a:pt x="846" y="295"/>
                      <a:pt x="838" y="338"/>
                      <a:pt x="847" y="384"/>
                    </a:cubicBezTo>
                    <a:lnTo>
                      <a:pt x="947" y="843"/>
                    </a:lnTo>
                    <a:cubicBezTo>
                      <a:pt x="770" y="930"/>
                      <a:pt x="617" y="1029"/>
                      <a:pt x="489" y="1144"/>
                    </a:cubicBezTo>
                    <a:cubicBezTo>
                      <a:pt x="359" y="1259"/>
                      <a:pt x="256" y="1382"/>
                      <a:pt x="179" y="1516"/>
                    </a:cubicBezTo>
                    <a:cubicBezTo>
                      <a:pt x="102" y="1650"/>
                      <a:pt x="50" y="1790"/>
                      <a:pt x="25" y="1936"/>
                    </a:cubicBezTo>
                    <a:cubicBezTo>
                      <a:pt x="1" y="2082"/>
                      <a:pt x="4" y="2228"/>
                      <a:pt x="35" y="2373"/>
                    </a:cubicBezTo>
                    <a:cubicBezTo>
                      <a:pt x="112" y="2729"/>
                      <a:pt x="272" y="2992"/>
                      <a:pt x="515" y="3163"/>
                    </a:cubicBezTo>
                    <a:cubicBezTo>
                      <a:pt x="756" y="3333"/>
                      <a:pt x="1097" y="3418"/>
                      <a:pt x="1539" y="3418"/>
                    </a:cubicBezTo>
                    <a:cubicBezTo>
                      <a:pt x="1541" y="3418"/>
                      <a:pt x="1544" y="3418"/>
                      <a:pt x="1547" y="3418"/>
                    </a:cubicBezTo>
                    <a:cubicBezTo>
                      <a:pt x="1786" y="3418"/>
                      <a:pt x="1993" y="3417"/>
                      <a:pt x="2168" y="3413"/>
                    </a:cubicBezTo>
                    <a:cubicBezTo>
                      <a:pt x="2197" y="3413"/>
                      <a:pt x="2225" y="3413"/>
                      <a:pt x="2252" y="3413"/>
                    </a:cubicBezTo>
                    <a:cubicBezTo>
                      <a:pt x="2389" y="3413"/>
                      <a:pt x="2506" y="3418"/>
                      <a:pt x="2603" y="3427"/>
                    </a:cubicBezTo>
                    <a:cubicBezTo>
                      <a:pt x="2717" y="3439"/>
                      <a:pt x="2807" y="3460"/>
                      <a:pt x="2869" y="3489"/>
                    </a:cubicBezTo>
                    <a:cubicBezTo>
                      <a:pt x="2932" y="3520"/>
                      <a:pt x="2970" y="3565"/>
                      <a:pt x="2984" y="3628"/>
                    </a:cubicBezTo>
                    <a:cubicBezTo>
                      <a:pt x="3011" y="3751"/>
                      <a:pt x="2956" y="3854"/>
                      <a:pt x="2818" y="3933"/>
                    </a:cubicBezTo>
                    <a:cubicBezTo>
                      <a:pt x="2682" y="4012"/>
                      <a:pt x="2504" y="4076"/>
                      <a:pt x="2285" y="4123"/>
                    </a:cubicBezTo>
                    <a:cubicBezTo>
                      <a:pt x="2195" y="4142"/>
                      <a:pt x="2114" y="4152"/>
                      <a:pt x="2041" y="4152"/>
                    </a:cubicBezTo>
                    <a:cubicBezTo>
                      <a:pt x="2013" y="4152"/>
                      <a:pt x="1987" y="4150"/>
                      <a:pt x="1962" y="4148"/>
                    </a:cubicBezTo>
                    <a:cubicBezTo>
                      <a:pt x="1871" y="4136"/>
                      <a:pt x="1792" y="4118"/>
                      <a:pt x="1728" y="4090"/>
                    </a:cubicBezTo>
                    <a:cubicBezTo>
                      <a:pt x="1664" y="4062"/>
                      <a:pt x="1611" y="4034"/>
                      <a:pt x="1570" y="4005"/>
                    </a:cubicBezTo>
                    <a:cubicBezTo>
                      <a:pt x="1529" y="3974"/>
                      <a:pt x="1499" y="3952"/>
                      <a:pt x="1478" y="3940"/>
                    </a:cubicBezTo>
                    <a:cubicBezTo>
                      <a:pt x="1438" y="3917"/>
                      <a:pt x="1401" y="3902"/>
                      <a:pt x="1365" y="3896"/>
                    </a:cubicBezTo>
                    <a:cubicBezTo>
                      <a:pt x="1351" y="3893"/>
                      <a:pt x="1337" y="3891"/>
                      <a:pt x="1321" y="3891"/>
                    </a:cubicBezTo>
                    <a:cubicBezTo>
                      <a:pt x="1293" y="3891"/>
                      <a:pt x="1260" y="3896"/>
                      <a:pt x="1224" y="3904"/>
                    </a:cubicBezTo>
                    <a:lnTo>
                      <a:pt x="409" y="4078"/>
                    </a:lnTo>
                    <a:cubicBezTo>
                      <a:pt x="376" y="4086"/>
                      <a:pt x="350" y="4107"/>
                      <a:pt x="329" y="4138"/>
                    </a:cubicBezTo>
                    <a:cubicBezTo>
                      <a:pt x="307" y="4171"/>
                      <a:pt x="301" y="4207"/>
                      <a:pt x="309" y="4244"/>
                    </a:cubicBezTo>
                    <a:cubicBezTo>
                      <a:pt x="340" y="4371"/>
                      <a:pt x="401" y="4491"/>
                      <a:pt x="491" y="4604"/>
                    </a:cubicBezTo>
                    <a:cubicBezTo>
                      <a:pt x="581" y="4717"/>
                      <a:pt x="693" y="4815"/>
                      <a:pt x="830" y="4898"/>
                    </a:cubicBezTo>
                    <a:cubicBezTo>
                      <a:pt x="968" y="4982"/>
                      <a:pt x="1125" y="5048"/>
                      <a:pt x="1302" y="5098"/>
                    </a:cubicBezTo>
                    <a:cubicBezTo>
                      <a:pt x="1480" y="5148"/>
                      <a:pt x="1673" y="5176"/>
                      <a:pt x="1882" y="5178"/>
                    </a:cubicBezTo>
                    <a:lnTo>
                      <a:pt x="1981" y="5637"/>
                    </a:lnTo>
                    <a:cubicBezTo>
                      <a:pt x="1991" y="5683"/>
                      <a:pt x="2016" y="5719"/>
                      <a:pt x="2057" y="5745"/>
                    </a:cubicBezTo>
                    <a:cubicBezTo>
                      <a:pt x="2085" y="5764"/>
                      <a:pt x="2116" y="5773"/>
                      <a:pt x="2147" y="5773"/>
                    </a:cubicBezTo>
                    <a:cubicBezTo>
                      <a:pt x="2160" y="5773"/>
                      <a:pt x="2172" y="5772"/>
                      <a:pt x="2185" y="5769"/>
                    </a:cubicBezTo>
                    <a:lnTo>
                      <a:pt x="2999" y="5593"/>
                    </a:lnTo>
                    <a:cubicBezTo>
                      <a:pt x="3044" y="5584"/>
                      <a:pt x="3080" y="5559"/>
                      <a:pt x="3105" y="5518"/>
                    </a:cubicBezTo>
                    <a:cubicBezTo>
                      <a:pt x="3131" y="5479"/>
                      <a:pt x="3139" y="5435"/>
                      <a:pt x="3130" y="5389"/>
                    </a:cubicBezTo>
                    <a:lnTo>
                      <a:pt x="3035" y="4949"/>
                    </a:lnTo>
                    <a:cubicBezTo>
                      <a:pt x="3230" y="4873"/>
                      <a:pt x="3405" y="4778"/>
                      <a:pt x="3559" y="4667"/>
                    </a:cubicBezTo>
                    <a:cubicBezTo>
                      <a:pt x="3712" y="4556"/>
                      <a:pt x="3837" y="4431"/>
                      <a:pt x="3934" y="4294"/>
                    </a:cubicBezTo>
                    <a:cubicBezTo>
                      <a:pt x="4029" y="4157"/>
                      <a:pt x="4095" y="4008"/>
                      <a:pt x="4130" y="3848"/>
                    </a:cubicBezTo>
                    <a:cubicBezTo>
                      <a:pt x="4165" y="3689"/>
                      <a:pt x="4164" y="3522"/>
                      <a:pt x="4127" y="3349"/>
                    </a:cubicBezTo>
                    <a:cubicBezTo>
                      <a:pt x="4085" y="3155"/>
                      <a:pt x="4020" y="2991"/>
                      <a:pt x="3932" y="2861"/>
                    </a:cubicBezTo>
                    <a:cubicBezTo>
                      <a:pt x="3846" y="2730"/>
                      <a:pt x="3734" y="2625"/>
                      <a:pt x="3599" y="2543"/>
                    </a:cubicBezTo>
                    <a:cubicBezTo>
                      <a:pt x="3460" y="2462"/>
                      <a:pt x="3300" y="2405"/>
                      <a:pt x="3115" y="2371"/>
                    </a:cubicBezTo>
                    <a:cubicBezTo>
                      <a:pt x="2951" y="2341"/>
                      <a:pt x="2767" y="2326"/>
                      <a:pt x="2561" y="2326"/>
                    </a:cubicBezTo>
                    <a:cubicBezTo>
                      <a:pt x="2535" y="2326"/>
                      <a:pt x="2509" y="2326"/>
                      <a:pt x="2482" y="2326"/>
                    </a:cubicBezTo>
                    <a:cubicBezTo>
                      <a:pt x="2244" y="2330"/>
                      <a:pt x="2045" y="2331"/>
                      <a:pt x="1885" y="2331"/>
                    </a:cubicBezTo>
                    <a:cubicBezTo>
                      <a:pt x="1725" y="2331"/>
                      <a:pt x="1595" y="2324"/>
                      <a:pt x="1494" y="2308"/>
                    </a:cubicBezTo>
                    <a:cubicBezTo>
                      <a:pt x="1393" y="2292"/>
                      <a:pt x="1318" y="2270"/>
                      <a:pt x="1269" y="2236"/>
                    </a:cubicBezTo>
                    <a:cubicBezTo>
                      <a:pt x="1222" y="2203"/>
                      <a:pt x="1191" y="2156"/>
                      <a:pt x="1177" y="2094"/>
                    </a:cubicBezTo>
                    <a:cubicBezTo>
                      <a:pt x="1165" y="2031"/>
                      <a:pt x="1171" y="1976"/>
                      <a:pt x="1197" y="1927"/>
                    </a:cubicBezTo>
                    <a:cubicBezTo>
                      <a:pt x="1223" y="1878"/>
                      <a:pt x="1261" y="1836"/>
                      <a:pt x="1312" y="1801"/>
                    </a:cubicBezTo>
                    <a:cubicBezTo>
                      <a:pt x="1364" y="1767"/>
                      <a:pt x="1425" y="1736"/>
                      <a:pt x="1494" y="1710"/>
                    </a:cubicBezTo>
                    <a:cubicBezTo>
                      <a:pt x="1564" y="1684"/>
                      <a:pt x="1639" y="1663"/>
                      <a:pt x="1719" y="1645"/>
                    </a:cubicBezTo>
                    <a:cubicBezTo>
                      <a:pt x="1802" y="1628"/>
                      <a:pt x="1878" y="1618"/>
                      <a:pt x="1945" y="1618"/>
                    </a:cubicBezTo>
                    <a:cubicBezTo>
                      <a:pt x="1964" y="1618"/>
                      <a:pt x="1982" y="1619"/>
                      <a:pt x="1999" y="1621"/>
                    </a:cubicBezTo>
                    <a:cubicBezTo>
                      <a:pt x="2078" y="1627"/>
                      <a:pt x="2145" y="1641"/>
                      <a:pt x="2202" y="1661"/>
                    </a:cubicBezTo>
                    <a:cubicBezTo>
                      <a:pt x="2259" y="1682"/>
                      <a:pt x="2303" y="1703"/>
                      <a:pt x="2336" y="1726"/>
                    </a:cubicBezTo>
                    <a:cubicBezTo>
                      <a:pt x="2370" y="1750"/>
                      <a:pt x="2394" y="1767"/>
                      <a:pt x="2409" y="1776"/>
                    </a:cubicBezTo>
                    <a:cubicBezTo>
                      <a:pt x="2454" y="1801"/>
                      <a:pt x="2495" y="1818"/>
                      <a:pt x="2533" y="1827"/>
                    </a:cubicBezTo>
                    <a:cubicBezTo>
                      <a:pt x="2549" y="1831"/>
                      <a:pt x="2567" y="1833"/>
                      <a:pt x="2586" y="1833"/>
                    </a:cubicBezTo>
                    <a:cubicBezTo>
                      <a:pt x="2613" y="1833"/>
                      <a:pt x="2644" y="1829"/>
                      <a:pt x="2679" y="1821"/>
                    </a:cubicBezTo>
                    <a:lnTo>
                      <a:pt x="3492" y="1647"/>
                    </a:lnTo>
                    <a:cubicBezTo>
                      <a:pt x="3525" y="1639"/>
                      <a:pt x="3552" y="1619"/>
                      <a:pt x="3574" y="1586"/>
                    </a:cubicBezTo>
                    <a:cubicBezTo>
                      <a:pt x="3594" y="1554"/>
                      <a:pt x="3601" y="1518"/>
                      <a:pt x="3593" y="1481"/>
                    </a:cubicBezTo>
                    <a:cubicBezTo>
                      <a:pt x="3566" y="1375"/>
                      <a:pt x="3509" y="1270"/>
                      <a:pt x="3422" y="1168"/>
                    </a:cubicBezTo>
                    <a:cubicBezTo>
                      <a:pt x="3334" y="1066"/>
                      <a:pt x="3226" y="973"/>
                      <a:pt x="3096" y="891"/>
                    </a:cubicBezTo>
                    <a:cubicBezTo>
                      <a:pt x="2965" y="808"/>
                      <a:pt x="2815" y="741"/>
                      <a:pt x="2646" y="689"/>
                    </a:cubicBezTo>
                    <a:cubicBezTo>
                      <a:pt x="2476" y="637"/>
                      <a:pt x="2293" y="607"/>
                      <a:pt x="2098" y="602"/>
                    </a:cubicBezTo>
                    <a:lnTo>
                      <a:pt x="1997" y="136"/>
                    </a:lnTo>
                    <a:cubicBezTo>
                      <a:pt x="1986" y="91"/>
                      <a:pt x="1962" y="55"/>
                      <a:pt x="1921" y="29"/>
                    </a:cubicBezTo>
                    <a:cubicBezTo>
                      <a:pt x="1892" y="10"/>
                      <a:pt x="1861" y="1"/>
                      <a:pt x="1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" name="Google Shape;2515;p66"/>
            <p:cNvGrpSpPr/>
            <p:nvPr/>
          </p:nvGrpSpPr>
          <p:grpSpPr>
            <a:xfrm>
              <a:off x="713192" y="1488322"/>
              <a:ext cx="1649446" cy="3113892"/>
              <a:chOff x="713192" y="1488322"/>
              <a:chExt cx="1649446" cy="3113892"/>
            </a:xfrm>
          </p:grpSpPr>
          <p:sp>
            <p:nvSpPr>
              <p:cNvPr id="2516" name="Google Shape;2516;p66"/>
              <p:cNvSpPr/>
              <p:nvPr/>
            </p:nvSpPr>
            <p:spPr>
              <a:xfrm>
                <a:off x="2198412" y="1951021"/>
                <a:ext cx="164225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275" extrusionOk="0">
                    <a:moveTo>
                      <a:pt x="1480" y="0"/>
                    </a:moveTo>
                    <a:cubicBezTo>
                      <a:pt x="1243" y="0"/>
                      <a:pt x="858" y="1523"/>
                      <a:pt x="94" y="1965"/>
                    </a:cubicBezTo>
                    <a:lnTo>
                      <a:pt x="94" y="1965"/>
                    </a:lnTo>
                    <a:lnTo>
                      <a:pt x="49" y="1914"/>
                    </a:lnTo>
                    <a:cubicBezTo>
                      <a:pt x="32" y="1960"/>
                      <a:pt x="0" y="1975"/>
                      <a:pt x="15" y="2006"/>
                    </a:cubicBezTo>
                    <a:cubicBezTo>
                      <a:pt x="42" y="1993"/>
                      <a:pt x="68" y="1980"/>
                      <a:pt x="94" y="1965"/>
                    </a:cubicBezTo>
                    <a:lnTo>
                      <a:pt x="94" y="1965"/>
                    </a:lnTo>
                    <a:lnTo>
                      <a:pt x="1257" y="3274"/>
                    </a:lnTo>
                    <a:cubicBezTo>
                      <a:pt x="1779" y="2994"/>
                      <a:pt x="2689" y="2555"/>
                      <a:pt x="3228" y="2286"/>
                    </a:cubicBezTo>
                    <a:cubicBezTo>
                      <a:pt x="3675" y="2063"/>
                      <a:pt x="3276" y="79"/>
                      <a:pt x="2663" y="79"/>
                    </a:cubicBezTo>
                    <a:cubicBezTo>
                      <a:pt x="2616" y="79"/>
                      <a:pt x="2567" y="91"/>
                      <a:pt x="2517" y="117"/>
                    </a:cubicBezTo>
                    <a:cubicBezTo>
                      <a:pt x="2131" y="315"/>
                      <a:pt x="1602" y="1004"/>
                      <a:pt x="1454" y="1004"/>
                    </a:cubicBezTo>
                    <a:cubicBezTo>
                      <a:pt x="1436" y="1004"/>
                      <a:pt x="1424" y="994"/>
                      <a:pt x="1418" y="972"/>
                    </a:cubicBezTo>
                    <a:cubicBezTo>
                      <a:pt x="1660" y="667"/>
                      <a:pt x="1730" y="28"/>
                      <a:pt x="1486" y="1"/>
                    </a:cubicBezTo>
                    <a:cubicBezTo>
                      <a:pt x="1484" y="1"/>
                      <a:pt x="1482" y="0"/>
                      <a:pt x="1480" y="0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6"/>
              <p:cNvSpPr/>
              <p:nvPr/>
            </p:nvSpPr>
            <p:spPr>
              <a:xfrm>
                <a:off x="2124073" y="2016827"/>
                <a:ext cx="153593" cy="128619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2879" extrusionOk="0">
                    <a:moveTo>
                      <a:pt x="2047" y="1"/>
                    </a:moveTo>
                    <a:cubicBezTo>
                      <a:pt x="2007" y="1"/>
                      <a:pt x="1968" y="9"/>
                      <a:pt x="1931" y="28"/>
                    </a:cubicBezTo>
                    <a:cubicBezTo>
                      <a:pt x="1374" y="309"/>
                      <a:pt x="1" y="902"/>
                      <a:pt x="1" y="902"/>
                    </a:cubicBezTo>
                    <a:lnTo>
                      <a:pt x="1135" y="2878"/>
                    </a:lnTo>
                    <a:cubicBezTo>
                      <a:pt x="1135" y="2878"/>
                      <a:pt x="2847" y="2101"/>
                      <a:pt x="3152" y="1915"/>
                    </a:cubicBezTo>
                    <a:cubicBezTo>
                      <a:pt x="3437" y="1741"/>
                      <a:pt x="2612" y="1"/>
                      <a:pt x="20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6"/>
              <p:cNvSpPr/>
              <p:nvPr/>
            </p:nvSpPr>
            <p:spPr>
              <a:xfrm>
                <a:off x="2069838" y="2265801"/>
                <a:ext cx="166950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036" extrusionOk="0">
                    <a:moveTo>
                      <a:pt x="2013" y="0"/>
                    </a:moveTo>
                    <a:cubicBezTo>
                      <a:pt x="1762" y="0"/>
                      <a:pt x="933" y="1253"/>
                      <a:pt x="93" y="1423"/>
                    </a:cubicBezTo>
                    <a:lnTo>
                      <a:pt x="93" y="1423"/>
                    </a:lnTo>
                    <a:lnTo>
                      <a:pt x="67" y="1361"/>
                    </a:lnTo>
                    <a:cubicBezTo>
                      <a:pt x="36" y="1399"/>
                      <a:pt x="1" y="1403"/>
                      <a:pt x="5" y="1437"/>
                    </a:cubicBezTo>
                    <a:cubicBezTo>
                      <a:pt x="35" y="1433"/>
                      <a:pt x="64" y="1429"/>
                      <a:pt x="93" y="1423"/>
                    </a:cubicBezTo>
                    <a:lnTo>
                      <a:pt x="93" y="1423"/>
                    </a:lnTo>
                    <a:lnTo>
                      <a:pt x="777" y="3035"/>
                    </a:lnTo>
                    <a:cubicBezTo>
                      <a:pt x="1361" y="2936"/>
                      <a:pt x="2364" y="2810"/>
                      <a:pt x="2960" y="2727"/>
                    </a:cubicBezTo>
                    <a:cubicBezTo>
                      <a:pt x="3480" y="2654"/>
                      <a:pt x="3736" y="440"/>
                      <a:pt x="3034" y="440"/>
                    </a:cubicBezTo>
                    <a:cubicBezTo>
                      <a:pt x="3016" y="440"/>
                      <a:pt x="2998" y="441"/>
                      <a:pt x="2979" y="444"/>
                    </a:cubicBezTo>
                    <a:cubicBezTo>
                      <a:pt x="2570" y="507"/>
                      <a:pt x="1895" y="950"/>
                      <a:pt x="1712" y="950"/>
                    </a:cubicBezTo>
                    <a:cubicBezTo>
                      <a:pt x="1679" y="950"/>
                      <a:pt x="1662" y="936"/>
                      <a:pt x="1664" y="904"/>
                    </a:cubicBezTo>
                    <a:cubicBezTo>
                      <a:pt x="1992" y="693"/>
                      <a:pt x="2261" y="109"/>
                      <a:pt x="2039" y="6"/>
                    </a:cubicBezTo>
                    <a:cubicBezTo>
                      <a:pt x="2031" y="2"/>
                      <a:pt x="2023" y="0"/>
                      <a:pt x="2013" y="0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6"/>
              <p:cNvSpPr/>
              <p:nvPr/>
            </p:nvSpPr>
            <p:spPr>
              <a:xfrm>
                <a:off x="713192" y="4388846"/>
                <a:ext cx="481016" cy="213368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4776" extrusionOk="0">
                    <a:moveTo>
                      <a:pt x="769" y="0"/>
                    </a:moveTo>
                    <a:lnTo>
                      <a:pt x="769" y="0"/>
                    </a:lnTo>
                    <a:cubicBezTo>
                      <a:pt x="495" y="2968"/>
                      <a:pt x="0" y="2985"/>
                      <a:pt x="3543" y="4083"/>
                    </a:cubicBezTo>
                    <a:cubicBezTo>
                      <a:pt x="4974" y="4526"/>
                      <a:pt x="6522" y="4776"/>
                      <a:pt x="7799" y="4776"/>
                    </a:cubicBezTo>
                    <a:cubicBezTo>
                      <a:pt x="9233" y="4776"/>
                      <a:pt x="10324" y="4461"/>
                      <a:pt x="10519" y="3753"/>
                    </a:cubicBezTo>
                    <a:cubicBezTo>
                      <a:pt x="10766" y="2855"/>
                      <a:pt x="8033" y="402"/>
                      <a:pt x="8033" y="402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6"/>
              <p:cNvSpPr/>
              <p:nvPr/>
            </p:nvSpPr>
            <p:spPr>
              <a:xfrm>
                <a:off x="1407039" y="4335951"/>
                <a:ext cx="538066" cy="199027"/>
              </a:xfrm>
              <a:custGeom>
                <a:avLst/>
                <a:gdLst/>
                <a:ahLst/>
                <a:cxnLst/>
                <a:rect l="l" t="t" r="r" b="b"/>
                <a:pathLst>
                  <a:path w="12044" h="4455" extrusionOk="0">
                    <a:moveTo>
                      <a:pt x="7743" y="1"/>
                    </a:moveTo>
                    <a:lnTo>
                      <a:pt x="936" y="225"/>
                    </a:lnTo>
                    <a:cubicBezTo>
                      <a:pt x="488" y="2021"/>
                      <a:pt x="1" y="3583"/>
                      <a:pt x="1722" y="3830"/>
                    </a:cubicBezTo>
                    <a:cubicBezTo>
                      <a:pt x="3009" y="4015"/>
                      <a:pt x="5802" y="4454"/>
                      <a:pt x="8005" y="4454"/>
                    </a:cubicBezTo>
                    <a:cubicBezTo>
                      <a:pt x="8747" y="4454"/>
                      <a:pt x="9422" y="4405"/>
                      <a:pt x="9950" y="4279"/>
                    </a:cubicBezTo>
                    <a:cubicBezTo>
                      <a:pt x="12043" y="3778"/>
                      <a:pt x="7743" y="1"/>
                      <a:pt x="7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6"/>
              <p:cNvSpPr/>
              <p:nvPr/>
            </p:nvSpPr>
            <p:spPr>
              <a:xfrm>
                <a:off x="1277929" y="1915236"/>
                <a:ext cx="980840" cy="331980"/>
              </a:xfrm>
              <a:custGeom>
                <a:avLst/>
                <a:gdLst/>
                <a:ahLst/>
                <a:cxnLst/>
                <a:rect l="l" t="t" r="r" b="b"/>
                <a:pathLst>
                  <a:path w="21955" h="7431" extrusionOk="0">
                    <a:moveTo>
                      <a:pt x="1" y="1"/>
                    </a:moveTo>
                    <a:cubicBezTo>
                      <a:pt x="3299" y="4821"/>
                      <a:pt x="7710" y="7431"/>
                      <a:pt x="12656" y="7431"/>
                    </a:cubicBezTo>
                    <a:cubicBezTo>
                      <a:pt x="15372" y="7431"/>
                      <a:pt x="18250" y="6644"/>
                      <a:pt x="21193" y="5005"/>
                    </a:cubicBezTo>
                    <a:cubicBezTo>
                      <a:pt x="21955" y="4498"/>
                      <a:pt x="21076" y="2329"/>
                      <a:pt x="20025" y="2329"/>
                    </a:cubicBezTo>
                    <a:cubicBezTo>
                      <a:pt x="19914" y="2329"/>
                      <a:pt x="19801" y="2353"/>
                      <a:pt x="19688" y="2406"/>
                    </a:cubicBezTo>
                    <a:cubicBezTo>
                      <a:pt x="17866" y="3262"/>
                      <a:pt x="15799" y="3788"/>
                      <a:pt x="13658" y="3788"/>
                    </a:cubicBezTo>
                    <a:cubicBezTo>
                      <a:pt x="10599" y="3788"/>
                      <a:pt x="7389" y="2715"/>
                      <a:pt x="45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6"/>
              <p:cNvSpPr/>
              <p:nvPr/>
            </p:nvSpPr>
            <p:spPr>
              <a:xfrm>
                <a:off x="1361381" y="1857382"/>
                <a:ext cx="356238" cy="129973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29093" extrusionOk="0">
                    <a:moveTo>
                      <a:pt x="1196" y="1"/>
                    </a:moveTo>
                    <a:lnTo>
                      <a:pt x="0" y="4407"/>
                    </a:lnTo>
                    <a:lnTo>
                      <a:pt x="3409" y="24864"/>
                    </a:lnTo>
                    <a:lnTo>
                      <a:pt x="7382" y="29092"/>
                    </a:lnTo>
                    <a:cubicBezTo>
                      <a:pt x="7974" y="26217"/>
                      <a:pt x="6512" y="22416"/>
                      <a:pt x="6633" y="19454"/>
                    </a:cubicBezTo>
                    <a:cubicBezTo>
                      <a:pt x="6990" y="10583"/>
                      <a:pt x="4350" y="816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6"/>
              <p:cNvSpPr/>
              <p:nvPr/>
            </p:nvSpPr>
            <p:spPr>
              <a:xfrm>
                <a:off x="878981" y="2516160"/>
                <a:ext cx="66298" cy="183972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4118" extrusionOk="0">
                    <a:moveTo>
                      <a:pt x="848" y="0"/>
                    </a:moveTo>
                    <a:lnTo>
                      <a:pt x="1" y="2764"/>
                    </a:lnTo>
                    <a:lnTo>
                      <a:pt x="1484" y="4117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6"/>
              <p:cNvSpPr/>
              <p:nvPr/>
            </p:nvSpPr>
            <p:spPr>
              <a:xfrm>
                <a:off x="723333" y="2509324"/>
                <a:ext cx="1195146" cy="1972178"/>
              </a:xfrm>
              <a:custGeom>
                <a:avLst/>
                <a:gdLst/>
                <a:ahLst/>
                <a:cxnLst/>
                <a:rect l="l" t="t" r="r" b="b"/>
                <a:pathLst>
                  <a:path w="26752" h="44145" extrusionOk="0">
                    <a:moveTo>
                      <a:pt x="4366" y="0"/>
                    </a:moveTo>
                    <a:cubicBezTo>
                      <a:pt x="3067" y="5671"/>
                      <a:pt x="3238" y="20036"/>
                      <a:pt x="3257" y="22446"/>
                    </a:cubicBezTo>
                    <a:cubicBezTo>
                      <a:pt x="3274" y="24855"/>
                      <a:pt x="70" y="38296"/>
                      <a:pt x="24" y="41720"/>
                    </a:cubicBezTo>
                    <a:cubicBezTo>
                      <a:pt x="0" y="43413"/>
                      <a:pt x="2526" y="44145"/>
                      <a:pt x="5079" y="44145"/>
                    </a:cubicBezTo>
                    <a:cubicBezTo>
                      <a:pt x="7686" y="44145"/>
                      <a:pt x="10322" y="43381"/>
                      <a:pt x="10297" y="42100"/>
                    </a:cubicBezTo>
                    <a:cubicBezTo>
                      <a:pt x="10249" y="39564"/>
                      <a:pt x="12040" y="26139"/>
                      <a:pt x="12095" y="23785"/>
                    </a:cubicBezTo>
                    <a:cubicBezTo>
                      <a:pt x="12150" y="21431"/>
                      <a:pt x="13603" y="9764"/>
                      <a:pt x="14557" y="9511"/>
                    </a:cubicBezTo>
                    <a:cubicBezTo>
                      <a:pt x="14568" y="9508"/>
                      <a:pt x="14580" y="9507"/>
                      <a:pt x="14591" y="9507"/>
                    </a:cubicBezTo>
                    <a:cubicBezTo>
                      <a:pt x="15567" y="9507"/>
                      <a:pt x="17903" y="19950"/>
                      <a:pt x="17691" y="23459"/>
                    </a:cubicBezTo>
                    <a:cubicBezTo>
                      <a:pt x="17475" y="27010"/>
                      <a:pt x="16004" y="38296"/>
                      <a:pt x="15852" y="40958"/>
                    </a:cubicBezTo>
                    <a:cubicBezTo>
                      <a:pt x="15779" y="42236"/>
                      <a:pt x="17943" y="42784"/>
                      <a:pt x="20239" y="42784"/>
                    </a:cubicBezTo>
                    <a:cubicBezTo>
                      <a:pt x="22728" y="42784"/>
                      <a:pt x="25371" y="42140"/>
                      <a:pt x="25490" y="41085"/>
                    </a:cubicBezTo>
                    <a:cubicBezTo>
                      <a:pt x="25718" y="39056"/>
                      <a:pt x="26567" y="23998"/>
                      <a:pt x="26638" y="21304"/>
                    </a:cubicBezTo>
                    <a:cubicBezTo>
                      <a:pt x="26752" y="16992"/>
                      <a:pt x="21701" y="3678"/>
                      <a:pt x="20476" y="1522"/>
                    </a:cubicBezTo>
                    <a:lnTo>
                      <a:pt x="43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6"/>
              <p:cNvSpPr/>
              <p:nvPr/>
            </p:nvSpPr>
            <p:spPr>
              <a:xfrm>
                <a:off x="897342" y="2481045"/>
                <a:ext cx="452066" cy="281855"/>
              </a:xfrm>
              <a:custGeom>
                <a:avLst/>
                <a:gdLst/>
                <a:ahLst/>
                <a:cxnLst/>
                <a:rect l="l" t="t" r="r" b="b"/>
                <a:pathLst>
                  <a:path w="10119" h="6309" extrusionOk="0">
                    <a:moveTo>
                      <a:pt x="332" y="0"/>
                    </a:moveTo>
                    <a:lnTo>
                      <a:pt x="0" y="3925"/>
                    </a:lnTo>
                    <a:lnTo>
                      <a:pt x="2" y="3925"/>
                    </a:lnTo>
                    <a:cubicBezTo>
                      <a:pt x="2" y="3925"/>
                      <a:pt x="70" y="3189"/>
                      <a:pt x="604" y="3189"/>
                    </a:cubicBezTo>
                    <a:cubicBezTo>
                      <a:pt x="712" y="3189"/>
                      <a:pt x="839" y="3219"/>
                      <a:pt x="988" y="3291"/>
                    </a:cubicBezTo>
                    <a:cubicBezTo>
                      <a:pt x="1694" y="3632"/>
                      <a:pt x="4087" y="6308"/>
                      <a:pt x="7398" y="6308"/>
                    </a:cubicBezTo>
                    <a:cubicBezTo>
                      <a:pt x="8249" y="6308"/>
                      <a:pt x="9160" y="6132"/>
                      <a:pt x="10118" y="5694"/>
                    </a:cubicBezTo>
                    <a:lnTo>
                      <a:pt x="2848" y="528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6"/>
              <p:cNvSpPr/>
              <p:nvPr/>
            </p:nvSpPr>
            <p:spPr>
              <a:xfrm>
                <a:off x="1391850" y="2509324"/>
                <a:ext cx="250269" cy="217210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4862" extrusionOk="0">
                    <a:moveTo>
                      <a:pt x="2789" y="0"/>
                    </a:moveTo>
                    <a:lnTo>
                      <a:pt x="0" y="423"/>
                    </a:lnTo>
                    <a:lnTo>
                      <a:pt x="285" y="2431"/>
                    </a:lnTo>
                    <a:lnTo>
                      <a:pt x="739" y="4861"/>
                    </a:lnTo>
                    <a:cubicBezTo>
                      <a:pt x="739" y="4861"/>
                      <a:pt x="3994" y="1861"/>
                      <a:pt x="5601" y="1734"/>
                    </a:cubicBezTo>
                    <a:lnTo>
                      <a:pt x="27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6"/>
              <p:cNvSpPr/>
              <p:nvPr/>
            </p:nvSpPr>
            <p:spPr>
              <a:xfrm>
                <a:off x="858341" y="1837234"/>
                <a:ext cx="783778" cy="911013"/>
              </a:xfrm>
              <a:custGeom>
                <a:avLst/>
                <a:gdLst/>
                <a:ahLst/>
                <a:cxnLst/>
                <a:rect l="l" t="t" r="r" b="b"/>
                <a:pathLst>
                  <a:path w="17544" h="20392" extrusionOk="0">
                    <a:moveTo>
                      <a:pt x="9824" y="1"/>
                    </a:moveTo>
                    <a:cubicBezTo>
                      <a:pt x="8937" y="1"/>
                      <a:pt x="8009" y="270"/>
                      <a:pt x="7103" y="870"/>
                    </a:cubicBezTo>
                    <a:cubicBezTo>
                      <a:pt x="2136" y="4156"/>
                      <a:pt x="1" y="12339"/>
                      <a:pt x="463" y="17961"/>
                    </a:cubicBezTo>
                    <a:lnTo>
                      <a:pt x="1566" y="15509"/>
                    </a:lnTo>
                    <a:cubicBezTo>
                      <a:pt x="1566" y="15509"/>
                      <a:pt x="2664" y="17200"/>
                      <a:pt x="4958" y="19108"/>
                    </a:cubicBezTo>
                    <a:cubicBezTo>
                      <a:pt x="6062" y="20026"/>
                      <a:pt x="7461" y="20391"/>
                      <a:pt x="8839" y="20391"/>
                    </a:cubicBezTo>
                    <a:cubicBezTo>
                      <a:pt x="9579" y="20391"/>
                      <a:pt x="10313" y="20286"/>
                      <a:pt x="10991" y="20105"/>
                    </a:cubicBezTo>
                    <a:lnTo>
                      <a:pt x="12555" y="16778"/>
                    </a:lnTo>
                    <a:lnTo>
                      <a:pt x="13312" y="18928"/>
                    </a:lnTo>
                    <a:cubicBezTo>
                      <a:pt x="14684" y="17997"/>
                      <a:pt x="15902" y="16768"/>
                      <a:pt x="17319" y="16768"/>
                    </a:cubicBezTo>
                    <a:cubicBezTo>
                      <a:pt x="17393" y="16768"/>
                      <a:pt x="17468" y="16771"/>
                      <a:pt x="17543" y="16778"/>
                    </a:cubicBezTo>
                    <a:cubicBezTo>
                      <a:pt x="15391" y="11436"/>
                      <a:pt x="16149" y="5689"/>
                      <a:pt x="13866" y="2306"/>
                    </a:cubicBezTo>
                    <a:cubicBezTo>
                      <a:pt x="12911" y="892"/>
                      <a:pt x="11437" y="1"/>
                      <a:pt x="98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6"/>
              <p:cNvSpPr/>
              <p:nvPr/>
            </p:nvSpPr>
            <p:spPr>
              <a:xfrm>
                <a:off x="1274265" y="2114219"/>
                <a:ext cx="119059" cy="130317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917" extrusionOk="0">
                    <a:moveTo>
                      <a:pt x="1" y="0"/>
                    </a:moveTo>
                    <a:lnTo>
                      <a:pt x="413" y="380"/>
                    </a:lnTo>
                    <a:lnTo>
                      <a:pt x="1" y="983"/>
                    </a:lnTo>
                    <a:lnTo>
                      <a:pt x="2664" y="2917"/>
                    </a:lnTo>
                    <a:lnTo>
                      <a:pt x="2664" y="2917"/>
                    </a:lnTo>
                    <a:lnTo>
                      <a:pt x="254" y="856"/>
                    </a:lnTo>
                    <a:lnTo>
                      <a:pt x="699" y="3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8C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6"/>
              <p:cNvSpPr/>
              <p:nvPr/>
            </p:nvSpPr>
            <p:spPr>
              <a:xfrm>
                <a:off x="1245986" y="1809714"/>
                <a:ext cx="200412" cy="407838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9129" extrusionOk="0">
                    <a:moveTo>
                      <a:pt x="1046" y="0"/>
                    </a:moveTo>
                    <a:lnTo>
                      <a:pt x="1" y="767"/>
                    </a:lnTo>
                    <a:lnTo>
                      <a:pt x="1997" y="4597"/>
                    </a:lnTo>
                    <a:lnTo>
                      <a:pt x="3459" y="9129"/>
                    </a:lnTo>
                    <a:lnTo>
                      <a:pt x="4375" y="4788"/>
                    </a:lnTo>
                    <a:lnTo>
                      <a:pt x="4485" y="2068"/>
                    </a:lnTo>
                    <a:lnTo>
                      <a:pt x="3459" y="380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6"/>
              <p:cNvSpPr/>
              <p:nvPr/>
            </p:nvSpPr>
            <p:spPr>
              <a:xfrm>
                <a:off x="1252509" y="1531791"/>
                <a:ext cx="214708" cy="431784"/>
              </a:xfrm>
              <a:custGeom>
                <a:avLst/>
                <a:gdLst/>
                <a:ahLst/>
                <a:cxnLst/>
                <a:rect l="l" t="t" r="r" b="b"/>
                <a:pathLst>
                  <a:path w="4806" h="9665" extrusionOk="0">
                    <a:moveTo>
                      <a:pt x="2297" y="1"/>
                    </a:moveTo>
                    <a:cubicBezTo>
                      <a:pt x="1026" y="1"/>
                      <a:pt x="0" y="1126"/>
                      <a:pt x="145" y="2523"/>
                    </a:cubicBezTo>
                    <a:cubicBezTo>
                      <a:pt x="229" y="3325"/>
                      <a:pt x="1068" y="4761"/>
                      <a:pt x="1198" y="5565"/>
                    </a:cubicBezTo>
                    <a:cubicBezTo>
                      <a:pt x="1272" y="6026"/>
                      <a:pt x="1051" y="6514"/>
                      <a:pt x="561" y="6666"/>
                    </a:cubicBezTo>
                    <a:cubicBezTo>
                      <a:pt x="983" y="7267"/>
                      <a:pt x="2013" y="9665"/>
                      <a:pt x="3038" y="9665"/>
                    </a:cubicBezTo>
                    <a:cubicBezTo>
                      <a:pt x="3076" y="9665"/>
                      <a:pt x="3113" y="9662"/>
                      <a:pt x="3151" y="9655"/>
                    </a:cubicBezTo>
                    <a:cubicBezTo>
                      <a:pt x="3713" y="9505"/>
                      <a:pt x="4111" y="8830"/>
                      <a:pt x="3838" y="8202"/>
                    </a:cubicBezTo>
                    <a:cubicBezTo>
                      <a:pt x="3411" y="7222"/>
                      <a:pt x="3465" y="7398"/>
                      <a:pt x="3469" y="6631"/>
                    </a:cubicBezTo>
                    <a:cubicBezTo>
                      <a:pt x="3470" y="6307"/>
                      <a:pt x="3545" y="5321"/>
                      <a:pt x="4269" y="5084"/>
                    </a:cubicBezTo>
                    <a:cubicBezTo>
                      <a:pt x="4805" y="4907"/>
                      <a:pt x="4783" y="1350"/>
                      <a:pt x="3939" y="642"/>
                    </a:cubicBezTo>
                    <a:cubicBezTo>
                      <a:pt x="3393" y="194"/>
                      <a:pt x="2824" y="1"/>
                      <a:pt x="2297" y="1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6"/>
              <p:cNvSpPr/>
              <p:nvPr/>
            </p:nvSpPr>
            <p:spPr>
              <a:xfrm>
                <a:off x="1264705" y="1809714"/>
                <a:ext cx="181693" cy="192996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4320" extrusionOk="0">
                    <a:moveTo>
                      <a:pt x="627" y="0"/>
                    </a:moveTo>
                    <a:lnTo>
                      <a:pt x="1" y="461"/>
                    </a:lnTo>
                    <a:lnTo>
                      <a:pt x="1388" y="3171"/>
                    </a:lnTo>
                    <a:cubicBezTo>
                      <a:pt x="1388" y="3171"/>
                      <a:pt x="3094" y="4319"/>
                      <a:pt x="3190" y="4319"/>
                    </a:cubicBezTo>
                    <a:cubicBezTo>
                      <a:pt x="3193" y="4319"/>
                      <a:pt x="3194" y="4318"/>
                      <a:pt x="3195" y="4317"/>
                    </a:cubicBezTo>
                    <a:cubicBezTo>
                      <a:pt x="3205" y="4253"/>
                      <a:pt x="4066" y="2068"/>
                      <a:pt x="4066" y="2068"/>
                    </a:cubicBezTo>
                    <a:lnTo>
                      <a:pt x="3195" y="633"/>
                    </a:lnTo>
                    <a:lnTo>
                      <a:pt x="2318" y="2727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6"/>
              <p:cNvSpPr/>
              <p:nvPr/>
            </p:nvSpPr>
            <p:spPr>
              <a:xfrm>
                <a:off x="912130" y="2419840"/>
                <a:ext cx="27877" cy="146177"/>
              </a:xfrm>
              <a:custGeom>
                <a:avLst/>
                <a:gdLst/>
                <a:ahLst/>
                <a:cxnLst/>
                <a:rect l="l" t="t" r="r" b="b"/>
                <a:pathLst>
                  <a:path w="624" h="3272" extrusionOk="0">
                    <a:moveTo>
                      <a:pt x="415" y="0"/>
                    </a:moveTo>
                    <a:lnTo>
                      <a:pt x="1" y="3272"/>
                    </a:lnTo>
                    <a:lnTo>
                      <a:pt x="624" y="2837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6"/>
              <p:cNvSpPr/>
              <p:nvPr/>
            </p:nvSpPr>
            <p:spPr>
              <a:xfrm>
                <a:off x="1414813" y="2292695"/>
                <a:ext cx="20193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3" extrusionOk="0">
                    <a:moveTo>
                      <a:pt x="225" y="1"/>
                    </a:moveTo>
                    <a:cubicBezTo>
                      <a:pt x="101" y="1"/>
                      <a:pt x="0" y="102"/>
                      <a:pt x="0" y="226"/>
                    </a:cubicBezTo>
                    <a:cubicBezTo>
                      <a:pt x="0" y="351"/>
                      <a:pt x="100" y="452"/>
                      <a:pt x="225" y="452"/>
                    </a:cubicBezTo>
                    <a:cubicBezTo>
                      <a:pt x="350" y="452"/>
                      <a:pt x="452" y="351"/>
                      <a:pt x="452" y="226"/>
                    </a:cubicBezTo>
                    <a:cubicBezTo>
                      <a:pt x="452" y="102"/>
                      <a:pt x="350" y="1"/>
                      <a:pt x="225" y="1"/>
                    </a:cubicBezTo>
                    <a:close/>
                  </a:path>
                </a:pathLst>
              </a:custGeom>
              <a:solidFill>
                <a:srgbClr val="FEF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6"/>
              <p:cNvSpPr/>
              <p:nvPr/>
            </p:nvSpPr>
            <p:spPr>
              <a:xfrm>
                <a:off x="1404716" y="2523784"/>
                <a:ext cx="20238" cy="2014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51" extrusionOk="0">
                    <a:moveTo>
                      <a:pt x="226" y="0"/>
                    </a:moveTo>
                    <a:cubicBezTo>
                      <a:pt x="102" y="0"/>
                      <a:pt x="1" y="101"/>
                      <a:pt x="1" y="226"/>
                    </a:cubicBezTo>
                    <a:cubicBezTo>
                      <a:pt x="1" y="350"/>
                      <a:pt x="102" y="451"/>
                      <a:pt x="226" y="451"/>
                    </a:cubicBezTo>
                    <a:cubicBezTo>
                      <a:pt x="351" y="451"/>
                      <a:pt x="452" y="350"/>
                      <a:pt x="452" y="226"/>
                    </a:cubicBezTo>
                    <a:cubicBezTo>
                      <a:pt x="452" y="101"/>
                      <a:pt x="350" y="0"/>
                      <a:pt x="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6"/>
              <p:cNvSpPr/>
              <p:nvPr/>
            </p:nvSpPr>
            <p:spPr>
              <a:xfrm>
                <a:off x="1993711" y="2312040"/>
                <a:ext cx="134293" cy="1094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451" extrusionOk="0">
                    <a:moveTo>
                      <a:pt x="2145" y="1"/>
                    </a:moveTo>
                    <a:cubicBezTo>
                      <a:pt x="2133" y="1"/>
                      <a:pt x="2121" y="2"/>
                      <a:pt x="2109" y="3"/>
                    </a:cubicBezTo>
                    <a:cubicBezTo>
                      <a:pt x="1492" y="93"/>
                      <a:pt x="1" y="216"/>
                      <a:pt x="1" y="216"/>
                    </a:cubicBezTo>
                    <a:lnTo>
                      <a:pt x="444" y="2451"/>
                    </a:lnTo>
                    <a:cubicBezTo>
                      <a:pt x="444" y="2451"/>
                      <a:pt x="2315" y="2260"/>
                      <a:pt x="2664" y="2181"/>
                    </a:cubicBezTo>
                    <a:cubicBezTo>
                      <a:pt x="3005" y="2104"/>
                      <a:pt x="2738" y="1"/>
                      <a:pt x="2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6"/>
              <p:cNvSpPr/>
              <p:nvPr/>
            </p:nvSpPr>
            <p:spPr>
              <a:xfrm>
                <a:off x="1098067" y="1898215"/>
                <a:ext cx="979678" cy="563575"/>
              </a:xfrm>
              <a:custGeom>
                <a:avLst/>
                <a:gdLst/>
                <a:ahLst/>
                <a:cxnLst/>
                <a:rect l="l" t="t" r="r" b="b"/>
                <a:pathLst>
                  <a:path w="21929" h="12615" extrusionOk="0">
                    <a:moveTo>
                      <a:pt x="3945" y="0"/>
                    </a:moveTo>
                    <a:lnTo>
                      <a:pt x="1" y="1007"/>
                    </a:lnTo>
                    <a:cubicBezTo>
                      <a:pt x="1712" y="9478"/>
                      <a:pt x="9268" y="12615"/>
                      <a:pt x="16741" y="12615"/>
                    </a:cubicBezTo>
                    <a:cubicBezTo>
                      <a:pt x="18341" y="12615"/>
                      <a:pt x="19936" y="12471"/>
                      <a:pt x="21470" y="12205"/>
                    </a:cubicBezTo>
                    <a:cubicBezTo>
                      <a:pt x="21929" y="12125"/>
                      <a:pt x="21522" y="9075"/>
                      <a:pt x="21112" y="9075"/>
                    </a:cubicBezTo>
                    <a:cubicBezTo>
                      <a:pt x="21110" y="9075"/>
                      <a:pt x="21108" y="9076"/>
                      <a:pt x="21106" y="9076"/>
                    </a:cubicBezTo>
                    <a:cubicBezTo>
                      <a:pt x="20016" y="9159"/>
                      <a:pt x="18812" y="9229"/>
                      <a:pt x="17562" y="9229"/>
                    </a:cubicBezTo>
                    <a:cubicBezTo>
                      <a:pt x="12009" y="9229"/>
                      <a:pt x="5533" y="7841"/>
                      <a:pt x="3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6"/>
              <p:cNvSpPr/>
              <p:nvPr/>
            </p:nvSpPr>
            <p:spPr>
              <a:xfrm>
                <a:off x="1233566" y="1488322"/>
                <a:ext cx="222571" cy="242853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5436" extrusionOk="0">
                    <a:moveTo>
                      <a:pt x="2822" y="0"/>
                    </a:moveTo>
                    <a:cubicBezTo>
                      <a:pt x="1968" y="0"/>
                      <a:pt x="1103" y="454"/>
                      <a:pt x="869" y="1404"/>
                    </a:cubicBezTo>
                    <a:cubicBezTo>
                      <a:pt x="772" y="1358"/>
                      <a:pt x="686" y="1337"/>
                      <a:pt x="609" y="1337"/>
                    </a:cubicBezTo>
                    <a:cubicBezTo>
                      <a:pt x="79" y="1337"/>
                      <a:pt x="0" y="2337"/>
                      <a:pt x="3" y="2880"/>
                    </a:cubicBezTo>
                    <a:cubicBezTo>
                      <a:pt x="9" y="3814"/>
                      <a:pt x="635" y="5365"/>
                      <a:pt x="1234" y="5431"/>
                    </a:cubicBezTo>
                    <a:cubicBezTo>
                      <a:pt x="1259" y="5434"/>
                      <a:pt x="1283" y="5436"/>
                      <a:pt x="1307" y="5436"/>
                    </a:cubicBezTo>
                    <a:cubicBezTo>
                      <a:pt x="1753" y="5436"/>
                      <a:pt x="1946" y="4860"/>
                      <a:pt x="2452" y="4765"/>
                    </a:cubicBezTo>
                    <a:lnTo>
                      <a:pt x="2445" y="4632"/>
                    </a:lnTo>
                    <a:cubicBezTo>
                      <a:pt x="2360" y="4686"/>
                      <a:pt x="2280" y="4709"/>
                      <a:pt x="2208" y="4709"/>
                    </a:cubicBezTo>
                    <a:cubicBezTo>
                      <a:pt x="1741" y="4709"/>
                      <a:pt x="1563" y="3745"/>
                      <a:pt x="2050" y="3683"/>
                    </a:cubicBezTo>
                    <a:cubicBezTo>
                      <a:pt x="2060" y="3682"/>
                      <a:pt x="2070" y="3682"/>
                      <a:pt x="2079" y="3682"/>
                    </a:cubicBezTo>
                    <a:cubicBezTo>
                      <a:pt x="2276" y="3682"/>
                      <a:pt x="2522" y="3911"/>
                      <a:pt x="2545" y="4133"/>
                    </a:cubicBezTo>
                    <a:lnTo>
                      <a:pt x="2546" y="4133"/>
                    </a:lnTo>
                    <a:cubicBezTo>
                      <a:pt x="2612" y="4133"/>
                      <a:pt x="2679" y="4133"/>
                      <a:pt x="2779" y="4100"/>
                    </a:cubicBezTo>
                    <a:cubicBezTo>
                      <a:pt x="2615" y="3434"/>
                      <a:pt x="2400" y="2270"/>
                      <a:pt x="2999" y="1770"/>
                    </a:cubicBezTo>
                    <a:cubicBezTo>
                      <a:pt x="3142" y="1660"/>
                      <a:pt x="3341" y="1610"/>
                      <a:pt x="3554" y="1610"/>
                    </a:cubicBezTo>
                    <a:cubicBezTo>
                      <a:pt x="3983" y="1610"/>
                      <a:pt x="4473" y="1812"/>
                      <a:pt x="4696" y="2123"/>
                    </a:cubicBezTo>
                    <a:cubicBezTo>
                      <a:pt x="4982" y="738"/>
                      <a:pt x="3912" y="0"/>
                      <a:pt x="2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8" name="Google Shape;2538;p66"/>
          <p:cNvSpPr/>
          <p:nvPr/>
        </p:nvSpPr>
        <p:spPr>
          <a:xfrm>
            <a:off x="1402916" y="2405934"/>
            <a:ext cx="20238" cy="20148"/>
          </a:xfrm>
          <a:custGeom>
            <a:avLst/>
            <a:gdLst/>
            <a:ahLst/>
            <a:cxnLst/>
            <a:rect l="l" t="t" r="r" b="b"/>
            <a:pathLst>
              <a:path w="453" h="451" extrusionOk="0">
                <a:moveTo>
                  <a:pt x="226" y="0"/>
                </a:moveTo>
                <a:cubicBezTo>
                  <a:pt x="102" y="0"/>
                  <a:pt x="1" y="101"/>
                  <a:pt x="1" y="226"/>
                </a:cubicBezTo>
                <a:cubicBezTo>
                  <a:pt x="1" y="350"/>
                  <a:pt x="102" y="451"/>
                  <a:pt x="226" y="451"/>
                </a:cubicBezTo>
                <a:cubicBezTo>
                  <a:pt x="351" y="451"/>
                  <a:pt x="452" y="350"/>
                  <a:pt x="452" y="226"/>
                </a:cubicBezTo>
                <a:cubicBezTo>
                  <a:pt x="452" y="101"/>
                  <a:pt x="350" y="0"/>
                  <a:pt x="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9" name="Google Shape;2539;p66"/>
          <p:cNvGrpSpPr/>
          <p:nvPr/>
        </p:nvGrpSpPr>
        <p:grpSpPr>
          <a:xfrm>
            <a:off x="2268092" y="416200"/>
            <a:ext cx="2902713" cy="3475458"/>
            <a:chOff x="2268092" y="416200"/>
            <a:chExt cx="2902713" cy="3475458"/>
          </a:xfrm>
        </p:grpSpPr>
        <p:sp>
          <p:nvSpPr>
            <p:cNvPr id="2540" name="Google Shape;2540;p66"/>
            <p:cNvSpPr/>
            <p:nvPr/>
          </p:nvSpPr>
          <p:spPr>
            <a:xfrm flipH="1">
              <a:off x="2268092" y="2983704"/>
              <a:ext cx="543600" cy="5436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1" name="Google Shape;2541;p66"/>
            <p:cNvGrpSpPr/>
            <p:nvPr/>
          </p:nvGrpSpPr>
          <p:grpSpPr>
            <a:xfrm flipH="1">
              <a:off x="2857296" y="3517787"/>
              <a:ext cx="373871" cy="373871"/>
              <a:chOff x="1138350" y="1124300"/>
              <a:chExt cx="676200" cy="676200"/>
            </a:xfrm>
          </p:grpSpPr>
          <p:cxnSp>
            <p:nvCxnSpPr>
              <p:cNvPr id="2542" name="Google Shape;2542;p66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3" name="Google Shape;2543;p66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44" name="Google Shape;2544;p66"/>
            <p:cNvSpPr/>
            <p:nvPr/>
          </p:nvSpPr>
          <p:spPr>
            <a:xfrm flipH="1">
              <a:off x="4704605" y="416200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3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5" name="Google Shape;2545;p66"/>
          <p:cNvCxnSpPr/>
          <p:nvPr/>
        </p:nvCxnSpPr>
        <p:spPr>
          <a:xfrm>
            <a:off x="5477425" y="3045275"/>
            <a:ext cx="2914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0148E-20CB-7EDF-29E9-0F43485FB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969630"/>
            <a:ext cx="8347648" cy="3512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187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8A07-B1E8-51CF-D2EC-A4DC860F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EC6F9-D4A5-3227-7C88-027EB3177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8" y="1085129"/>
            <a:ext cx="8332944" cy="3505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73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534B-55E1-B229-85AC-AB0837374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7A5AE7-F70A-4F37-260B-15590F2520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10" y="894816"/>
            <a:ext cx="7971780" cy="3353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96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48"/>
          <p:cNvGrpSpPr/>
          <p:nvPr/>
        </p:nvGrpSpPr>
        <p:grpSpPr>
          <a:xfrm>
            <a:off x="6207504" y="610025"/>
            <a:ext cx="3773779" cy="2543100"/>
            <a:chOff x="6207504" y="610025"/>
            <a:chExt cx="3773779" cy="2543100"/>
          </a:xfrm>
        </p:grpSpPr>
        <p:grpSp>
          <p:nvGrpSpPr>
            <p:cNvPr id="1460" name="Google Shape;1460;p48"/>
            <p:cNvGrpSpPr/>
            <p:nvPr/>
          </p:nvGrpSpPr>
          <p:grpSpPr>
            <a:xfrm flipH="1">
              <a:off x="7680819" y="610025"/>
              <a:ext cx="2300464" cy="2543100"/>
              <a:chOff x="3649352" y="1300200"/>
              <a:chExt cx="2245012" cy="2543100"/>
            </a:xfrm>
          </p:grpSpPr>
          <p:grpSp>
            <p:nvGrpSpPr>
              <p:cNvPr id="1461" name="Google Shape;1461;p48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1462" name="Google Shape;1462;p48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3" name="Google Shape;1463;p48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4" name="Google Shape;1464;p48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5" name="Google Shape;1465;p48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6" name="Google Shape;1466;p48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67" name="Google Shape;1467;p48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1468" name="Google Shape;1468;p48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9" name="Google Shape;1469;p48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0" name="Google Shape;1470;p48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1" name="Google Shape;1471;p48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2" name="Google Shape;1472;p48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3" name="Google Shape;1473;p48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4" name="Google Shape;1474;p48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75" name="Google Shape;1475;p48"/>
            <p:cNvGrpSpPr/>
            <p:nvPr/>
          </p:nvGrpSpPr>
          <p:grpSpPr>
            <a:xfrm flipH="1">
              <a:off x="8255079" y="1707750"/>
              <a:ext cx="347634" cy="347634"/>
              <a:chOff x="1138350" y="1124300"/>
              <a:chExt cx="676200" cy="676200"/>
            </a:xfrm>
          </p:grpSpPr>
          <p:cxnSp>
            <p:nvCxnSpPr>
              <p:cNvPr id="1476" name="Google Shape;1476;p4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4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78" name="Google Shape;1478;p48"/>
            <p:cNvGrpSpPr/>
            <p:nvPr/>
          </p:nvGrpSpPr>
          <p:grpSpPr>
            <a:xfrm flipH="1">
              <a:off x="6207504" y="675025"/>
              <a:ext cx="347634" cy="347634"/>
              <a:chOff x="1138350" y="1124300"/>
              <a:chExt cx="676200" cy="676200"/>
            </a:xfrm>
          </p:grpSpPr>
          <p:cxnSp>
            <p:nvCxnSpPr>
              <p:cNvPr id="1479" name="Google Shape;1479;p4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48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81" name="Google Shape;1481;p48"/>
            <p:cNvSpPr/>
            <p:nvPr/>
          </p:nvSpPr>
          <p:spPr>
            <a:xfrm flipH="1">
              <a:off x="8626304" y="9283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48"/>
          <p:cNvGrpSpPr/>
          <p:nvPr/>
        </p:nvGrpSpPr>
        <p:grpSpPr>
          <a:xfrm>
            <a:off x="-837283" y="610025"/>
            <a:ext cx="3199509" cy="3067185"/>
            <a:chOff x="-837283" y="610025"/>
            <a:chExt cx="3199509" cy="3067185"/>
          </a:xfrm>
        </p:grpSpPr>
        <p:grpSp>
          <p:nvGrpSpPr>
            <p:cNvPr id="1483" name="Google Shape;1483;p48"/>
            <p:cNvGrpSpPr/>
            <p:nvPr/>
          </p:nvGrpSpPr>
          <p:grpSpPr>
            <a:xfrm flipH="1">
              <a:off x="-837283" y="610025"/>
              <a:ext cx="2300464" cy="2543100"/>
              <a:chOff x="3649352" y="1300200"/>
              <a:chExt cx="2245012" cy="2543100"/>
            </a:xfrm>
          </p:grpSpPr>
          <p:grpSp>
            <p:nvGrpSpPr>
              <p:cNvPr id="1484" name="Google Shape;1484;p48"/>
              <p:cNvGrpSpPr/>
              <p:nvPr/>
            </p:nvGrpSpPr>
            <p:grpSpPr>
              <a:xfrm>
                <a:off x="4028241" y="1300200"/>
                <a:ext cx="1511300" cy="2543100"/>
                <a:chOff x="2536900" y="609950"/>
                <a:chExt cx="1511300" cy="2543100"/>
              </a:xfrm>
            </p:grpSpPr>
            <p:cxnSp>
              <p:nvCxnSpPr>
                <p:cNvPr id="1485" name="Google Shape;1485;p48"/>
                <p:cNvCxnSpPr/>
                <p:nvPr/>
              </p:nvCxnSpPr>
              <p:spPr>
                <a:xfrm>
                  <a:off x="25369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6" name="Google Shape;1486;p48"/>
                <p:cNvCxnSpPr/>
                <p:nvPr/>
              </p:nvCxnSpPr>
              <p:spPr>
                <a:xfrm>
                  <a:off x="291472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7" name="Google Shape;1487;p48"/>
                <p:cNvCxnSpPr/>
                <p:nvPr/>
              </p:nvCxnSpPr>
              <p:spPr>
                <a:xfrm>
                  <a:off x="329255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8" name="Google Shape;1488;p48"/>
                <p:cNvCxnSpPr/>
                <p:nvPr/>
              </p:nvCxnSpPr>
              <p:spPr>
                <a:xfrm>
                  <a:off x="3670375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9" name="Google Shape;1489;p48"/>
                <p:cNvCxnSpPr/>
                <p:nvPr/>
              </p:nvCxnSpPr>
              <p:spPr>
                <a:xfrm>
                  <a:off x="4048200" y="609950"/>
                  <a:ext cx="0" cy="2543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0" name="Google Shape;1490;p48"/>
              <p:cNvGrpSpPr/>
              <p:nvPr/>
            </p:nvGrpSpPr>
            <p:grpSpPr>
              <a:xfrm>
                <a:off x="3649352" y="1438288"/>
                <a:ext cx="2245012" cy="2266950"/>
                <a:chOff x="4864327" y="873450"/>
                <a:chExt cx="2196900" cy="2266950"/>
              </a:xfrm>
            </p:grpSpPr>
            <p:cxnSp>
              <p:nvCxnSpPr>
                <p:cNvPr id="1491" name="Google Shape;1491;p48"/>
                <p:cNvCxnSpPr/>
                <p:nvPr/>
              </p:nvCxnSpPr>
              <p:spPr>
                <a:xfrm>
                  <a:off x="5962777" y="-2250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2" name="Google Shape;1492;p48"/>
                <p:cNvCxnSpPr/>
                <p:nvPr/>
              </p:nvCxnSpPr>
              <p:spPr>
                <a:xfrm>
                  <a:off x="5962777" y="1528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3" name="Google Shape;1493;p48"/>
                <p:cNvCxnSpPr/>
                <p:nvPr/>
              </p:nvCxnSpPr>
              <p:spPr>
                <a:xfrm>
                  <a:off x="5962777" y="5306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4" name="Google Shape;1494;p48"/>
                <p:cNvCxnSpPr/>
                <p:nvPr/>
              </p:nvCxnSpPr>
              <p:spPr>
                <a:xfrm>
                  <a:off x="5962777" y="90847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5" name="Google Shape;1495;p48"/>
                <p:cNvCxnSpPr/>
                <p:nvPr/>
              </p:nvCxnSpPr>
              <p:spPr>
                <a:xfrm>
                  <a:off x="5962777" y="128630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6" name="Google Shape;1496;p48"/>
                <p:cNvCxnSpPr/>
                <p:nvPr/>
              </p:nvCxnSpPr>
              <p:spPr>
                <a:xfrm>
                  <a:off x="5962777" y="1664125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7" name="Google Shape;1497;p48"/>
                <p:cNvCxnSpPr/>
                <p:nvPr/>
              </p:nvCxnSpPr>
              <p:spPr>
                <a:xfrm>
                  <a:off x="5962777" y="2041950"/>
                  <a:ext cx="0" cy="219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98" name="Google Shape;1498;p48"/>
            <p:cNvGrpSpPr/>
            <p:nvPr/>
          </p:nvGrpSpPr>
          <p:grpSpPr>
            <a:xfrm>
              <a:off x="367129" y="2232304"/>
              <a:ext cx="1995098" cy="1444905"/>
              <a:chOff x="367129" y="2232304"/>
              <a:chExt cx="1995098" cy="1444905"/>
            </a:xfrm>
          </p:grpSpPr>
          <p:sp>
            <p:nvSpPr>
              <p:cNvPr id="1499" name="Google Shape;1499;p48"/>
              <p:cNvSpPr/>
              <p:nvPr/>
            </p:nvSpPr>
            <p:spPr>
              <a:xfrm>
                <a:off x="1818626" y="2232304"/>
                <a:ext cx="543600" cy="543600"/>
              </a:xfrm>
              <a:prstGeom prst="star16">
                <a:avLst>
                  <a:gd name="adj" fmla="val 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0" name="Google Shape;1500;p48"/>
              <p:cNvGrpSpPr/>
              <p:nvPr/>
            </p:nvGrpSpPr>
            <p:grpSpPr>
              <a:xfrm flipH="1">
                <a:off x="367129" y="3329575"/>
                <a:ext cx="347634" cy="347634"/>
                <a:chOff x="1138350" y="1124300"/>
                <a:chExt cx="676200" cy="676200"/>
              </a:xfrm>
            </p:grpSpPr>
            <p:cxnSp>
              <p:nvCxnSpPr>
                <p:cNvPr id="1501" name="Google Shape;1501;p48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2" name="Google Shape;1502;p48"/>
                <p:cNvCxnSpPr/>
                <p:nvPr/>
              </p:nvCxnSpPr>
              <p:spPr>
                <a:xfrm>
                  <a:off x="1476450" y="1124300"/>
                  <a:ext cx="0" cy="676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503" name="Google Shape;1503;p48"/>
            <p:cNvSpPr/>
            <p:nvPr/>
          </p:nvSpPr>
          <p:spPr>
            <a:xfrm>
              <a:off x="79850" y="1289938"/>
              <a:ext cx="466200" cy="466200"/>
            </a:xfrm>
            <a:prstGeom prst="star12">
              <a:avLst>
                <a:gd name="adj" fmla="val 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4" name="Google Shape;1504;p48"/>
          <p:cNvSpPr/>
          <p:nvPr/>
        </p:nvSpPr>
        <p:spPr>
          <a:xfrm>
            <a:off x="3995700" y="1022650"/>
            <a:ext cx="1152600" cy="7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8"/>
          <p:cNvSpPr txBox="1">
            <a:spLocks noGrp="1"/>
          </p:cNvSpPr>
          <p:nvPr>
            <p:ph type="title"/>
          </p:nvPr>
        </p:nvSpPr>
        <p:spPr>
          <a:xfrm>
            <a:off x="2607900" y="1832250"/>
            <a:ext cx="39282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1506" name="Google Shape;1506;p48"/>
          <p:cNvSpPr txBox="1">
            <a:spLocks noGrp="1"/>
          </p:cNvSpPr>
          <p:nvPr>
            <p:ph type="subTitle" idx="1"/>
          </p:nvPr>
        </p:nvSpPr>
        <p:spPr>
          <a:xfrm>
            <a:off x="2607900" y="2675450"/>
            <a:ext cx="39282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 offer innovative and easy-to-follow recipes that enhance users meal experiences, utilizing only the ingredients they have, ensuring health and variety, and bringing happiness and comfort to every meal through personalized food solutions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07" name="Google Shape;1507;p48"/>
          <p:cNvGrpSpPr/>
          <p:nvPr/>
        </p:nvGrpSpPr>
        <p:grpSpPr>
          <a:xfrm>
            <a:off x="4369830" y="1159932"/>
            <a:ext cx="404339" cy="458932"/>
            <a:chOff x="2423775" y="3226875"/>
            <a:chExt cx="259925" cy="295000"/>
          </a:xfrm>
        </p:grpSpPr>
        <p:sp>
          <p:nvSpPr>
            <p:cNvPr id="1508" name="Google Shape;1508;p48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11" name="Google Shape;1511;p48"/>
          <p:cNvCxnSpPr/>
          <p:nvPr/>
        </p:nvCxnSpPr>
        <p:spPr>
          <a:xfrm>
            <a:off x="2705100" y="2504100"/>
            <a:ext cx="3733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2" name="Google Shape;1512;p48"/>
          <p:cNvGrpSpPr/>
          <p:nvPr/>
        </p:nvGrpSpPr>
        <p:grpSpPr>
          <a:xfrm>
            <a:off x="6552775" y="534988"/>
            <a:ext cx="1876176" cy="4073361"/>
            <a:chOff x="6552775" y="534988"/>
            <a:chExt cx="1876176" cy="4073361"/>
          </a:xfrm>
        </p:grpSpPr>
        <p:grpSp>
          <p:nvGrpSpPr>
            <p:cNvPr id="1513" name="Google Shape;1513;p48"/>
            <p:cNvGrpSpPr/>
            <p:nvPr/>
          </p:nvGrpSpPr>
          <p:grpSpPr>
            <a:xfrm>
              <a:off x="6552775" y="534988"/>
              <a:ext cx="913818" cy="1003281"/>
              <a:chOff x="6536100" y="480663"/>
              <a:chExt cx="913818" cy="1003281"/>
            </a:xfrm>
          </p:grpSpPr>
          <p:grpSp>
            <p:nvGrpSpPr>
              <p:cNvPr id="1514" name="Google Shape;1514;p48"/>
              <p:cNvGrpSpPr/>
              <p:nvPr/>
            </p:nvGrpSpPr>
            <p:grpSpPr>
              <a:xfrm rot="-1319192">
                <a:off x="6665259" y="573649"/>
                <a:ext cx="655500" cy="817311"/>
                <a:chOff x="5986555" y="3498672"/>
                <a:chExt cx="655480" cy="817286"/>
              </a:xfrm>
            </p:grpSpPr>
            <p:sp>
              <p:nvSpPr>
                <p:cNvPr id="1515" name="Google Shape;1515;p48"/>
                <p:cNvSpPr/>
                <p:nvPr/>
              </p:nvSpPr>
              <p:spPr>
                <a:xfrm>
                  <a:off x="5986555" y="3498672"/>
                  <a:ext cx="654483" cy="817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9" h="26235" extrusionOk="0">
                      <a:moveTo>
                        <a:pt x="6004" y="0"/>
                      </a:moveTo>
                      <a:lnTo>
                        <a:pt x="1" y="21988"/>
                      </a:lnTo>
                      <a:lnTo>
                        <a:pt x="15554" y="26234"/>
                      </a:lnTo>
                      <a:lnTo>
                        <a:pt x="21008" y="6253"/>
                      </a:lnTo>
                      <a:lnTo>
                        <a:pt x="19723" y="3746"/>
                      </a:lnTo>
                      <a:lnTo>
                        <a:pt x="60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8"/>
                <p:cNvSpPr/>
                <p:nvPr/>
              </p:nvSpPr>
              <p:spPr>
                <a:xfrm>
                  <a:off x="6584901" y="3615369"/>
                  <a:ext cx="57134" cy="74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" h="2390" extrusionOk="0">
                      <a:moveTo>
                        <a:pt x="516" y="0"/>
                      </a:moveTo>
                      <a:lnTo>
                        <a:pt x="0" y="1890"/>
                      </a:lnTo>
                      <a:lnTo>
                        <a:pt x="1833" y="2390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8"/>
                <p:cNvSpPr/>
                <p:nvPr/>
              </p:nvSpPr>
              <p:spPr>
                <a:xfrm>
                  <a:off x="6146025" y="3842159"/>
                  <a:ext cx="349313" cy="9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3" h="3062" fill="none" extrusionOk="0">
                      <a:moveTo>
                        <a:pt x="0" y="1"/>
                      </a:moveTo>
                      <a:lnTo>
                        <a:pt x="11212" y="3061"/>
                      </a:lnTo>
                    </a:path>
                  </a:pathLst>
                </a:custGeom>
                <a:noFill/>
                <a:ln w="3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8"/>
                <p:cNvSpPr/>
                <p:nvPr/>
              </p:nvSpPr>
              <p:spPr>
                <a:xfrm>
                  <a:off x="6125932" y="3915710"/>
                  <a:ext cx="349313" cy="9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3" h="3062" fill="none" extrusionOk="0">
                      <a:moveTo>
                        <a:pt x="0" y="0"/>
                      </a:moveTo>
                      <a:lnTo>
                        <a:pt x="11213" y="3061"/>
                      </a:lnTo>
                    </a:path>
                  </a:pathLst>
                </a:custGeom>
                <a:noFill/>
                <a:ln w="3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8"/>
                <p:cNvSpPr/>
                <p:nvPr/>
              </p:nvSpPr>
              <p:spPr>
                <a:xfrm>
                  <a:off x="6105838" y="3989261"/>
                  <a:ext cx="349344" cy="9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4" h="3062" fill="none" extrusionOk="0">
                      <a:moveTo>
                        <a:pt x="0" y="0"/>
                      </a:moveTo>
                      <a:lnTo>
                        <a:pt x="11214" y="3061"/>
                      </a:lnTo>
                    </a:path>
                  </a:pathLst>
                </a:custGeom>
                <a:noFill/>
                <a:ln w="3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8"/>
                <p:cNvSpPr/>
                <p:nvPr/>
              </p:nvSpPr>
              <p:spPr>
                <a:xfrm>
                  <a:off x="6085776" y="4062812"/>
                  <a:ext cx="349344" cy="95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4" h="3061" fill="none" extrusionOk="0">
                      <a:moveTo>
                        <a:pt x="1" y="0"/>
                      </a:moveTo>
                      <a:lnTo>
                        <a:pt x="11213" y="3061"/>
                      </a:lnTo>
                    </a:path>
                  </a:pathLst>
                </a:custGeom>
                <a:noFill/>
                <a:ln w="3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8"/>
                <p:cNvSpPr/>
                <p:nvPr/>
              </p:nvSpPr>
              <p:spPr>
                <a:xfrm>
                  <a:off x="6329700" y="4229323"/>
                  <a:ext cx="80031" cy="21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9" h="701" fill="none" extrusionOk="0">
                      <a:moveTo>
                        <a:pt x="0" y="1"/>
                      </a:moveTo>
                      <a:lnTo>
                        <a:pt x="2568" y="701"/>
                      </a:lnTo>
                    </a:path>
                  </a:pathLst>
                </a:custGeom>
                <a:noFill/>
                <a:ln w="3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8"/>
                <p:cNvSpPr/>
                <p:nvPr/>
              </p:nvSpPr>
              <p:spPr>
                <a:xfrm>
                  <a:off x="6164810" y="3603500"/>
                  <a:ext cx="128971" cy="164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5284" extrusionOk="0">
                      <a:moveTo>
                        <a:pt x="1225" y="1"/>
                      </a:moveTo>
                      <a:lnTo>
                        <a:pt x="0" y="4488"/>
                      </a:lnTo>
                      <a:lnTo>
                        <a:pt x="2914" y="5283"/>
                      </a:lnTo>
                      <a:lnTo>
                        <a:pt x="4139" y="797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3" name="Google Shape;1523;p48"/>
              <p:cNvGrpSpPr/>
              <p:nvPr/>
            </p:nvGrpSpPr>
            <p:grpSpPr>
              <a:xfrm rot="-251553">
                <a:off x="6798606" y="774741"/>
                <a:ext cx="66485" cy="75486"/>
                <a:chOff x="2423775" y="3226875"/>
                <a:chExt cx="259925" cy="295000"/>
              </a:xfrm>
            </p:grpSpPr>
            <p:sp>
              <p:nvSpPr>
                <p:cNvPr id="1524" name="Google Shape;1524;p48"/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48"/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48"/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7" name="Google Shape;1527;p48"/>
            <p:cNvGrpSpPr/>
            <p:nvPr/>
          </p:nvGrpSpPr>
          <p:grpSpPr>
            <a:xfrm>
              <a:off x="6610481" y="1238250"/>
              <a:ext cx="1818469" cy="3370099"/>
              <a:chOff x="6610481" y="1238250"/>
              <a:chExt cx="1818469" cy="3370099"/>
            </a:xfrm>
          </p:grpSpPr>
          <p:sp>
            <p:nvSpPr>
              <p:cNvPr id="1528" name="Google Shape;1528;p48"/>
              <p:cNvSpPr/>
              <p:nvPr/>
            </p:nvSpPr>
            <p:spPr>
              <a:xfrm flipH="1">
                <a:off x="6610481" y="4375825"/>
                <a:ext cx="595527" cy="218756"/>
              </a:xfrm>
              <a:custGeom>
                <a:avLst/>
                <a:gdLst/>
                <a:ahLst/>
                <a:cxnLst/>
                <a:rect l="l" t="t" r="r" b="b"/>
                <a:pathLst>
                  <a:path w="15226" h="5593" extrusionOk="0">
                    <a:moveTo>
                      <a:pt x="8775" y="1"/>
                    </a:moveTo>
                    <a:lnTo>
                      <a:pt x="408" y="1066"/>
                    </a:lnTo>
                    <a:cubicBezTo>
                      <a:pt x="408" y="1066"/>
                      <a:pt x="1" y="4397"/>
                      <a:pt x="343" y="5166"/>
                    </a:cubicBezTo>
                    <a:cubicBezTo>
                      <a:pt x="470" y="5449"/>
                      <a:pt x="1675" y="5593"/>
                      <a:pt x="3356" y="5593"/>
                    </a:cubicBezTo>
                    <a:cubicBezTo>
                      <a:pt x="6230" y="5593"/>
                      <a:pt x="10496" y="5173"/>
                      <a:pt x="13147" y="4307"/>
                    </a:cubicBezTo>
                    <a:cubicBezTo>
                      <a:pt x="15226" y="3705"/>
                      <a:pt x="11637" y="1017"/>
                      <a:pt x="8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8"/>
              <p:cNvSpPr/>
              <p:nvPr/>
            </p:nvSpPr>
            <p:spPr>
              <a:xfrm flipH="1">
                <a:off x="7834479" y="4405590"/>
                <a:ext cx="594471" cy="202759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5184" extrusionOk="0">
                    <a:moveTo>
                      <a:pt x="9241" y="1"/>
                    </a:moveTo>
                    <a:lnTo>
                      <a:pt x="805" y="51"/>
                    </a:lnTo>
                    <a:cubicBezTo>
                      <a:pt x="805" y="51"/>
                      <a:pt x="1" y="3310"/>
                      <a:pt x="248" y="4113"/>
                    </a:cubicBezTo>
                    <a:cubicBezTo>
                      <a:pt x="418" y="4663"/>
                      <a:pt x="4322" y="5183"/>
                      <a:pt x="8160" y="5183"/>
                    </a:cubicBezTo>
                    <a:cubicBezTo>
                      <a:pt x="9933" y="5183"/>
                      <a:pt x="11692" y="5072"/>
                      <a:pt x="13062" y="4802"/>
                    </a:cubicBezTo>
                    <a:cubicBezTo>
                      <a:pt x="15198" y="4454"/>
                      <a:pt x="11959" y="1352"/>
                      <a:pt x="9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8"/>
              <p:cNvSpPr/>
              <p:nvPr/>
            </p:nvSpPr>
            <p:spPr>
              <a:xfrm flipH="1">
                <a:off x="7575275" y="1317922"/>
                <a:ext cx="222980" cy="342156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8748" extrusionOk="0">
                    <a:moveTo>
                      <a:pt x="5305" y="7035"/>
                    </a:moveTo>
                    <a:lnTo>
                      <a:pt x="5114" y="7097"/>
                    </a:lnTo>
                    <a:lnTo>
                      <a:pt x="5114" y="7097"/>
                    </a:lnTo>
                    <a:cubicBezTo>
                      <a:pt x="5173" y="7086"/>
                      <a:pt x="5237" y="7065"/>
                      <a:pt x="5305" y="7035"/>
                    </a:cubicBezTo>
                    <a:close/>
                    <a:moveTo>
                      <a:pt x="4150" y="0"/>
                    </a:moveTo>
                    <a:cubicBezTo>
                      <a:pt x="3849" y="0"/>
                      <a:pt x="3519" y="101"/>
                      <a:pt x="3178" y="323"/>
                    </a:cubicBezTo>
                    <a:cubicBezTo>
                      <a:pt x="1763" y="1298"/>
                      <a:pt x="1434" y="2422"/>
                      <a:pt x="1873" y="3948"/>
                    </a:cubicBezTo>
                    <a:cubicBezTo>
                      <a:pt x="2251" y="5487"/>
                      <a:pt x="1297" y="7797"/>
                      <a:pt x="1" y="8748"/>
                    </a:cubicBezTo>
                    <a:lnTo>
                      <a:pt x="5114" y="7097"/>
                    </a:lnTo>
                    <a:lnTo>
                      <a:pt x="5114" y="7097"/>
                    </a:lnTo>
                    <a:cubicBezTo>
                      <a:pt x="5075" y="7104"/>
                      <a:pt x="5039" y="7107"/>
                      <a:pt x="5004" y="7107"/>
                    </a:cubicBezTo>
                    <a:cubicBezTo>
                      <a:pt x="4266" y="7107"/>
                      <a:pt x="4212" y="5589"/>
                      <a:pt x="4232" y="5142"/>
                    </a:cubicBezTo>
                    <a:cubicBezTo>
                      <a:pt x="5640" y="5038"/>
                      <a:pt x="5700" y="2912"/>
                      <a:pt x="5658" y="1802"/>
                    </a:cubicBezTo>
                    <a:cubicBezTo>
                      <a:pt x="5573" y="731"/>
                      <a:pt x="4963" y="0"/>
                      <a:pt x="4150" y="0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 flipH="1">
                <a:off x="7418554" y="1585100"/>
                <a:ext cx="707780" cy="1034017"/>
              </a:xfrm>
              <a:custGeom>
                <a:avLst/>
                <a:gdLst/>
                <a:ahLst/>
                <a:cxnLst/>
                <a:rect l="l" t="t" r="r" b="b"/>
                <a:pathLst>
                  <a:path w="18096" h="26437" extrusionOk="0">
                    <a:moveTo>
                      <a:pt x="12634" y="0"/>
                    </a:moveTo>
                    <a:cubicBezTo>
                      <a:pt x="11503" y="0"/>
                      <a:pt x="10146" y="544"/>
                      <a:pt x="8525" y="1821"/>
                    </a:cubicBezTo>
                    <a:cubicBezTo>
                      <a:pt x="4919" y="4664"/>
                      <a:pt x="0" y="16025"/>
                      <a:pt x="365" y="24245"/>
                    </a:cubicBezTo>
                    <a:lnTo>
                      <a:pt x="7489" y="26072"/>
                    </a:lnTo>
                    <a:cubicBezTo>
                      <a:pt x="10046" y="26072"/>
                      <a:pt x="12421" y="26437"/>
                      <a:pt x="14978" y="26437"/>
                    </a:cubicBezTo>
                    <a:cubicBezTo>
                      <a:pt x="16987" y="23149"/>
                      <a:pt x="17442" y="18016"/>
                      <a:pt x="17719" y="14213"/>
                    </a:cubicBezTo>
                    <a:cubicBezTo>
                      <a:pt x="18095" y="9060"/>
                      <a:pt x="17250" y="0"/>
                      <a:pt x="126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 flipH="1">
                <a:off x="6628524" y="2360625"/>
                <a:ext cx="1799058" cy="2104722"/>
              </a:xfrm>
              <a:custGeom>
                <a:avLst/>
                <a:gdLst/>
                <a:ahLst/>
                <a:cxnLst/>
                <a:rect l="l" t="t" r="r" b="b"/>
                <a:pathLst>
                  <a:path w="45997" h="53812" extrusionOk="0">
                    <a:moveTo>
                      <a:pt x="8351" y="1"/>
                    </a:moveTo>
                    <a:cubicBezTo>
                      <a:pt x="6271" y="5448"/>
                      <a:pt x="135" y="52418"/>
                      <a:pt x="168" y="52418"/>
                    </a:cubicBezTo>
                    <a:cubicBezTo>
                      <a:pt x="169" y="52418"/>
                      <a:pt x="170" y="52413"/>
                      <a:pt x="171" y="52404"/>
                    </a:cubicBezTo>
                    <a:lnTo>
                      <a:pt x="171" y="52404"/>
                    </a:lnTo>
                    <a:cubicBezTo>
                      <a:pt x="1" y="53435"/>
                      <a:pt x="3387" y="53811"/>
                      <a:pt x="7097" y="53811"/>
                    </a:cubicBezTo>
                    <a:cubicBezTo>
                      <a:pt x="11399" y="53811"/>
                      <a:pt x="16137" y="53306"/>
                      <a:pt x="16270" y="52731"/>
                    </a:cubicBezTo>
                    <a:cubicBezTo>
                      <a:pt x="16517" y="51659"/>
                      <a:pt x="16152" y="31591"/>
                      <a:pt x="16400" y="29847"/>
                    </a:cubicBezTo>
                    <a:cubicBezTo>
                      <a:pt x="16538" y="28875"/>
                      <a:pt x="17676" y="22123"/>
                      <a:pt x="18742" y="17084"/>
                    </a:cubicBezTo>
                    <a:lnTo>
                      <a:pt x="18742" y="17083"/>
                    </a:lnTo>
                    <a:cubicBezTo>
                      <a:pt x="22952" y="20019"/>
                      <a:pt x="29132" y="23158"/>
                      <a:pt x="30655" y="26483"/>
                    </a:cubicBezTo>
                    <a:cubicBezTo>
                      <a:pt x="32179" y="29807"/>
                      <a:pt x="30686" y="49774"/>
                      <a:pt x="30686" y="51816"/>
                    </a:cubicBezTo>
                    <a:cubicBezTo>
                      <a:pt x="30686" y="52508"/>
                      <a:pt x="32465" y="52824"/>
                      <a:pt x="34799" y="52824"/>
                    </a:cubicBezTo>
                    <a:cubicBezTo>
                      <a:pt x="39346" y="52824"/>
                      <a:pt x="45997" y="51625"/>
                      <a:pt x="45669" y="49680"/>
                    </a:cubicBezTo>
                    <a:cubicBezTo>
                      <a:pt x="45174" y="46739"/>
                      <a:pt x="44874" y="28955"/>
                      <a:pt x="41905" y="21891"/>
                    </a:cubicBezTo>
                    <a:cubicBezTo>
                      <a:pt x="39040" y="15074"/>
                      <a:pt x="25320" y="3719"/>
                      <a:pt x="23927" y="3719"/>
                    </a:cubicBezTo>
                    <a:cubicBezTo>
                      <a:pt x="23877" y="3719"/>
                      <a:pt x="23843" y="3734"/>
                      <a:pt x="23826" y="3764"/>
                    </a:cubicBezTo>
                    <a:cubicBezTo>
                      <a:pt x="23826" y="3764"/>
                      <a:pt x="9939" y="3683"/>
                      <a:pt x="8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 flipH="1">
                <a:off x="6646269" y="4207328"/>
                <a:ext cx="580977" cy="114326"/>
              </a:xfrm>
              <a:custGeom>
                <a:avLst/>
                <a:gdLst/>
                <a:ahLst/>
                <a:cxnLst/>
                <a:rect l="l" t="t" r="r" b="b"/>
                <a:pathLst>
                  <a:path w="14854" h="2923" fill="none" extrusionOk="0">
                    <a:moveTo>
                      <a:pt x="0" y="1458"/>
                    </a:moveTo>
                    <a:cubicBezTo>
                      <a:pt x="48" y="2923"/>
                      <a:pt x="14854" y="1633"/>
                      <a:pt x="14715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 flipH="1">
                <a:off x="7785432" y="4261499"/>
                <a:ext cx="625800" cy="67782"/>
              </a:xfrm>
              <a:custGeom>
                <a:avLst/>
                <a:gdLst/>
                <a:ahLst/>
                <a:cxnLst/>
                <a:rect l="l" t="t" r="r" b="b"/>
                <a:pathLst>
                  <a:path w="16000" h="1733" fill="none" extrusionOk="0">
                    <a:moveTo>
                      <a:pt x="216" y="1"/>
                    </a:moveTo>
                    <a:cubicBezTo>
                      <a:pt x="1" y="1733"/>
                      <a:pt x="15999" y="1432"/>
                      <a:pt x="15999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 flipH="1">
                <a:off x="7530959" y="2549305"/>
                <a:ext cx="159579" cy="25380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489" fill="none" extrusionOk="0">
                    <a:moveTo>
                      <a:pt x="4080" y="6488"/>
                    </a:moveTo>
                    <a:cubicBezTo>
                      <a:pt x="4080" y="6488"/>
                      <a:pt x="1" y="3969"/>
                      <a:pt x="730" y="1"/>
                    </a:cubicBezTo>
                  </a:path>
                </a:pathLst>
              </a:custGeom>
              <a:noFill/>
              <a:ln w="175" cap="flat" cmpd="sng">
                <a:solidFill>
                  <a:srgbClr val="FEFBE6"/>
                </a:solidFill>
                <a:prstDash val="solid"/>
                <a:miter lim="11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 flipH="1">
                <a:off x="7570623" y="1238250"/>
                <a:ext cx="475295" cy="370434"/>
              </a:xfrm>
              <a:custGeom>
                <a:avLst/>
                <a:gdLst/>
                <a:ahLst/>
                <a:cxnLst/>
                <a:rect l="l" t="t" r="r" b="b"/>
                <a:pathLst>
                  <a:path w="12152" h="9471" extrusionOk="0">
                    <a:moveTo>
                      <a:pt x="9599" y="1"/>
                    </a:moveTo>
                    <a:cubicBezTo>
                      <a:pt x="8710" y="1"/>
                      <a:pt x="7832" y="458"/>
                      <a:pt x="7437" y="1410"/>
                    </a:cubicBezTo>
                    <a:cubicBezTo>
                      <a:pt x="7275" y="1143"/>
                      <a:pt x="6530" y="742"/>
                      <a:pt x="5648" y="742"/>
                    </a:cubicBezTo>
                    <a:cubicBezTo>
                      <a:pt x="5010" y="742"/>
                      <a:pt x="4300" y="952"/>
                      <a:pt x="3688" y="1574"/>
                    </a:cubicBezTo>
                    <a:cubicBezTo>
                      <a:pt x="2914" y="2362"/>
                      <a:pt x="2955" y="3887"/>
                      <a:pt x="3529" y="4848"/>
                    </a:cubicBezTo>
                    <a:cubicBezTo>
                      <a:pt x="3281" y="4784"/>
                      <a:pt x="3026" y="4753"/>
                      <a:pt x="2773" y="4753"/>
                    </a:cubicBezTo>
                    <a:cubicBezTo>
                      <a:pt x="1811" y="4753"/>
                      <a:pt x="889" y="5211"/>
                      <a:pt x="587" y="6110"/>
                    </a:cubicBezTo>
                    <a:cubicBezTo>
                      <a:pt x="1" y="7857"/>
                      <a:pt x="1973" y="9470"/>
                      <a:pt x="3948" y="9470"/>
                    </a:cubicBezTo>
                    <a:cubicBezTo>
                      <a:pt x="4073" y="9470"/>
                      <a:pt x="4199" y="9464"/>
                      <a:pt x="4323" y="9450"/>
                    </a:cubicBezTo>
                    <a:cubicBezTo>
                      <a:pt x="5627" y="9311"/>
                      <a:pt x="6891" y="8788"/>
                      <a:pt x="7781" y="7931"/>
                    </a:cubicBezTo>
                    <a:cubicBezTo>
                      <a:pt x="8550" y="7213"/>
                      <a:pt x="9291" y="6536"/>
                      <a:pt x="9853" y="5638"/>
                    </a:cubicBezTo>
                    <a:lnTo>
                      <a:pt x="9853" y="5638"/>
                    </a:lnTo>
                    <a:cubicBezTo>
                      <a:pt x="9778" y="5677"/>
                      <a:pt x="9706" y="5694"/>
                      <a:pt x="9638" y="5694"/>
                    </a:cubicBezTo>
                    <a:cubicBezTo>
                      <a:pt x="9298" y="5694"/>
                      <a:pt x="9064" y="5261"/>
                      <a:pt x="9113" y="4923"/>
                    </a:cubicBezTo>
                    <a:cubicBezTo>
                      <a:pt x="9136" y="4761"/>
                      <a:pt x="9219" y="4664"/>
                      <a:pt x="9337" y="4664"/>
                    </a:cubicBezTo>
                    <a:cubicBezTo>
                      <a:pt x="9460" y="4664"/>
                      <a:pt x="9622" y="4772"/>
                      <a:pt x="9792" y="5026"/>
                    </a:cubicBezTo>
                    <a:cubicBezTo>
                      <a:pt x="9449" y="3969"/>
                      <a:pt x="10471" y="3037"/>
                      <a:pt x="11234" y="3037"/>
                    </a:cubicBezTo>
                    <a:cubicBezTo>
                      <a:pt x="11555" y="3037"/>
                      <a:pt x="11830" y="3202"/>
                      <a:pt x="11938" y="3591"/>
                    </a:cubicBezTo>
                    <a:cubicBezTo>
                      <a:pt x="12084" y="3086"/>
                      <a:pt x="12152" y="2605"/>
                      <a:pt x="12065" y="2072"/>
                    </a:cubicBezTo>
                    <a:cubicBezTo>
                      <a:pt x="11841" y="716"/>
                      <a:pt x="10711" y="1"/>
                      <a:pt x="9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8"/>
              <p:cNvSpPr/>
              <p:nvPr/>
            </p:nvSpPr>
            <p:spPr>
              <a:xfrm flipH="1">
                <a:off x="7111121" y="1287649"/>
                <a:ext cx="134899" cy="1133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899" extrusionOk="0">
                    <a:moveTo>
                      <a:pt x="1927" y="0"/>
                    </a:moveTo>
                    <a:cubicBezTo>
                      <a:pt x="1733" y="0"/>
                      <a:pt x="1542" y="18"/>
                      <a:pt x="1369" y="53"/>
                    </a:cubicBezTo>
                    <a:cubicBezTo>
                      <a:pt x="56" y="436"/>
                      <a:pt x="1" y="1147"/>
                      <a:pt x="274" y="2241"/>
                    </a:cubicBezTo>
                    <a:cubicBezTo>
                      <a:pt x="384" y="2515"/>
                      <a:pt x="603" y="2625"/>
                      <a:pt x="384" y="2899"/>
                    </a:cubicBezTo>
                    <a:lnTo>
                      <a:pt x="2956" y="2844"/>
                    </a:lnTo>
                    <a:cubicBezTo>
                      <a:pt x="3449" y="2023"/>
                      <a:pt x="1971" y="764"/>
                      <a:pt x="3120" y="271"/>
                    </a:cubicBezTo>
                    <a:cubicBezTo>
                      <a:pt x="2784" y="84"/>
                      <a:pt x="2346" y="0"/>
                      <a:pt x="1927" y="0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8"/>
              <p:cNvSpPr/>
              <p:nvPr/>
            </p:nvSpPr>
            <p:spPr>
              <a:xfrm flipH="1">
                <a:off x="6970947" y="1361963"/>
                <a:ext cx="793045" cy="838455"/>
              </a:xfrm>
              <a:custGeom>
                <a:avLst/>
                <a:gdLst/>
                <a:ahLst/>
                <a:cxnLst/>
                <a:rect l="l" t="t" r="r" b="b"/>
                <a:pathLst>
                  <a:path w="20276" h="21437" extrusionOk="0">
                    <a:moveTo>
                      <a:pt x="15385" y="0"/>
                    </a:moveTo>
                    <a:cubicBezTo>
                      <a:pt x="14261" y="0"/>
                      <a:pt x="13084" y="680"/>
                      <a:pt x="13315" y="2065"/>
                    </a:cubicBezTo>
                    <a:cubicBezTo>
                      <a:pt x="13609" y="3972"/>
                      <a:pt x="15872" y="14894"/>
                      <a:pt x="11165" y="16404"/>
                    </a:cubicBezTo>
                    <a:cubicBezTo>
                      <a:pt x="10716" y="16548"/>
                      <a:pt x="10294" y="16615"/>
                      <a:pt x="9897" y="16615"/>
                    </a:cubicBezTo>
                    <a:cubicBezTo>
                      <a:pt x="6432" y="16615"/>
                      <a:pt x="4828" y="11524"/>
                      <a:pt x="4239" y="7622"/>
                    </a:cubicBezTo>
                    <a:lnTo>
                      <a:pt x="0" y="13203"/>
                    </a:lnTo>
                    <a:cubicBezTo>
                      <a:pt x="1489" y="18062"/>
                      <a:pt x="4783" y="21436"/>
                      <a:pt x="9998" y="21436"/>
                    </a:cubicBezTo>
                    <a:cubicBezTo>
                      <a:pt x="10246" y="21436"/>
                      <a:pt x="10498" y="21429"/>
                      <a:pt x="10754" y="21413"/>
                    </a:cubicBezTo>
                    <a:cubicBezTo>
                      <a:pt x="20276" y="20840"/>
                      <a:pt x="18286" y="8107"/>
                      <a:pt x="17224" y="1218"/>
                    </a:cubicBezTo>
                    <a:cubicBezTo>
                      <a:pt x="17099" y="410"/>
                      <a:pt x="16258" y="0"/>
                      <a:pt x="153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 rot="-7103942">
                <a:off x="7316174" y="2603262"/>
                <a:ext cx="127001" cy="195158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4965" extrusionOk="0">
                    <a:moveTo>
                      <a:pt x="1553" y="1"/>
                    </a:moveTo>
                    <a:cubicBezTo>
                      <a:pt x="1542" y="1"/>
                      <a:pt x="1531" y="2"/>
                      <a:pt x="1519" y="3"/>
                    </a:cubicBezTo>
                    <a:cubicBezTo>
                      <a:pt x="815" y="58"/>
                      <a:pt x="380" y="1548"/>
                      <a:pt x="272" y="2090"/>
                    </a:cubicBezTo>
                    <a:cubicBezTo>
                      <a:pt x="1" y="3228"/>
                      <a:pt x="191" y="3988"/>
                      <a:pt x="815" y="4964"/>
                    </a:cubicBezTo>
                    <a:lnTo>
                      <a:pt x="2251" y="4476"/>
                    </a:lnTo>
                    <a:cubicBezTo>
                      <a:pt x="1981" y="4150"/>
                      <a:pt x="1736" y="3717"/>
                      <a:pt x="1654" y="3310"/>
                    </a:cubicBezTo>
                    <a:cubicBezTo>
                      <a:pt x="1519" y="2524"/>
                      <a:pt x="2386" y="2064"/>
                      <a:pt x="2197" y="1304"/>
                    </a:cubicBezTo>
                    <a:cubicBezTo>
                      <a:pt x="2145" y="961"/>
                      <a:pt x="1963" y="1"/>
                      <a:pt x="1553" y="1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 rot="-6299925" flipH="1">
                <a:off x="7195550" y="1817915"/>
                <a:ext cx="982429" cy="854366"/>
              </a:xfrm>
              <a:custGeom>
                <a:avLst/>
                <a:gdLst/>
                <a:ahLst/>
                <a:cxnLst/>
                <a:rect l="l" t="t" r="r" b="b"/>
                <a:pathLst>
                  <a:path w="22128" h="22107" extrusionOk="0">
                    <a:moveTo>
                      <a:pt x="19353" y="0"/>
                    </a:moveTo>
                    <a:cubicBezTo>
                      <a:pt x="18453" y="0"/>
                      <a:pt x="17553" y="614"/>
                      <a:pt x="17553" y="1602"/>
                    </a:cubicBezTo>
                    <a:cubicBezTo>
                      <a:pt x="17553" y="8496"/>
                      <a:pt x="16564" y="13094"/>
                      <a:pt x="11171" y="16543"/>
                    </a:cubicBezTo>
                    <a:cubicBezTo>
                      <a:pt x="10275" y="17116"/>
                      <a:pt x="9164" y="17417"/>
                      <a:pt x="7975" y="17417"/>
                    </a:cubicBezTo>
                    <a:cubicBezTo>
                      <a:pt x="5663" y="17417"/>
                      <a:pt x="3055" y="16278"/>
                      <a:pt x="1157" y="13780"/>
                    </a:cubicBezTo>
                    <a:lnTo>
                      <a:pt x="1" y="18277"/>
                    </a:lnTo>
                    <a:cubicBezTo>
                      <a:pt x="1516" y="20859"/>
                      <a:pt x="4499" y="22107"/>
                      <a:pt x="7514" y="22107"/>
                    </a:cubicBezTo>
                    <a:cubicBezTo>
                      <a:pt x="8908" y="22107"/>
                      <a:pt x="10309" y="21840"/>
                      <a:pt x="11575" y="21315"/>
                    </a:cubicBezTo>
                    <a:cubicBezTo>
                      <a:pt x="19223" y="18140"/>
                      <a:pt x="22128" y="9388"/>
                      <a:pt x="21124" y="1669"/>
                    </a:cubicBezTo>
                    <a:cubicBezTo>
                      <a:pt x="20972" y="498"/>
                      <a:pt x="20163" y="0"/>
                      <a:pt x="19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1" name="Google Shape;1541;p48"/>
          <p:cNvGrpSpPr/>
          <p:nvPr/>
        </p:nvGrpSpPr>
        <p:grpSpPr>
          <a:xfrm>
            <a:off x="714778" y="535081"/>
            <a:ext cx="1511923" cy="4178148"/>
            <a:chOff x="638576" y="535074"/>
            <a:chExt cx="1526733" cy="4219073"/>
          </a:xfrm>
        </p:grpSpPr>
        <p:grpSp>
          <p:nvGrpSpPr>
            <p:cNvPr id="1542" name="Google Shape;1542;p48"/>
            <p:cNvGrpSpPr/>
            <p:nvPr/>
          </p:nvGrpSpPr>
          <p:grpSpPr>
            <a:xfrm>
              <a:off x="638576" y="1266958"/>
              <a:ext cx="1488419" cy="3487189"/>
              <a:chOff x="638576" y="1266958"/>
              <a:chExt cx="1488419" cy="3487189"/>
            </a:xfrm>
          </p:grpSpPr>
          <p:sp>
            <p:nvSpPr>
              <p:cNvPr id="1543" name="Google Shape;1543;p48"/>
              <p:cNvSpPr/>
              <p:nvPr/>
            </p:nvSpPr>
            <p:spPr>
              <a:xfrm rot="2215239">
                <a:off x="1265874" y="4401586"/>
                <a:ext cx="567260" cy="202475"/>
              </a:xfrm>
              <a:custGeom>
                <a:avLst/>
                <a:gdLst/>
                <a:ahLst/>
                <a:cxnLst/>
                <a:rect l="l" t="t" r="r" b="b"/>
                <a:pathLst>
                  <a:path w="15226" h="5593" extrusionOk="0">
                    <a:moveTo>
                      <a:pt x="8775" y="1"/>
                    </a:moveTo>
                    <a:lnTo>
                      <a:pt x="408" y="1066"/>
                    </a:lnTo>
                    <a:cubicBezTo>
                      <a:pt x="408" y="1066"/>
                      <a:pt x="1" y="4397"/>
                      <a:pt x="343" y="5166"/>
                    </a:cubicBezTo>
                    <a:cubicBezTo>
                      <a:pt x="470" y="5449"/>
                      <a:pt x="1675" y="5593"/>
                      <a:pt x="3356" y="5593"/>
                    </a:cubicBezTo>
                    <a:cubicBezTo>
                      <a:pt x="6230" y="5593"/>
                      <a:pt x="10496" y="5173"/>
                      <a:pt x="13147" y="4307"/>
                    </a:cubicBezTo>
                    <a:cubicBezTo>
                      <a:pt x="15226" y="3705"/>
                      <a:pt x="11637" y="1017"/>
                      <a:pt x="8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 rot="448537">
                <a:off x="858009" y="4388805"/>
                <a:ext cx="646587" cy="237550"/>
              </a:xfrm>
              <a:custGeom>
                <a:avLst/>
                <a:gdLst/>
                <a:ahLst/>
                <a:cxnLst/>
                <a:rect l="l" t="t" r="r" b="b"/>
                <a:pathLst>
                  <a:path w="15226" h="5593" extrusionOk="0">
                    <a:moveTo>
                      <a:pt x="8775" y="1"/>
                    </a:moveTo>
                    <a:lnTo>
                      <a:pt x="408" y="1066"/>
                    </a:lnTo>
                    <a:cubicBezTo>
                      <a:pt x="408" y="1066"/>
                      <a:pt x="1" y="4397"/>
                      <a:pt x="343" y="5166"/>
                    </a:cubicBezTo>
                    <a:cubicBezTo>
                      <a:pt x="470" y="5449"/>
                      <a:pt x="1675" y="5593"/>
                      <a:pt x="3356" y="5593"/>
                    </a:cubicBezTo>
                    <a:cubicBezTo>
                      <a:pt x="6230" y="5593"/>
                      <a:pt x="10496" y="5173"/>
                      <a:pt x="13147" y="4307"/>
                    </a:cubicBezTo>
                    <a:cubicBezTo>
                      <a:pt x="15226" y="3705"/>
                      <a:pt x="11637" y="1017"/>
                      <a:pt x="8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8"/>
              <p:cNvSpPr/>
              <p:nvPr/>
            </p:nvSpPr>
            <p:spPr>
              <a:xfrm>
                <a:off x="863658" y="2606097"/>
                <a:ext cx="543780" cy="1874632"/>
              </a:xfrm>
              <a:custGeom>
                <a:avLst/>
                <a:gdLst/>
                <a:ahLst/>
                <a:cxnLst/>
                <a:rect l="l" t="t" r="r" b="b"/>
                <a:pathLst>
                  <a:path w="13389" h="46154" extrusionOk="0">
                    <a:moveTo>
                      <a:pt x="725" y="1"/>
                    </a:moveTo>
                    <a:cubicBezTo>
                      <a:pt x="725" y="1"/>
                      <a:pt x="2252" y="20741"/>
                      <a:pt x="1904" y="23413"/>
                    </a:cubicBezTo>
                    <a:cubicBezTo>
                      <a:pt x="1557" y="26087"/>
                      <a:pt x="130" y="41721"/>
                      <a:pt x="70" y="43312"/>
                    </a:cubicBezTo>
                    <a:cubicBezTo>
                      <a:pt x="1" y="45142"/>
                      <a:pt x="2954" y="46154"/>
                      <a:pt x="5763" y="46154"/>
                    </a:cubicBezTo>
                    <a:cubicBezTo>
                      <a:pt x="8282" y="46154"/>
                      <a:pt x="10684" y="45340"/>
                      <a:pt x="10684" y="43574"/>
                    </a:cubicBezTo>
                    <a:cubicBezTo>
                      <a:pt x="10684" y="41866"/>
                      <a:pt x="9490" y="26950"/>
                      <a:pt x="9898" y="24506"/>
                    </a:cubicBezTo>
                    <a:cubicBezTo>
                      <a:pt x="10305" y="22062"/>
                      <a:pt x="13389" y="1313"/>
                      <a:pt x="13389" y="1313"/>
                    </a:cubicBez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829218" y="1571991"/>
                <a:ext cx="748799" cy="1034147"/>
              </a:xfrm>
              <a:custGeom>
                <a:avLst/>
                <a:gdLst/>
                <a:ahLst/>
                <a:cxnLst/>
                <a:rect l="l" t="t" r="r" b="b"/>
                <a:pathLst>
                  <a:path w="18437" h="25461" extrusionOk="0">
                    <a:moveTo>
                      <a:pt x="9243" y="1"/>
                    </a:moveTo>
                    <a:cubicBezTo>
                      <a:pt x="5542" y="1"/>
                      <a:pt x="2480" y="3657"/>
                      <a:pt x="1573" y="7208"/>
                    </a:cubicBezTo>
                    <a:cubicBezTo>
                      <a:pt x="0" y="13364"/>
                      <a:pt x="2360" y="18209"/>
                      <a:pt x="1573" y="25461"/>
                    </a:cubicBezTo>
                    <a:lnTo>
                      <a:pt x="14237" y="22965"/>
                    </a:lnTo>
                    <a:cubicBezTo>
                      <a:pt x="15647" y="17676"/>
                      <a:pt x="18436" y="5080"/>
                      <a:pt x="12712" y="1094"/>
                    </a:cubicBezTo>
                    <a:cubicBezTo>
                      <a:pt x="11526" y="331"/>
                      <a:pt x="10355" y="1"/>
                      <a:pt x="9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8"/>
              <p:cNvSpPr/>
              <p:nvPr/>
            </p:nvSpPr>
            <p:spPr>
              <a:xfrm>
                <a:off x="893100" y="2435025"/>
                <a:ext cx="1217766" cy="2089057"/>
              </a:xfrm>
              <a:custGeom>
                <a:avLst/>
                <a:gdLst/>
                <a:ahLst/>
                <a:cxnLst/>
                <a:rect l="l" t="t" r="r" b="b"/>
                <a:pathLst>
                  <a:path w="29985" h="52724" extrusionOk="0">
                    <a:moveTo>
                      <a:pt x="12164" y="0"/>
                    </a:moveTo>
                    <a:cubicBezTo>
                      <a:pt x="11412" y="0"/>
                      <a:pt x="10052" y="136"/>
                      <a:pt x="7622" y="679"/>
                    </a:cubicBezTo>
                    <a:cubicBezTo>
                      <a:pt x="2731" y="1771"/>
                      <a:pt x="0" y="4213"/>
                      <a:pt x="0" y="4213"/>
                    </a:cubicBezTo>
                    <a:cubicBezTo>
                      <a:pt x="182" y="4914"/>
                      <a:pt x="0" y="9277"/>
                      <a:pt x="4739" y="12648"/>
                    </a:cubicBezTo>
                    <a:cubicBezTo>
                      <a:pt x="11716" y="17611"/>
                      <a:pt x="19933" y="25315"/>
                      <a:pt x="19933" y="26620"/>
                    </a:cubicBezTo>
                    <a:cubicBezTo>
                      <a:pt x="19933" y="28584"/>
                      <a:pt x="12269" y="43533"/>
                      <a:pt x="11403" y="45564"/>
                    </a:cubicBezTo>
                    <a:cubicBezTo>
                      <a:pt x="10635" y="47366"/>
                      <a:pt x="17873" y="52723"/>
                      <a:pt x="20086" y="52723"/>
                    </a:cubicBezTo>
                    <a:cubicBezTo>
                      <a:pt x="20368" y="52723"/>
                      <a:pt x="20569" y="52636"/>
                      <a:pt x="20661" y="52444"/>
                    </a:cubicBezTo>
                    <a:cubicBezTo>
                      <a:pt x="21472" y="50740"/>
                      <a:pt x="29985" y="28327"/>
                      <a:pt x="29227" y="26141"/>
                    </a:cubicBezTo>
                    <a:cubicBezTo>
                      <a:pt x="28469" y="23954"/>
                      <a:pt x="13066" y="140"/>
                      <a:pt x="13066" y="140"/>
                    </a:cubicBezTo>
                    <a:cubicBezTo>
                      <a:pt x="13066" y="140"/>
                      <a:pt x="12926" y="0"/>
                      <a:pt x="121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8"/>
              <p:cNvSpPr/>
              <p:nvPr/>
            </p:nvSpPr>
            <p:spPr>
              <a:xfrm>
                <a:off x="1958691" y="1491732"/>
                <a:ext cx="51458" cy="3996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4" extrusionOk="0">
                    <a:moveTo>
                      <a:pt x="811" y="1"/>
                    </a:moveTo>
                    <a:cubicBezTo>
                      <a:pt x="722" y="1"/>
                      <a:pt x="636" y="15"/>
                      <a:pt x="566" y="50"/>
                    </a:cubicBezTo>
                    <a:cubicBezTo>
                      <a:pt x="0" y="350"/>
                      <a:pt x="500" y="750"/>
                      <a:pt x="800" y="983"/>
                    </a:cubicBezTo>
                    <a:lnTo>
                      <a:pt x="1266" y="117"/>
                    </a:lnTo>
                    <a:cubicBezTo>
                      <a:pt x="1158" y="52"/>
                      <a:pt x="979" y="1"/>
                      <a:pt x="811" y="1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8"/>
              <p:cNvSpPr/>
              <p:nvPr/>
            </p:nvSpPr>
            <p:spPr>
              <a:xfrm>
                <a:off x="1971200" y="1396038"/>
                <a:ext cx="56169" cy="21616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5322" fill="none" extrusionOk="0">
                    <a:moveTo>
                      <a:pt x="1" y="5322"/>
                    </a:moveTo>
                    <a:lnTo>
                      <a:pt x="1383" y="0"/>
                    </a:lnTo>
                  </a:path>
                </a:pathLst>
              </a:custGeom>
              <a:noFill/>
              <a:ln w="1670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8"/>
              <p:cNvSpPr/>
              <p:nvPr/>
            </p:nvSpPr>
            <p:spPr>
              <a:xfrm>
                <a:off x="1968113" y="1490919"/>
                <a:ext cx="119202" cy="24788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6103" extrusionOk="0">
                    <a:moveTo>
                      <a:pt x="1026" y="1"/>
                    </a:moveTo>
                    <a:cubicBezTo>
                      <a:pt x="523" y="1"/>
                      <a:pt x="299" y="1181"/>
                      <a:pt x="235" y="1604"/>
                    </a:cubicBezTo>
                    <a:cubicBezTo>
                      <a:pt x="1" y="2536"/>
                      <a:pt x="1067" y="3103"/>
                      <a:pt x="901" y="4070"/>
                    </a:cubicBezTo>
                    <a:cubicBezTo>
                      <a:pt x="802" y="4569"/>
                      <a:pt x="502" y="5103"/>
                      <a:pt x="168" y="5503"/>
                    </a:cubicBezTo>
                    <a:lnTo>
                      <a:pt x="1935" y="6102"/>
                    </a:lnTo>
                    <a:cubicBezTo>
                      <a:pt x="2701" y="4903"/>
                      <a:pt x="2935" y="3969"/>
                      <a:pt x="2601" y="2569"/>
                    </a:cubicBezTo>
                    <a:cubicBezTo>
                      <a:pt x="2468" y="1903"/>
                      <a:pt x="1935" y="70"/>
                      <a:pt x="1067" y="3"/>
                    </a:cubicBezTo>
                    <a:cubicBezTo>
                      <a:pt x="1053" y="2"/>
                      <a:pt x="1040" y="1"/>
                      <a:pt x="1026" y="1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8"/>
              <p:cNvSpPr/>
              <p:nvPr/>
            </p:nvSpPr>
            <p:spPr>
              <a:xfrm>
                <a:off x="1129680" y="1658139"/>
                <a:ext cx="997315" cy="433504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10673" extrusionOk="0">
                    <a:moveTo>
                      <a:pt x="4675" y="1"/>
                    </a:moveTo>
                    <a:cubicBezTo>
                      <a:pt x="3001" y="1"/>
                      <a:pt x="1" y="1802"/>
                      <a:pt x="917" y="3304"/>
                    </a:cubicBezTo>
                    <a:cubicBezTo>
                      <a:pt x="3630" y="7757"/>
                      <a:pt x="8254" y="10673"/>
                      <a:pt x="12876" y="10673"/>
                    </a:cubicBezTo>
                    <a:cubicBezTo>
                      <a:pt x="17155" y="10673"/>
                      <a:pt x="21433" y="8174"/>
                      <a:pt x="24192" y="2082"/>
                    </a:cubicBezTo>
                    <a:lnTo>
                      <a:pt x="24193" y="2082"/>
                    </a:lnTo>
                    <a:cubicBezTo>
                      <a:pt x="24555" y="1283"/>
                      <a:pt x="22638" y="194"/>
                      <a:pt x="21476" y="194"/>
                    </a:cubicBezTo>
                    <a:cubicBezTo>
                      <a:pt x="21137" y="194"/>
                      <a:pt x="20863" y="286"/>
                      <a:pt x="20728" y="505"/>
                    </a:cubicBezTo>
                    <a:cubicBezTo>
                      <a:pt x="19735" y="2110"/>
                      <a:pt x="18454" y="4295"/>
                      <a:pt x="16759" y="5284"/>
                    </a:cubicBezTo>
                    <a:cubicBezTo>
                      <a:pt x="15449" y="6070"/>
                      <a:pt x="14175" y="6426"/>
                      <a:pt x="12973" y="6426"/>
                    </a:cubicBezTo>
                    <a:cubicBezTo>
                      <a:pt x="9849" y="6426"/>
                      <a:pt x="7206" y="4020"/>
                      <a:pt x="5654" y="473"/>
                    </a:cubicBezTo>
                    <a:cubicBezTo>
                      <a:pt x="5509" y="142"/>
                      <a:pt x="5144" y="1"/>
                      <a:pt x="4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8"/>
              <p:cNvSpPr/>
              <p:nvPr/>
            </p:nvSpPr>
            <p:spPr>
              <a:xfrm>
                <a:off x="1261959" y="2507845"/>
                <a:ext cx="145479" cy="262507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6463" fill="none" extrusionOk="0">
                    <a:moveTo>
                      <a:pt x="3582" y="1"/>
                    </a:moveTo>
                    <a:lnTo>
                      <a:pt x="2577" y="1"/>
                    </a:lnTo>
                    <a:lnTo>
                      <a:pt x="0" y="6462"/>
                    </a:lnTo>
                  </a:path>
                </a:pathLst>
              </a:custGeom>
              <a:noFill/>
              <a:ln w="1670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8"/>
              <p:cNvSpPr/>
              <p:nvPr/>
            </p:nvSpPr>
            <p:spPr>
              <a:xfrm>
                <a:off x="1215091" y="2559509"/>
                <a:ext cx="129518" cy="109016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2684" extrusionOk="0">
                    <a:moveTo>
                      <a:pt x="3189" y="0"/>
                    </a:moveTo>
                    <a:cubicBezTo>
                      <a:pt x="3101" y="139"/>
                      <a:pt x="2797" y="198"/>
                      <a:pt x="2508" y="198"/>
                    </a:cubicBezTo>
                    <a:cubicBezTo>
                      <a:pt x="2294" y="198"/>
                      <a:pt x="2090" y="166"/>
                      <a:pt x="1987" y="110"/>
                    </a:cubicBezTo>
                    <a:lnTo>
                      <a:pt x="0" y="2684"/>
                    </a:lnTo>
                    <a:lnTo>
                      <a:pt x="2153" y="2684"/>
                    </a:lnTo>
                    <a:lnTo>
                      <a:pt x="3189" y="0"/>
                    </a:ln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8"/>
              <p:cNvSpPr/>
              <p:nvPr/>
            </p:nvSpPr>
            <p:spPr>
              <a:xfrm>
                <a:off x="638576" y="1632469"/>
                <a:ext cx="719272" cy="1076388"/>
              </a:xfrm>
              <a:custGeom>
                <a:avLst/>
                <a:gdLst/>
                <a:ahLst/>
                <a:cxnLst/>
                <a:rect l="l" t="t" r="r" b="b"/>
                <a:pathLst>
                  <a:path w="17710" h="26501" extrusionOk="0">
                    <a:moveTo>
                      <a:pt x="12139" y="0"/>
                    </a:moveTo>
                    <a:cubicBezTo>
                      <a:pt x="7947" y="1311"/>
                      <a:pt x="4028" y="5277"/>
                      <a:pt x="2424" y="9263"/>
                    </a:cubicBezTo>
                    <a:cubicBezTo>
                      <a:pt x="0" y="15286"/>
                      <a:pt x="2621" y="22629"/>
                      <a:pt x="7949" y="25161"/>
                    </a:cubicBezTo>
                    <a:cubicBezTo>
                      <a:pt x="9514" y="25944"/>
                      <a:pt x="11219" y="26331"/>
                      <a:pt x="12935" y="26496"/>
                    </a:cubicBezTo>
                    <a:cubicBezTo>
                      <a:pt x="12964" y="26499"/>
                      <a:pt x="12994" y="26500"/>
                      <a:pt x="13023" y="26500"/>
                    </a:cubicBezTo>
                    <a:cubicBezTo>
                      <a:pt x="14618" y="26500"/>
                      <a:pt x="17710" y="22629"/>
                      <a:pt x="16512" y="22629"/>
                    </a:cubicBezTo>
                    <a:cubicBezTo>
                      <a:pt x="16512" y="22629"/>
                      <a:pt x="16511" y="22629"/>
                      <a:pt x="16511" y="22629"/>
                    </a:cubicBezTo>
                    <a:cubicBezTo>
                      <a:pt x="16503" y="22629"/>
                      <a:pt x="16495" y="22629"/>
                      <a:pt x="16488" y="22629"/>
                    </a:cubicBezTo>
                    <a:cubicBezTo>
                      <a:pt x="14575" y="22629"/>
                      <a:pt x="12790" y="22336"/>
                      <a:pt x="10963" y="21553"/>
                    </a:cubicBezTo>
                    <a:cubicBezTo>
                      <a:pt x="3713" y="18496"/>
                      <a:pt x="6986" y="7996"/>
                      <a:pt x="12838" y="5375"/>
                    </a:cubicBezTo>
                    <a:lnTo>
                      <a:pt x="12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8"/>
              <p:cNvSpPr/>
              <p:nvPr/>
            </p:nvSpPr>
            <p:spPr>
              <a:xfrm>
                <a:off x="1108032" y="1327152"/>
                <a:ext cx="190479" cy="283262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6974" extrusionOk="0">
                    <a:moveTo>
                      <a:pt x="2231" y="1"/>
                    </a:moveTo>
                    <a:cubicBezTo>
                      <a:pt x="1082" y="1"/>
                      <a:pt x="0" y="805"/>
                      <a:pt x="234" y="2344"/>
                    </a:cubicBezTo>
                    <a:cubicBezTo>
                      <a:pt x="366" y="3458"/>
                      <a:pt x="1480" y="3917"/>
                      <a:pt x="1152" y="5226"/>
                    </a:cubicBezTo>
                    <a:cubicBezTo>
                      <a:pt x="1086" y="5751"/>
                      <a:pt x="867" y="5882"/>
                      <a:pt x="605" y="6340"/>
                    </a:cubicBezTo>
                    <a:cubicBezTo>
                      <a:pt x="605" y="6340"/>
                      <a:pt x="2302" y="6973"/>
                      <a:pt x="3223" y="6973"/>
                    </a:cubicBezTo>
                    <a:cubicBezTo>
                      <a:pt x="3723" y="6973"/>
                      <a:pt x="3995" y="6787"/>
                      <a:pt x="3641" y="6210"/>
                    </a:cubicBezTo>
                    <a:cubicBezTo>
                      <a:pt x="3379" y="5816"/>
                      <a:pt x="3248" y="5293"/>
                      <a:pt x="3379" y="4769"/>
                    </a:cubicBezTo>
                    <a:lnTo>
                      <a:pt x="3379" y="4769"/>
                    </a:lnTo>
                    <a:cubicBezTo>
                      <a:pt x="3447" y="4779"/>
                      <a:pt x="3511" y="4784"/>
                      <a:pt x="3572" y="4784"/>
                    </a:cubicBezTo>
                    <a:cubicBezTo>
                      <a:pt x="4690" y="4784"/>
                      <a:pt x="4686" y="3148"/>
                      <a:pt x="4624" y="2279"/>
                    </a:cubicBezTo>
                    <a:cubicBezTo>
                      <a:pt x="4496" y="740"/>
                      <a:pt x="3332" y="1"/>
                      <a:pt x="2231" y="1"/>
                    </a:cubicBezTo>
                    <a:close/>
                  </a:path>
                </a:pathLst>
              </a:custGeom>
              <a:solidFill>
                <a:srgbClr val="FAC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1071399" y="1266958"/>
                <a:ext cx="248760" cy="252109"/>
              </a:xfrm>
              <a:custGeom>
                <a:avLst/>
                <a:gdLst/>
                <a:ahLst/>
                <a:cxnLst/>
                <a:rect l="l" t="t" r="r" b="b"/>
                <a:pathLst>
                  <a:path w="6125" h="6207" extrusionOk="0">
                    <a:moveTo>
                      <a:pt x="3705" y="0"/>
                    </a:moveTo>
                    <a:cubicBezTo>
                      <a:pt x="3027" y="0"/>
                      <a:pt x="1695" y="288"/>
                      <a:pt x="1879" y="1161"/>
                    </a:cubicBezTo>
                    <a:cubicBezTo>
                      <a:pt x="1741" y="1103"/>
                      <a:pt x="1578" y="1071"/>
                      <a:pt x="1413" y="1071"/>
                    </a:cubicBezTo>
                    <a:cubicBezTo>
                      <a:pt x="1212" y="1071"/>
                      <a:pt x="1009" y="1119"/>
                      <a:pt x="852" y="1228"/>
                    </a:cubicBezTo>
                    <a:cubicBezTo>
                      <a:pt x="1" y="1839"/>
                      <a:pt x="284" y="3236"/>
                      <a:pt x="721" y="3957"/>
                    </a:cubicBezTo>
                    <a:cubicBezTo>
                      <a:pt x="1157" y="4700"/>
                      <a:pt x="2032" y="5334"/>
                      <a:pt x="2162" y="6207"/>
                    </a:cubicBezTo>
                    <a:cubicBezTo>
                      <a:pt x="2315" y="5682"/>
                      <a:pt x="2425" y="5103"/>
                      <a:pt x="2993" y="4744"/>
                    </a:cubicBezTo>
                    <a:lnTo>
                      <a:pt x="2993" y="4744"/>
                    </a:lnTo>
                    <a:cubicBezTo>
                      <a:pt x="2954" y="4756"/>
                      <a:pt x="2917" y="4761"/>
                      <a:pt x="2883" y="4761"/>
                    </a:cubicBezTo>
                    <a:cubicBezTo>
                      <a:pt x="2503" y="4761"/>
                      <a:pt x="2352" y="4105"/>
                      <a:pt x="2600" y="3903"/>
                    </a:cubicBezTo>
                    <a:cubicBezTo>
                      <a:pt x="2659" y="3854"/>
                      <a:pt x="2719" y="3834"/>
                      <a:pt x="2778" y="3834"/>
                    </a:cubicBezTo>
                    <a:cubicBezTo>
                      <a:pt x="2956" y="3834"/>
                      <a:pt x="3121" y="4018"/>
                      <a:pt x="3211" y="4142"/>
                    </a:cubicBezTo>
                    <a:cubicBezTo>
                      <a:pt x="3374" y="2712"/>
                      <a:pt x="2632" y="2112"/>
                      <a:pt x="2632" y="2112"/>
                    </a:cubicBezTo>
                    <a:lnTo>
                      <a:pt x="2632" y="2112"/>
                    </a:lnTo>
                    <a:cubicBezTo>
                      <a:pt x="2884" y="2265"/>
                      <a:pt x="3333" y="2325"/>
                      <a:pt x="3791" y="2325"/>
                    </a:cubicBezTo>
                    <a:cubicBezTo>
                      <a:pt x="4146" y="2325"/>
                      <a:pt x="4507" y="2289"/>
                      <a:pt x="4784" y="2231"/>
                    </a:cubicBezTo>
                    <a:cubicBezTo>
                      <a:pt x="4790" y="2230"/>
                      <a:pt x="4796" y="2229"/>
                      <a:pt x="4802" y="2229"/>
                    </a:cubicBezTo>
                    <a:cubicBezTo>
                      <a:pt x="4967" y="2229"/>
                      <a:pt x="5230" y="2689"/>
                      <a:pt x="5395" y="3103"/>
                    </a:cubicBezTo>
                    <a:cubicBezTo>
                      <a:pt x="5425" y="3118"/>
                      <a:pt x="5453" y="3125"/>
                      <a:pt x="5479" y="3125"/>
                    </a:cubicBezTo>
                    <a:cubicBezTo>
                      <a:pt x="5682" y="3125"/>
                      <a:pt x="5782" y="2730"/>
                      <a:pt x="5810" y="2603"/>
                    </a:cubicBezTo>
                    <a:cubicBezTo>
                      <a:pt x="6124" y="1205"/>
                      <a:pt x="4825" y="75"/>
                      <a:pt x="3844" y="5"/>
                    </a:cubicBezTo>
                    <a:cubicBezTo>
                      <a:pt x="3802" y="2"/>
                      <a:pt x="3756" y="0"/>
                      <a:pt x="3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7" name="Google Shape;1557;p48"/>
            <p:cNvGrpSpPr/>
            <p:nvPr/>
          </p:nvGrpSpPr>
          <p:grpSpPr>
            <a:xfrm>
              <a:off x="1357854" y="535074"/>
              <a:ext cx="807455" cy="815000"/>
              <a:chOff x="1357854" y="535074"/>
              <a:chExt cx="807455" cy="815000"/>
            </a:xfrm>
          </p:grpSpPr>
          <p:sp>
            <p:nvSpPr>
              <p:cNvPr id="1558" name="Google Shape;1558;p48"/>
              <p:cNvSpPr/>
              <p:nvPr/>
            </p:nvSpPr>
            <p:spPr>
              <a:xfrm>
                <a:off x="1357854" y="1180457"/>
                <a:ext cx="169604" cy="169616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2088" y="1"/>
                    </a:moveTo>
                    <a:cubicBezTo>
                      <a:pt x="936" y="1"/>
                      <a:pt x="1" y="936"/>
                      <a:pt x="1" y="2089"/>
                    </a:cubicBezTo>
                    <a:cubicBezTo>
                      <a:pt x="1" y="3241"/>
                      <a:pt x="936" y="4175"/>
                      <a:pt x="2088" y="4175"/>
                    </a:cubicBezTo>
                    <a:cubicBezTo>
                      <a:pt x="3241" y="4175"/>
                      <a:pt x="4175" y="3241"/>
                      <a:pt x="4175" y="2089"/>
                    </a:cubicBezTo>
                    <a:cubicBezTo>
                      <a:pt x="4175" y="936"/>
                      <a:pt x="3241" y="1"/>
                      <a:pt x="20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8"/>
              <p:cNvSpPr/>
              <p:nvPr/>
            </p:nvSpPr>
            <p:spPr>
              <a:xfrm>
                <a:off x="1611822" y="1026519"/>
                <a:ext cx="307935" cy="307998"/>
              </a:xfrm>
              <a:custGeom>
                <a:avLst/>
                <a:gdLst/>
                <a:ahLst/>
                <a:cxnLst/>
                <a:rect l="l" t="t" r="r" b="b"/>
                <a:pathLst>
                  <a:path w="7582" h="7583" extrusionOk="0">
                    <a:moveTo>
                      <a:pt x="3791" y="1"/>
                    </a:moveTo>
                    <a:cubicBezTo>
                      <a:pt x="1697" y="1"/>
                      <a:pt x="1" y="1698"/>
                      <a:pt x="1" y="3791"/>
                    </a:cubicBezTo>
                    <a:cubicBezTo>
                      <a:pt x="1" y="5885"/>
                      <a:pt x="1697" y="7582"/>
                      <a:pt x="3791" y="7582"/>
                    </a:cubicBezTo>
                    <a:cubicBezTo>
                      <a:pt x="5885" y="7582"/>
                      <a:pt x="7581" y="5885"/>
                      <a:pt x="7581" y="3791"/>
                    </a:cubicBezTo>
                    <a:cubicBezTo>
                      <a:pt x="7581" y="1697"/>
                      <a:pt x="5885" y="1"/>
                      <a:pt x="3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1712464" y="535074"/>
                <a:ext cx="452845" cy="452878"/>
              </a:xfrm>
              <a:custGeom>
                <a:avLst/>
                <a:gdLst/>
                <a:ahLst/>
                <a:cxnLst/>
                <a:rect l="l" t="t" r="r" b="b"/>
                <a:pathLst>
                  <a:path w="11150" h="11150" extrusionOk="0">
                    <a:moveTo>
                      <a:pt x="5575" y="0"/>
                    </a:moveTo>
                    <a:cubicBezTo>
                      <a:pt x="2497" y="0"/>
                      <a:pt x="1" y="2496"/>
                      <a:pt x="1" y="5574"/>
                    </a:cubicBezTo>
                    <a:cubicBezTo>
                      <a:pt x="1" y="8654"/>
                      <a:pt x="2497" y="11150"/>
                      <a:pt x="5575" y="11150"/>
                    </a:cubicBezTo>
                    <a:cubicBezTo>
                      <a:pt x="8654" y="11150"/>
                      <a:pt x="11150" y="8654"/>
                      <a:pt x="11150" y="5574"/>
                    </a:cubicBezTo>
                    <a:cubicBezTo>
                      <a:pt x="11150" y="2496"/>
                      <a:pt x="8654" y="0"/>
                      <a:pt x="5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1793448" y="722967"/>
                <a:ext cx="77045" cy="770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7" extrusionOk="0">
                    <a:moveTo>
                      <a:pt x="949" y="1"/>
                    </a:moveTo>
                    <a:cubicBezTo>
                      <a:pt x="426" y="1"/>
                      <a:pt x="1" y="425"/>
                      <a:pt x="1" y="948"/>
                    </a:cubicBezTo>
                    <a:cubicBezTo>
                      <a:pt x="1" y="1473"/>
                      <a:pt x="426" y="1896"/>
                      <a:pt x="949" y="1896"/>
                    </a:cubicBezTo>
                    <a:cubicBezTo>
                      <a:pt x="1472" y="1896"/>
                      <a:pt x="1897" y="1473"/>
                      <a:pt x="1897" y="948"/>
                    </a:cubicBezTo>
                    <a:cubicBezTo>
                      <a:pt x="1897" y="425"/>
                      <a:pt x="1472" y="1"/>
                      <a:pt x="9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8"/>
              <p:cNvSpPr/>
              <p:nvPr/>
            </p:nvSpPr>
            <p:spPr>
              <a:xfrm>
                <a:off x="1900384" y="722967"/>
                <a:ext cx="77045" cy="770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7" extrusionOk="0">
                    <a:moveTo>
                      <a:pt x="948" y="1"/>
                    </a:moveTo>
                    <a:cubicBezTo>
                      <a:pt x="425" y="1"/>
                      <a:pt x="0" y="425"/>
                      <a:pt x="0" y="948"/>
                    </a:cubicBezTo>
                    <a:cubicBezTo>
                      <a:pt x="0" y="1473"/>
                      <a:pt x="425" y="1896"/>
                      <a:pt x="948" y="1896"/>
                    </a:cubicBezTo>
                    <a:cubicBezTo>
                      <a:pt x="1471" y="1896"/>
                      <a:pt x="1896" y="1473"/>
                      <a:pt x="1896" y="948"/>
                    </a:cubicBezTo>
                    <a:cubicBezTo>
                      <a:pt x="1896" y="425"/>
                      <a:pt x="1471" y="1"/>
                      <a:pt x="9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8"/>
              <p:cNvSpPr/>
              <p:nvPr/>
            </p:nvSpPr>
            <p:spPr>
              <a:xfrm>
                <a:off x="2007280" y="722967"/>
                <a:ext cx="77045" cy="770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97" extrusionOk="0">
                    <a:moveTo>
                      <a:pt x="949" y="1"/>
                    </a:moveTo>
                    <a:cubicBezTo>
                      <a:pt x="425" y="1"/>
                      <a:pt x="1" y="425"/>
                      <a:pt x="1" y="948"/>
                    </a:cubicBezTo>
                    <a:cubicBezTo>
                      <a:pt x="1" y="1473"/>
                      <a:pt x="425" y="1896"/>
                      <a:pt x="949" y="1896"/>
                    </a:cubicBezTo>
                    <a:cubicBezTo>
                      <a:pt x="1473" y="1896"/>
                      <a:pt x="1896" y="1473"/>
                      <a:pt x="1896" y="948"/>
                    </a:cubicBezTo>
                    <a:cubicBezTo>
                      <a:pt x="1896" y="425"/>
                      <a:pt x="1473" y="1"/>
                      <a:pt x="9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1415038" y="1237646"/>
                <a:ext cx="55235" cy="55239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60" extrusionOk="0">
                    <a:moveTo>
                      <a:pt x="680" y="1"/>
                    </a:moveTo>
                    <a:cubicBezTo>
                      <a:pt x="305" y="1"/>
                      <a:pt x="1" y="306"/>
                      <a:pt x="1" y="681"/>
                    </a:cubicBezTo>
                    <a:cubicBezTo>
                      <a:pt x="1" y="1056"/>
                      <a:pt x="305" y="1359"/>
                      <a:pt x="680" y="1359"/>
                    </a:cubicBezTo>
                    <a:cubicBezTo>
                      <a:pt x="1054" y="1359"/>
                      <a:pt x="1359" y="1056"/>
                      <a:pt x="1359" y="681"/>
                    </a:cubicBezTo>
                    <a:cubicBezTo>
                      <a:pt x="1359" y="306"/>
                      <a:pt x="1054" y="1"/>
                      <a:pt x="6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1736954" y="1151700"/>
                <a:ext cx="57672" cy="57635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19" extrusionOk="0">
                    <a:moveTo>
                      <a:pt x="710" y="1"/>
                    </a:moveTo>
                    <a:cubicBezTo>
                      <a:pt x="318" y="1"/>
                      <a:pt x="0" y="317"/>
                      <a:pt x="0" y="709"/>
                    </a:cubicBezTo>
                    <a:cubicBezTo>
                      <a:pt x="0" y="1100"/>
                      <a:pt x="318" y="1418"/>
                      <a:pt x="710" y="1418"/>
                    </a:cubicBezTo>
                    <a:cubicBezTo>
                      <a:pt x="1101" y="1418"/>
                      <a:pt x="1419" y="1100"/>
                      <a:pt x="1419" y="709"/>
                    </a:cubicBezTo>
                    <a:cubicBezTo>
                      <a:pt x="1419" y="317"/>
                      <a:pt x="1101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A2BB-E4CE-EF52-9E7F-0CA58403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01791F-D1E6-D420-31BD-4CA395B95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628808"/>
            <a:ext cx="9236322" cy="388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644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E6FF0-2CED-A7E6-16DA-EACACDFA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C2407E-114F-D9A7-F95C-91FA96F7C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7" y="794962"/>
            <a:ext cx="7996845" cy="3803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609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9B8F2-B103-6DB2-227D-4DF3C189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14736-B3B5-883D-ADD3-6D5E89B6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625" y="616729"/>
            <a:ext cx="8552749" cy="34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04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2D45-E290-C63C-983B-81A22E7C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94EAF-5789-7EE7-1A52-FA0870510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1" y="803816"/>
            <a:ext cx="8404374" cy="353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868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7568F-E83F-57C7-F9E4-47216F1D6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C849C-521F-EAD0-4A20-64D365703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" y="812129"/>
            <a:ext cx="8364856" cy="3519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061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9F3F-6ACE-F268-1481-B80F5BC7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19EA0-F0D4-BE29-5CC1-C00E26AFC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" y="928066"/>
            <a:ext cx="8362354" cy="351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3767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76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051" name="Google Shape;3051;p76"/>
          <p:cNvGrpSpPr/>
          <p:nvPr/>
        </p:nvGrpSpPr>
        <p:grpSpPr>
          <a:xfrm>
            <a:off x="3945549" y="3086866"/>
            <a:ext cx="574372" cy="428129"/>
            <a:chOff x="4040100" y="2994325"/>
            <a:chExt cx="552600" cy="411900"/>
          </a:xfrm>
        </p:grpSpPr>
        <p:sp>
          <p:nvSpPr>
            <p:cNvPr id="3052" name="Google Shape;3052;p76"/>
            <p:cNvSpPr txBox="1"/>
            <p:nvPr/>
          </p:nvSpPr>
          <p:spPr>
            <a:xfrm>
              <a:off x="4040100" y="2994325"/>
              <a:ext cx="552600" cy="41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053" name="Google Shape;3053;p76"/>
            <p:cNvGrpSpPr/>
            <p:nvPr/>
          </p:nvGrpSpPr>
          <p:grpSpPr>
            <a:xfrm>
              <a:off x="4184086" y="3067956"/>
              <a:ext cx="264631" cy="264610"/>
              <a:chOff x="935197" y="1793977"/>
              <a:chExt cx="256451" cy="256430"/>
            </a:xfrm>
          </p:grpSpPr>
          <p:sp>
            <p:nvSpPr>
              <p:cNvPr id="3054" name="Google Shape;3054;p76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76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76"/>
          <p:cNvGrpSpPr/>
          <p:nvPr/>
        </p:nvGrpSpPr>
        <p:grpSpPr>
          <a:xfrm>
            <a:off x="3267021" y="3086866"/>
            <a:ext cx="574372" cy="428129"/>
            <a:chOff x="3367575" y="2994325"/>
            <a:chExt cx="552600" cy="411900"/>
          </a:xfrm>
        </p:grpSpPr>
        <p:sp>
          <p:nvSpPr>
            <p:cNvPr id="3057" name="Google Shape;3057;p76"/>
            <p:cNvSpPr txBox="1"/>
            <p:nvPr/>
          </p:nvSpPr>
          <p:spPr>
            <a:xfrm>
              <a:off x="3367575" y="2994325"/>
              <a:ext cx="552600" cy="41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58" name="Google Shape;3058;p76"/>
            <p:cNvSpPr/>
            <p:nvPr/>
          </p:nvSpPr>
          <p:spPr>
            <a:xfrm>
              <a:off x="3543424" y="3055612"/>
              <a:ext cx="200896" cy="289316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9" name="Google Shape;3059;p76"/>
          <p:cNvGrpSpPr/>
          <p:nvPr/>
        </p:nvGrpSpPr>
        <p:grpSpPr>
          <a:xfrm>
            <a:off x="4624078" y="3086853"/>
            <a:ext cx="574372" cy="428129"/>
            <a:chOff x="4683050" y="2994313"/>
            <a:chExt cx="552600" cy="411900"/>
          </a:xfrm>
        </p:grpSpPr>
        <p:sp>
          <p:nvSpPr>
            <p:cNvPr id="3060" name="Google Shape;3060;p76"/>
            <p:cNvSpPr txBox="1"/>
            <p:nvPr/>
          </p:nvSpPr>
          <p:spPr>
            <a:xfrm>
              <a:off x="4683050" y="2994313"/>
              <a:ext cx="552600" cy="41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061" name="Google Shape;3061;p76"/>
            <p:cNvGrpSpPr/>
            <p:nvPr/>
          </p:nvGrpSpPr>
          <p:grpSpPr>
            <a:xfrm>
              <a:off x="4811636" y="3073697"/>
              <a:ext cx="295446" cy="253154"/>
              <a:chOff x="4718439" y="3152587"/>
              <a:chExt cx="278381" cy="238532"/>
            </a:xfrm>
          </p:grpSpPr>
          <p:sp>
            <p:nvSpPr>
              <p:cNvPr id="3062" name="Google Shape;3062;p76"/>
              <p:cNvSpPr/>
              <p:nvPr/>
            </p:nvSpPr>
            <p:spPr>
              <a:xfrm>
                <a:off x="4738722" y="3241542"/>
                <a:ext cx="50189" cy="1490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76"/>
              <p:cNvSpPr/>
              <p:nvPr/>
            </p:nvSpPr>
            <p:spPr>
              <a:xfrm>
                <a:off x="4718439" y="3152587"/>
                <a:ext cx="70472" cy="60519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76"/>
              <p:cNvSpPr/>
              <p:nvPr/>
            </p:nvSpPr>
            <p:spPr>
              <a:xfrm>
                <a:off x="4837598" y="3241508"/>
                <a:ext cx="159222" cy="14961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5" name="Google Shape;3065;p76"/>
          <p:cNvGrpSpPr/>
          <p:nvPr/>
        </p:nvGrpSpPr>
        <p:grpSpPr>
          <a:xfrm>
            <a:off x="791384" y="1333850"/>
            <a:ext cx="2280813" cy="3274676"/>
            <a:chOff x="5271200" y="344750"/>
            <a:chExt cx="1245325" cy="1864425"/>
          </a:xfrm>
        </p:grpSpPr>
        <p:sp>
          <p:nvSpPr>
            <p:cNvPr id="3066" name="Google Shape;3066;p76"/>
            <p:cNvSpPr/>
            <p:nvPr/>
          </p:nvSpPr>
          <p:spPr>
            <a:xfrm>
              <a:off x="6295975" y="923150"/>
              <a:ext cx="110975" cy="63275"/>
            </a:xfrm>
            <a:custGeom>
              <a:avLst/>
              <a:gdLst/>
              <a:ahLst/>
              <a:cxnLst/>
              <a:rect l="l" t="t" r="r" b="b"/>
              <a:pathLst>
                <a:path w="4439" h="2531" extrusionOk="0">
                  <a:moveTo>
                    <a:pt x="3556" y="1"/>
                  </a:moveTo>
                  <a:cubicBezTo>
                    <a:pt x="2898" y="1"/>
                    <a:pt x="1908" y="404"/>
                    <a:pt x="1538" y="471"/>
                  </a:cubicBezTo>
                  <a:cubicBezTo>
                    <a:pt x="1336" y="508"/>
                    <a:pt x="1138" y="516"/>
                    <a:pt x="943" y="516"/>
                  </a:cubicBezTo>
                  <a:cubicBezTo>
                    <a:pt x="812" y="516"/>
                    <a:pt x="683" y="512"/>
                    <a:pt x="555" y="512"/>
                  </a:cubicBezTo>
                  <a:cubicBezTo>
                    <a:pt x="431" y="512"/>
                    <a:pt x="309" y="516"/>
                    <a:pt x="188" y="528"/>
                  </a:cubicBezTo>
                  <a:lnTo>
                    <a:pt x="0" y="2222"/>
                  </a:lnTo>
                  <a:cubicBezTo>
                    <a:pt x="443" y="2258"/>
                    <a:pt x="801" y="2381"/>
                    <a:pt x="1261" y="2455"/>
                  </a:cubicBezTo>
                  <a:cubicBezTo>
                    <a:pt x="1585" y="2506"/>
                    <a:pt x="1839" y="2531"/>
                    <a:pt x="2047" y="2531"/>
                  </a:cubicBezTo>
                  <a:cubicBezTo>
                    <a:pt x="2541" y="2531"/>
                    <a:pt x="2779" y="2392"/>
                    <a:pt x="3106" y="2148"/>
                  </a:cubicBezTo>
                  <a:cubicBezTo>
                    <a:pt x="3468" y="1876"/>
                    <a:pt x="4438" y="735"/>
                    <a:pt x="4106" y="211"/>
                  </a:cubicBezTo>
                  <a:cubicBezTo>
                    <a:pt x="4003" y="58"/>
                    <a:pt x="3803" y="1"/>
                    <a:pt x="3556" y="1"/>
                  </a:cubicBezTo>
                  <a:close/>
                </a:path>
              </a:pathLst>
            </a:custGeom>
            <a:solidFill>
              <a:srgbClr val="7C5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6"/>
            <p:cNvSpPr/>
            <p:nvPr/>
          </p:nvSpPr>
          <p:spPr>
            <a:xfrm>
              <a:off x="6335325" y="756400"/>
              <a:ext cx="181200" cy="224000"/>
            </a:xfrm>
            <a:custGeom>
              <a:avLst/>
              <a:gdLst/>
              <a:ahLst/>
              <a:cxnLst/>
              <a:rect l="l" t="t" r="r" b="b"/>
              <a:pathLst>
                <a:path w="7248" h="8960" extrusionOk="0">
                  <a:moveTo>
                    <a:pt x="2109" y="0"/>
                  </a:moveTo>
                  <a:cubicBezTo>
                    <a:pt x="2103" y="0"/>
                    <a:pt x="2097" y="4"/>
                    <a:pt x="2095" y="11"/>
                  </a:cubicBezTo>
                  <a:lnTo>
                    <a:pt x="3" y="7512"/>
                  </a:lnTo>
                  <a:cubicBezTo>
                    <a:pt x="1" y="7519"/>
                    <a:pt x="6" y="7527"/>
                    <a:pt x="14" y="7529"/>
                  </a:cubicBezTo>
                  <a:lnTo>
                    <a:pt x="5135" y="8959"/>
                  </a:lnTo>
                  <a:cubicBezTo>
                    <a:pt x="5136" y="8959"/>
                    <a:pt x="5137" y="8959"/>
                    <a:pt x="5138" y="8959"/>
                  </a:cubicBezTo>
                  <a:cubicBezTo>
                    <a:pt x="5144" y="8959"/>
                    <a:pt x="5151" y="8956"/>
                    <a:pt x="5153" y="8949"/>
                  </a:cubicBezTo>
                  <a:lnTo>
                    <a:pt x="7246" y="1448"/>
                  </a:lnTo>
                  <a:cubicBezTo>
                    <a:pt x="7248" y="1440"/>
                    <a:pt x="7243" y="1432"/>
                    <a:pt x="7235" y="1429"/>
                  </a:cubicBezTo>
                  <a:lnTo>
                    <a:pt x="2114" y="1"/>
                  </a:lnTo>
                  <a:cubicBezTo>
                    <a:pt x="2112" y="0"/>
                    <a:pt x="2111" y="0"/>
                    <a:pt x="2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6"/>
            <p:cNvSpPr/>
            <p:nvPr/>
          </p:nvSpPr>
          <p:spPr>
            <a:xfrm>
              <a:off x="6358750" y="775950"/>
              <a:ext cx="138175" cy="170400"/>
            </a:xfrm>
            <a:custGeom>
              <a:avLst/>
              <a:gdLst/>
              <a:ahLst/>
              <a:cxnLst/>
              <a:rect l="l" t="t" r="r" b="b"/>
              <a:pathLst>
                <a:path w="5527" h="6816" extrusionOk="0">
                  <a:moveTo>
                    <a:pt x="1613" y="1"/>
                  </a:moveTo>
                  <a:cubicBezTo>
                    <a:pt x="1607" y="1"/>
                    <a:pt x="1601" y="5"/>
                    <a:pt x="1600" y="11"/>
                  </a:cubicBezTo>
                  <a:lnTo>
                    <a:pt x="3" y="5709"/>
                  </a:lnTo>
                  <a:cubicBezTo>
                    <a:pt x="1" y="5717"/>
                    <a:pt x="5" y="5725"/>
                    <a:pt x="12" y="5728"/>
                  </a:cubicBezTo>
                  <a:lnTo>
                    <a:pt x="3911" y="6815"/>
                  </a:lnTo>
                  <a:cubicBezTo>
                    <a:pt x="3912" y="6815"/>
                    <a:pt x="3914" y="6816"/>
                    <a:pt x="3915" y="6816"/>
                  </a:cubicBezTo>
                  <a:cubicBezTo>
                    <a:pt x="3922" y="6816"/>
                    <a:pt x="3927" y="6812"/>
                    <a:pt x="3929" y="6806"/>
                  </a:cubicBezTo>
                  <a:lnTo>
                    <a:pt x="5526" y="1106"/>
                  </a:lnTo>
                  <a:cubicBezTo>
                    <a:pt x="5527" y="1099"/>
                    <a:pt x="5524" y="1091"/>
                    <a:pt x="5516" y="1089"/>
                  </a:cubicBezTo>
                  <a:lnTo>
                    <a:pt x="1617" y="1"/>
                  </a:lnTo>
                  <a:cubicBezTo>
                    <a:pt x="1616" y="1"/>
                    <a:pt x="1614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6"/>
            <p:cNvSpPr/>
            <p:nvPr/>
          </p:nvSpPr>
          <p:spPr>
            <a:xfrm>
              <a:off x="6397325" y="93892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39" y="1"/>
                  </a:moveTo>
                  <a:cubicBezTo>
                    <a:pt x="107" y="1"/>
                    <a:pt x="0" y="108"/>
                    <a:pt x="0" y="240"/>
                  </a:cubicBezTo>
                  <a:cubicBezTo>
                    <a:pt x="0" y="373"/>
                    <a:pt x="106" y="480"/>
                    <a:pt x="239" y="480"/>
                  </a:cubicBezTo>
                  <a:cubicBezTo>
                    <a:pt x="371" y="480"/>
                    <a:pt x="479" y="373"/>
                    <a:pt x="479" y="240"/>
                  </a:cubicBezTo>
                  <a:cubicBezTo>
                    <a:pt x="479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6"/>
            <p:cNvSpPr/>
            <p:nvPr/>
          </p:nvSpPr>
          <p:spPr>
            <a:xfrm>
              <a:off x="6358700" y="775850"/>
              <a:ext cx="138300" cy="143200"/>
            </a:xfrm>
            <a:custGeom>
              <a:avLst/>
              <a:gdLst/>
              <a:ahLst/>
              <a:cxnLst/>
              <a:rect l="l" t="t" r="r" b="b"/>
              <a:pathLst>
                <a:path w="5532" h="5728" extrusionOk="0">
                  <a:moveTo>
                    <a:pt x="1605" y="1"/>
                  </a:moveTo>
                  <a:lnTo>
                    <a:pt x="0" y="5727"/>
                  </a:lnTo>
                  <a:lnTo>
                    <a:pt x="5531" y="1096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6"/>
            <p:cNvSpPr/>
            <p:nvPr/>
          </p:nvSpPr>
          <p:spPr>
            <a:xfrm>
              <a:off x="6308650" y="914025"/>
              <a:ext cx="55550" cy="37425"/>
            </a:xfrm>
            <a:custGeom>
              <a:avLst/>
              <a:gdLst/>
              <a:ahLst/>
              <a:cxnLst/>
              <a:rect l="l" t="t" r="r" b="b"/>
              <a:pathLst>
                <a:path w="2222" h="1497" extrusionOk="0">
                  <a:moveTo>
                    <a:pt x="2001" y="0"/>
                  </a:moveTo>
                  <a:cubicBezTo>
                    <a:pt x="1996" y="0"/>
                    <a:pt x="1991" y="1"/>
                    <a:pt x="1985" y="1"/>
                  </a:cubicBezTo>
                  <a:cubicBezTo>
                    <a:pt x="1747" y="24"/>
                    <a:pt x="574" y="1041"/>
                    <a:pt x="0" y="1086"/>
                  </a:cubicBezTo>
                  <a:lnTo>
                    <a:pt x="1479" y="1497"/>
                  </a:lnTo>
                  <a:cubicBezTo>
                    <a:pt x="1210" y="1063"/>
                    <a:pt x="1561" y="791"/>
                    <a:pt x="1748" y="707"/>
                  </a:cubicBezTo>
                  <a:cubicBezTo>
                    <a:pt x="2200" y="503"/>
                    <a:pt x="2221" y="0"/>
                    <a:pt x="2001" y="0"/>
                  </a:cubicBezTo>
                  <a:close/>
                </a:path>
              </a:pathLst>
            </a:custGeom>
            <a:solidFill>
              <a:srgbClr val="7C5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6"/>
            <p:cNvSpPr/>
            <p:nvPr/>
          </p:nvSpPr>
          <p:spPr>
            <a:xfrm>
              <a:off x="6233875" y="918400"/>
              <a:ext cx="91225" cy="68025"/>
            </a:xfrm>
            <a:custGeom>
              <a:avLst/>
              <a:gdLst/>
              <a:ahLst/>
              <a:cxnLst/>
              <a:rect l="l" t="t" r="r" b="b"/>
              <a:pathLst>
                <a:path w="3649" h="2721" extrusionOk="0">
                  <a:moveTo>
                    <a:pt x="754" y="1"/>
                  </a:moveTo>
                  <a:lnTo>
                    <a:pt x="0" y="2403"/>
                  </a:lnTo>
                  <a:cubicBezTo>
                    <a:pt x="0" y="2403"/>
                    <a:pt x="1906" y="2680"/>
                    <a:pt x="2660" y="2720"/>
                  </a:cubicBezTo>
                  <a:cubicBezTo>
                    <a:pt x="2666" y="2721"/>
                    <a:pt x="2672" y="2721"/>
                    <a:pt x="2678" y="2721"/>
                  </a:cubicBezTo>
                  <a:cubicBezTo>
                    <a:pt x="3418" y="2721"/>
                    <a:pt x="3648" y="298"/>
                    <a:pt x="3018" y="235"/>
                  </a:cubicBezTo>
                  <a:cubicBezTo>
                    <a:pt x="2383" y="171"/>
                    <a:pt x="754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6"/>
            <p:cNvSpPr/>
            <p:nvPr/>
          </p:nvSpPr>
          <p:spPr>
            <a:xfrm>
              <a:off x="5273825" y="2018950"/>
              <a:ext cx="338075" cy="187725"/>
            </a:xfrm>
            <a:custGeom>
              <a:avLst/>
              <a:gdLst/>
              <a:ahLst/>
              <a:cxnLst/>
              <a:rect l="l" t="t" r="r" b="b"/>
              <a:pathLst>
                <a:path w="13523" h="7509" extrusionOk="0">
                  <a:moveTo>
                    <a:pt x="1586" y="1"/>
                  </a:moveTo>
                  <a:cubicBezTo>
                    <a:pt x="1586" y="1"/>
                    <a:pt x="0" y="4421"/>
                    <a:pt x="199" y="6065"/>
                  </a:cubicBezTo>
                  <a:cubicBezTo>
                    <a:pt x="310" y="6991"/>
                    <a:pt x="4272" y="7508"/>
                    <a:pt x="7655" y="7508"/>
                  </a:cubicBezTo>
                  <a:cubicBezTo>
                    <a:pt x="9192" y="7508"/>
                    <a:pt x="10610" y="7401"/>
                    <a:pt x="11493" y="7178"/>
                  </a:cubicBezTo>
                  <a:cubicBezTo>
                    <a:pt x="13523" y="6663"/>
                    <a:pt x="9687" y="1680"/>
                    <a:pt x="9687" y="1680"/>
                  </a:cubicBezTo>
                  <a:lnTo>
                    <a:pt x="1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6"/>
            <p:cNvSpPr/>
            <p:nvPr/>
          </p:nvSpPr>
          <p:spPr>
            <a:xfrm>
              <a:off x="5616425" y="2033100"/>
              <a:ext cx="369675" cy="176075"/>
            </a:xfrm>
            <a:custGeom>
              <a:avLst/>
              <a:gdLst/>
              <a:ahLst/>
              <a:cxnLst/>
              <a:rect l="l" t="t" r="r" b="b"/>
              <a:pathLst>
                <a:path w="14787" h="7043" extrusionOk="0">
                  <a:moveTo>
                    <a:pt x="2165" y="0"/>
                  </a:moveTo>
                  <a:cubicBezTo>
                    <a:pt x="2165" y="0"/>
                    <a:pt x="834" y="3866"/>
                    <a:pt x="361" y="5384"/>
                  </a:cubicBezTo>
                  <a:cubicBezTo>
                    <a:pt x="0" y="6541"/>
                    <a:pt x="4712" y="7042"/>
                    <a:pt x="8561" y="7042"/>
                  </a:cubicBezTo>
                  <a:cubicBezTo>
                    <a:pt x="9759" y="7042"/>
                    <a:pt x="10874" y="6994"/>
                    <a:pt x="11726" y="6901"/>
                  </a:cubicBezTo>
                  <a:cubicBezTo>
                    <a:pt x="14786" y="6570"/>
                    <a:pt x="10136" y="1174"/>
                    <a:pt x="10136" y="1174"/>
                  </a:cubicBezTo>
                  <a:lnTo>
                    <a:pt x="2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6"/>
            <p:cNvSpPr/>
            <p:nvPr/>
          </p:nvSpPr>
          <p:spPr>
            <a:xfrm>
              <a:off x="5304125" y="1057625"/>
              <a:ext cx="62500" cy="91000"/>
            </a:xfrm>
            <a:custGeom>
              <a:avLst/>
              <a:gdLst/>
              <a:ahLst/>
              <a:cxnLst/>
              <a:rect l="l" t="t" r="r" b="b"/>
              <a:pathLst>
                <a:path w="2500" h="3640" extrusionOk="0">
                  <a:moveTo>
                    <a:pt x="1994" y="1"/>
                  </a:moveTo>
                  <a:lnTo>
                    <a:pt x="186" y="374"/>
                  </a:lnTo>
                  <a:cubicBezTo>
                    <a:pt x="186" y="1039"/>
                    <a:pt x="1" y="1729"/>
                    <a:pt x="27" y="2420"/>
                  </a:cubicBezTo>
                  <a:cubicBezTo>
                    <a:pt x="54" y="3032"/>
                    <a:pt x="505" y="3243"/>
                    <a:pt x="1037" y="3456"/>
                  </a:cubicBezTo>
                  <a:cubicBezTo>
                    <a:pt x="1253" y="3545"/>
                    <a:pt x="1535" y="3640"/>
                    <a:pt x="1788" y="3640"/>
                  </a:cubicBezTo>
                  <a:cubicBezTo>
                    <a:pt x="2066" y="3640"/>
                    <a:pt x="2309" y="3526"/>
                    <a:pt x="2393" y="3164"/>
                  </a:cubicBezTo>
                  <a:cubicBezTo>
                    <a:pt x="2499" y="2659"/>
                    <a:pt x="2153" y="2048"/>
                    <a:pt x="2101" y="1516"/>
                  </a:cubicBezTo>
                  <a:cubicBezTo>
                    <a:pt x="2047" y="1012"/>
                    <a:pt x="2047" y="507"/>
                    <a:pt x="1994" y="1"/>
                  </a:cubicBezTo>
                  <a:close/>
                </a:path>
              </a:pathLst>
            </a:custGeom>
            <a:solidFill>
              <a:srgbClr val="7C5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6"/>
            <p:cNvSpPr/>
            <p:nvPr/>
          </p:nvSpPr>
          <p:spPr>
            <a:xfrm>
              <a:off x="5351975" y="1060975"/>
              <a:ext cx="23925" cy="53175"/>
            </a:xfrm>
            <a:custGeom>
              <a:avLst/>
              <a:gdLst/>
              <a:ahLst/>
              <a:cxnLst/>
              <a:rect l="l" t="t" r="r" b="b"/>
              <a:pathLst>
                <a:path w="957" h="2127" extrusionOk="0">
                  <a:moveTo>
                    <a:pt x="0" y="0"/>
                  </a:moveTo>
                  <a:lnTo>
                    <a:pt x="106" y="2127"/>
                  </a:lnTo>
                  <a:cubicBezTo>
                    <a:pt x="213" y="2074"/>
                    <a:pt x="372" y="2074"/>
                    <a:pt x="479" y="1993"/>
                  </a:cubicBezTo>
                  <a:cubicBezTo>
                    <a:pt x="957" y="1595"/>
                    <a:pt x="106" y="479"/>
                    <a:pt x="0" y="0"/>
                  </a:cubicBezTo>
                  <a:close/>
                </a:path>
              </a:pathLst>
            </a:custGeom>
            <a:solidFill>
              <a:srgbClr val="7C5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6"/>
            <p:cNvSpPr/>
            <p:nvPr/>
          </p:nvSpPr>
          <p:spPr>
            <a:xfrm>
              <a:off x="5289050" y="1011750"/>
              <a:ext cx="75175" cy="66075"/>
            </a:xfrm>
            <a:custGeom>
              <a:avLst/>
              <a:gdLst/>
              <a:ahLst/>
              <a:cxnLst/>
              <a:rect l="l" t="t" r="r" b="b"/>
              <a:pathLst>
                <a:path w="3007" h="2643" extrusionOk="0">
                  <a:moveTo>
                    <a:pt x="2864" y="0"/>
                  </a:moveTo>
                  <a:lnTo>
                    <a:pt x="0" y="207"/>
                  </a:lnTo>
                  <a:cubicBezTo>
                    <a:pt x="0" y="207"/>
                    <a:pt x="86" y="1967"/>
                    <a:pt x="173" y="2399"/>
                  </a:cubicBezTo>
                  <a:cubicBezTo>
                    <a:pt x="205" y="2563"/>
                    <a:pt x="625" y="2642"/>
                    <a:pt x="1131" y="2642"/>
                  </a:cubicBezTo>
                  <a:cubicBezTo>
                    <a:pt x="1955" y="2642"/>
                    <a:pt x="3007" y="2432"/>
                    <a:pt x="2985" y="2037"/>
                  </a:cubicBezTo>
                  <a:cubicBezTo>
                    <a:pt x="2951" y="1398"/>
                    <a:pt x="286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6"/>
            <p:cNvSpPr/>
            <p:nvPr/>
          </p:nvSpPr>
          <p:spPr>
            <a:xfrm>
              <a:off x="5287550" y="925250"/>
              <a:ext cx="683750" cy="1200625"/>
            </a:xfrm>
            <a:custGeom>
              <a:avLst/>
              <a:gdLst/>
              <a:ahLst/>
              <a:cxnLst/>
              <a:rect l="l" t="t" r="r" b="b"/>
              <a:pathLst>
                <a:path w="27350" h="48025" extrusionOk="0">
                  <a:moveTo>
                    <a:pt x="14990" y="0"/>
                  </a:moveTo>
                  <a:cubicBezTo>
                    <a:pt x="11010" y="0"/>
                    <a:pt x="6879" y="874"/>
                    <a:pt x="6488" y="1521"/>
                  </a:cubicBezTo>
                  <a:cubicBezTo>
                    <a:pt x="5736" y="2764"/>
                    <a:pt x="4389" y="20571"/>
                    <a:pt x="4052" y="23365"/>
                  </a:cubicBezTo>
                  <a:cubicBezTo>
                    <a:pt x="3715" y="26162"/>
                    <a:pt x="592" y="41381"/>
                    <a:pt x="180" y="45222"/>
                  </a:cubicBezTo>
                  <a:cubicBezTo>
                    <a:pt x="0" y="46884"/>
                    <a:pt x="4087" y="48000"/>
                    <a:pt x="7648" y="48000"/>
                  </a:cubicBezTo>
                  <a:cubicBezTo>
                    <a:pt x="10283" y="48000"/>
                    <a:pt x="12630" y="47389"/>
                    <a:pt x="12746" y="45936"/>
                  </a:cubicBezTo>
                  <a:cubicBezTo>
                    <a:pt x="13104" y="41449"/>
                    <a:pt x="14795" y="11357"/>
                    <a:pt x="14795" y="11357"/>
                  </a:cubicBezTo>
                  <a:cubicBezTo>
                    <a:pt x="14795" y="11357"/>
                    <a:pt x="16660" y="22020"/>
                    <a:pt x="16620" y="23780"/>
                  </a:cubicBezTo>
                  <a:cubicBezTo>
                    <a:pt x="16579" y="25541"/>
                    <a:pt x="14631" y="42829"/>
                    <a:pt x="14360" y="45314"/>
                  </a:cubicBezTo>
                  <a:cubicBezTo>
                    <a:pt x="14203" y="46757"/>
                    <a:pt x="18157" y="48025"/>
                    <a:pt x="21633" y="48025"/>
                  </a:cubicBezTo>
                  <a:cubicBezTo>
                    <a:pt x="24144" y="48025"/>
                    <a:pt x="26406" y="47363"/>
                    <a:pt x="26685" y="45626"/>
                  </a:cubicBezTo>
                  <a:cubicBezTo>
                    <a:pt x="27349" y="41483"/>
                    <a:pt x="26805" y="27715"/>
                    <a:pt x="26716" y="25333"/>
                  </a:cubicBezTo>
                  <a:cubicBezTo>
                    <a:pt x="26626" y="22953"/>
                    <a:pt x="22562" y="3074"/>
                    <a:pt x="22562" y="3074"/>
                  </a:cubicBezTo>
                  <a:cubicBezTo>
                    <a:pt x="22185" y="740"/>
                    <a:pt x="18652" y="0"/>
                    <a:pt x="14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6"/>
            <p:cNvSpPr/>
            <p:nvPr/>
          </p:nvSpPr>
          <p:spPr>
            <a:xfrm>
              <a:off x="5693675" y="523275"/>
              <a:ext cx="185525" cy="554425"/>
            </a:xfrm>
            <a:custGeom>
              <a:avLst/>
              <a:gdLst/>
              <a:ahLst/>
              <a:cxnLst/>
              <a:rect l="l" t="t" r="r" b="b"/>
              <a:pathLst>
                <a:path w="7421" h="22177" extrusionOk="0">
                  <a:moveTo>
                    <a:pt x="1" y="1"/>
                  </a:moveTo>
                  <a:lnTo>
                    <a:pt x="173" y="208"/>
                  </a:lnTo>
                  <a:cubicBezTo>
                    <a:pt x="4681" y="1775"/>
                    <a:pt x="4166" y="11069"/>
                    <a:pt x="4072" y="14632"/>
                  </a:cubicBezTo>
                  <a:cubicBezTo>
                    <a:pt x="4038" y="15945"/>
                    <a:pt x="3302" y="21697"/>
                    <a:pt x="3750" y="22163"/>
                  </a:cubicBezTo>
                  <a:cubicBezTo>
                    <a:pt x="3759" y="22172"/>
                    <a:pt x="3770" y="22177"/>
                    <a:pt x="3783" y="22177"/>
                  </a:cubicBezTo>
                  <a:cubicBezTo>
                    <a:pt x="4061" y="22177"/>
                    <a:pt x="5323" y="20281"/>
                    <a:pt x="6250" y="20281"/>
                  </a:cubicBezTo>
                  <a:cubicBezTo>
                    <a:pt x="6360" y="20281"/>
                    <a:pt x="6466" y="20308"/>
                    <a:pt x="6564" y="20368"/>
                  </a:cubicBezTo>
                  <a:cubicBezTo>
                    <a:pt x="6901" y="18459"/>
                    <a:pt x="6957" y="16306"/>
                    <a:pt x="7074" y="14357"/>
                  </a:cubicBezTo>
                  <a:cubicBezTo>
                    <a:pt x="7420" y="8628"/>
                    <a:pt x="6385" y="7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6"/>
            <p:cNvSpPr/>
            <p:nvPr/>
          </p:nvSpPr>
          <p:spPr>
            <a:xfrm>
              <a:off x="5702275" y="495675"/>
              <a:ext cx="69600" cy="163075"/>
            </a:xfrm>
            <a:custGeom>
              <a:avLst/>
              <a:gdLst/>
              <a:ahLst/>
              <a:cxnLst/>
              <a:rect l="l" t="t" r="r" b="b"/>
              <a:pathLst>
                <a:path w="2784" h="6523" extrusionOk="0">
                  <a:moveTo>
                    <a:pt x="1" y="0"/>
                  </a:moveTo>
                  <a:lnTo>
                    <a:pt x="1730" y="6073"/>
                  </a:lnTo>
                  <a:lnTo>
                    <a:pt x="2783" y="6523"/>
                  </a:lnTo>
                  <a:lnTo>
                    <a:pt x="2417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6"/>
            <p:cNvSpPr/>
            <p:nvPr/>
          </p:nvSpPr>
          <p:spPr>
            <a:xfrm>
              <a:off x="5691625" y="371675"/>
              <a:ext cx="112975" cy="335000"/>
            </a:xfrm>
            <a:custGeom>
              <a:avLst/>
              <a:gdLst/>
              <a:ahLst/>
              <a:cxnLst/>
              <a:rect l="l" t="t" r="r" b="b"/>
              <a:pathLst>
                <a:path w="4519" h="13400" extrusionOk="0">
                  <a:moveTo>
                    <a:pt x="2435" y="1"/>
                  </a:moveTo>
                  <a:cubicBezTo>
                    <a:pt x="1915" y="1"/>
                    <a:pt x="1375" y="205"/>
                    <a:pt x="992" y="603"/>
                  </a:cubicBezTo>
                  <a:cubicBezTo>
                    <a:pt x="313" y="1306"/>
                    <a:pt x="435" y="2604"/>
                    <a:pt x="1047" y="3364"/>
                  </a:cubicBezTo>
                  <a:cubicBezTo>
                    <a:pt x="907" y="4344"/>
                    <a:pt x="911" y="5209"/>
                    <a:pt x="270" y="5908"/>
                  </a:cubicBezTo>
                  <a:cubicBezTo>
                    <a:pt x="0" y="6259"/>
                    <a:pt x="130" y="6380"/>
                    <a:pt x="292" y="6783"/>
                  </a:cubicBezTo>
                  <a:cubicBezTo>
                    <a:pt x="697" y="7837"/>
                    <a:pt x="993" y="8916"/>
                    <a:pt x="1344" y="9996"/>
                  </a:cubicBezTo>
                  <a:cubicBezTo>
                    <a:pt x="1668" y="10914"/>
                    <a:pt x="1965" y="11858"/>
                    <a:pt x="2343" y="12776"/>
                  </a:cubicBezTo>
                  <a:lnTo>
                    <a:pt x="2398" y="13018"/>
                  </a:lnTo>
                  <a:cubicBezTo>
                    <a:pt x="2566" y="13290"/>
                    <a:pt x="2724" y="13399"/>
                    <a:pt x="2870" y="13399"/>
                  </a:cubicBezTo>
                  <a:cubicBezTo>
                    <a:pt x="3144" y="13399"/>
                    <a:pt x="3372" y="13010"/>
                    <a:pt x="3530" y="12587"/>
                  </a:cubicBezTo>
                  <a:cubicBezTo>
                    <a:pt x="3800" y="11751"/>
                    <a:pt x="3525" y="10814"/>
                    <a:pt x="3471" y="9923"/>
                  </a:cubicBezTo>
                  <a:cubicBezTo>
                    <a:pt x="3445" y="9248"/>
                    <a:pt x="3224" y="8728"/>
                    <a:pt x="3089" y="8053"/>
                  </a:cubicBezTo>
                  <a:cubicBezTo>
                    <a:pt x="2982" y="7485"/>
                    <a:pt x="3153" y="6973"/>
                    <a:pt x="2909" y="6460"/>
                  </a:cubicBezTo>
                  <a:cubicBezTo>
                    <a:pt x="2693" y="6055"/>
                    <a:pt x="2622" y="5712"/>
                    <a:pt x="2693" y="5222"/>
                  </a:cubicBezTo>
                  <a:cubicBezTo>
                    <a:pt x="2746" y="4861"/>
                    <a:pt x="2937" y="4680"/>
                    <a:pt x="3266" y="4680"/>
                  </a:cubicBezTo>
                  <a:cubicBezTo>
                    <a:pt x="3651" y="4680"/>
                    <a:pt x="4518" y="1961"/>
                    <a:pt x="3874" y="788"/>
                  </a:cubicBezTo>
                  <a:cubicBezTo>
                    <a:pt x="3582" y="258"/>
                    <a:pt x="3020" y="1"/>
                    <a:pt x="2435" y="1"/>
                  </a:cubicBezTo>
                  <a:close/>
                </a:path>
              </a:pathLst>
            </a:custGeom>
            <a:solidFill>
              <a:srgbClr val="7C5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6"/>
            <p:cNvSpPr/>
            <p:nvPr/>
          </p:nvSpPr>
          <p:spPr>
            <a:xfrm>
              <a:off x="5598775" y="495675"/>
              <a:ext cx="186550" cy="438975"/>
            </a:xfrm>
            <a:custGeom>
              <a:avLst/>
              <a:gdLst/>
              <a:ahLst/>
              <a:cxnLst/>
              <a:rect l="l" t="t" r="r" b="b"/>
              <a:pathLst>
                <a:path w="7462" h="17559" extrusionOk="0">
                  <a:moveTo>
                    <a:pt x="4141" y="0"/>
                  </a:moveTo>
                  <a:lnTo>
                    <a:pt x="3797" y="1105"/>
                  </a:lnTo>
                  <a:lnTo>
                    <a:pt x="1" y="17184"/>
                  </a:lnTo>
                  <a:cubicBezTo>
                    <a:pt x="483" y="17152"/>
                    <a:pt x="969" y="17138"/>
                    <a:pt x="1447" y="17138"/>
                  </a:cubicBezTo>
                  <a:cubicBezTo>
                    <a:pt x="4116" y="17138"/>
                    <a:pt x="6524" y="17558"/>
                    <a:pt x="6524" y="17558"/>
                  </a:cubicBezTo>
                  <a:cubicBezTo>
                    <a:pt x="7388" y="13240"/>
                    <a:pt x="7461" y="9485"/>
                    <a:pt x="6415" y="5599"/>
                  </a:cubicBezTo>
                  <a:cubicBezTo>
                    <a:pt x="5929" y="3791"/>
                    <a:pt x="4908" y="1847"/>
                    <a:pt x="4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6"/>
            <p:cNvSpPr/>
            <p:nvPr/>
          </p:nvSpPr>
          <p:spPr>
            <a:xfrm>
              <a:off x="5434850" y="523275"/>
              <a:ext cx="326125" cy="559125"/>
            </a:xfrm>
            <a:custGeom>
              <a:avLst/>
              <a:gdLst/>
              <a:ahLst/>
              <a:cxnLst/>
              <a:rect l="l" t="t" r="r" b="b"/>
              <a:pathLst>
                <a:path w="13045" h="22365" extrusionOk="0">
                  <a:moveTo>
                    <a:pt x="10354" y="1"/>
                  </a:moveTo>
                  <a:cubicBezTo>
                    <a:pt x="2589" y="4038"/>
                    <a:pt x="1657" y="11906"/>
                    <a:pt x="0" y="19463"/>
                  </a:cubicBezTo>
                  <a:cubicBezTo>
                    <a:pt x="223" y="18838"/>
                    <a:pt x="627" y="18589"/>
                    <a:pt x="1138" y="18589"/>
                  </a:cubicBezTo>
                  <a:cubicBezTo>
                    <a:pt x="3129" y="18589"/>
                    <a:pt x="6739" y="22365"/>
                    <a:pt x="7520" y="22365"/>
                  </a:cubicBezTo>
                  <a:cubicBezTo>
                    <a:pt x="7534" y="22365"/>
                    <a:pt x="7547" y="22363"/>
                    <a:pt x="7559" y="22361"/>
                  </a:cubicBezTo>
                  <a:cubicBezTo>
                    <a:pt x="8422" y="22186"/>
                    <a:pt x="13045" y="4073"/>
                    <a:pt x="10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6"/>
            <p:cNvSpPr/>
            <p:nvPr/>
          </p:nvSpPr>
          <p:spPr>
            <a:xfrm>
              <a:off x="5730000" y="503875"/>
              <a:ext cx="88200" cy="442550"/>
            </a:xfrm>
            <a:custGeom>
              <a:avLst/>
              <a:gdLst/>
              <a:ahLst/>
              <a:cxnLst/>
              <a:rect l="l" t="t" r="r" b="b"/>
              <a:pathLst>
                <a:path w="3528" h="17702" extrusionOk="0">
                  <a:moveTo>
                    <a:pt x="1307" y="1"/>
                  </a:moveTo>
                  <a:lnTo>
                    <a:pt x="1204" y="4780"/>
                  </a:lnTo>
                  <a:lnTo>
                    <a:pt x="1032" y="7022"/>
                  </a:lnTo>
                  <a:cubicBezTo>
                    <a:pt x="1032" y="7022"/>
                    <a:pt x="1" y="16873"/>
                    <a:pt x="1275" y="17230"/>
                  </a:cubicBezTo>
                  <a:cubicBezTo>
                    <a:pt x="2333" y="17526"/>
                    <a:pt x="2434" y="17701"/>
                    <a:pt x="2434" y="17701"/>
                  </a:cubicBezTo>
                  <a:cubicBezTo>
                    <a:pt x="3527" y="10173"/>
                    <a:pt x="1307" y="1"/>
                    <a:pt x="1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6"/>
            <p:cNvSpPr/>
            <p:nvPr/>
          </p:nvSpPr>
          <p:spPr>
            <a:xfrm>
              <a:off x="5749350" y="635625"/>
              <a:ext cx="18825" cy="297075"/>
            </a:xfrm>
            <a:custGeom>
              <a:avLst/>
              <a:gdLst/>
              <a:ahLst/>
              <a:cxnLst/>
              <a:rect l="l" t="t" r="r" b="b"/>
              <a:pathLst>
                <a:path w="753" h="11883" fill="none" extrusionOk="0">
                  <a:moveTo>
                    <a:pt x="392" y="1"/>
                  </a:moveTo>
                  <a:cubicBezTo>
                    <a:pt x="392" y="1"/>
                    <a:pt x="752" y="6802"/>
                    <a:pt x="0" y="11882"/>
                  </a:cubicBezTo>
                </a:path>
              </a:pathLst>
            </a:custGeom>
            <a:noFill/>
            <a:ln w="175" cap="flat" cmpd="sng">
              <a:solidFill>
                <a:srgbClr val="D8CAB2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6"/>
            <p:cNvSpPr/>
            <p:nvPr/>
          </p:nvSpPr>
          <p:spPr>
            <a:xfrm>
              <a:off x="5271200" y="523275"/>
              <a:ext cx="422500" cy="513925"/>
            </a:xfrm>
            <a:custGeom>
              <a:avLst/>
              <a:gdLst/>
              <a:ahLst/>
              <a:cxnLst/>
              <a:rect l="l" t="t" r="r" b="b"/>
              <a:pathLst>
                <a:path w="16900" h="20557" extrusionOk="0">
                  <a:moveTo>
                    <a:pt x="16900" y="1"/>
                  </a:moveTo>
                  <a:lnTo>
                    <a:pt x="16900" y="1"/>
                  </a:lnTo>
                  <a:cubicBezTo>
                    <a:pt x="8600" y="2552"/>
                    <a:pt x="0" y="10895"/>
                    <a:pt x="260" y="20259"/>
                  </a:cubicBezTo>
                  <a:cubicBezTo>
                    <a:pt x="266" y="20467"/>
                    <a:pt x="770" y="20556"/>
                    <a:pt x="1403" y="20556"/>
                  </a:cubicBezTo>
                  <a:cubicBezTo>
                    <a:pt x="2474" y="20556"/>
                    <a:pt x="3916" y="20300"/>
                    <a:pt x="3941" y="19929"/>
                  </a:cubicBezTo>
                  <a:cubicBezTo>
                    <a:pt x="4492" y="11596"/>
                    <a:pt x="10642" y="6531"/>
                    <a:pt x="16347" y="4142"/>
                  </a:cubicBezTo>
                  <a:lnTo>
                    <a:pt x="16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6"/>
            <p:cNvSpPr/>
            <p:nvPr/>
          </p:nvSpPr>
          <p:spPr>
            <a:xfrm>
              <a:off x="5706550" y="745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4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3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6"/>
            <p:cNvSpPr/>
            <p:nvPr/>
          </p:nvSpPr>
          <p:spPr>
            <a:xfrm>
              <a:off x="5748225" y="666725"/>
              <a:ext cx="5375" cy="8775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107" y="0"/>
                  </a:moveTo>
                  <a:cubicBezTo>
                    <a:pt x="49" y="0"/>
                    <a:pt x="1" y="79"/>
                    <a:pt x="1" y="175"/>
                  </a:cubicBezTo>
                  <a:cubicBezTo>
                    <a:pt x="1" y="272"/>
                    <a:pt x="48" y="351"/>
                    <a:pt x="107" y="351"/>
                  </a:cubicBezTo>
                  <a:cubicBezTo>
                    <a:pt x="166" y="351"/>
                    <a:pt x="214" y="272"/>
                    <a:pt x="214" y="175"/>
                  </a:cubicBezTo>
                  <a:cubicBezTo>
                    <a:pt x="214" y="79"/>
                    <a:pt x="166" y="0"/>
                    <a:pt x="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6"/>
            <p:cNvSpPr/>
            <p:nvPr/>
          </p:nvSpPr>
          <p:spPr>
            <a:xfrm>
              <a:off x="5748225" y="718150"/>
              <a:ext cx="5375" cy="8775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107" y="1"/>
                  </a:moveTo>
                  <a:cubicBezTo>
                    <a:pt x="49" y="1"/>
                    <a:pt x="1" y="79"/>
                    <a:pt x="1" y="176"/>
                  </a:cubicBezTo>
                  <a:cubicBezTo>
                    <a:pt x="1" y="272"/>
                    <a:pt x="48" y="350"/>
                    <a:pt x="107" y="350"/>
                  </a:cubicBezTo>
                  <a:cubicBezTo>
                    <a:pt x="166" y="350"/>
                    <a:pt x="214" y="272"/>
                    <a:pt x="214" y="176"/>
                  </a:cubicBezTo>
                  <a:cubicBezTo>
                    <a:pt x="214" y="79"/>
                    <a:pt x="166" y="1"/>
                    <a:pt x="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6"/>
            <p:cNvSpPr/>
            <p:nvPr/>
          </p:nvSpPr>
          <p:spPr>
            <a:xfrm>
              <a:off x="5747850" y="773300"/>
              <a:ext cx="5350" cy="8750"/>
            </a:xfrm>
            <a:custGeom>
              <a:avLst/>
              <a:gdLst/>
              <a:ahLst/>
              <a:cxnLst/>
              <a:rect l="l" t="t" r="r" b="b"/>
              <a:pathLst>
                <a:path w="214" h="350" extrusionOk="0">
                  <a:moveTo>
                    <a:pt x="107" y="1"/>
                  </a:moveTo>
                  <a:cubicBezTo>
                    <a:pt x="49" y="1"/>
                    <a:pt x="1" y="80"/>
                    <a:pt x="1" y="175"/>
                  </a:cubicBezTo>
                  <a:cubicBezTo>
                    <a:pt x="1" y="272"/>
                    <a:pt x="48" y="350"/>
                    <a:pt x="107" y="350"/>
                  </a:cubicBezTo>
                  <a:cubicBezTo>
                    <a:pt x="166" y="350"/>
                    <a:pt x="213" y="272"/>
                    <a:pt x="213" y="175"/>
                  </a:cubicBezTo>
                  <a:cubicBezTo>
                    <a:pt x="213" y="79"/>
                    <a:pt x="166" y="1"/>
                    <a:pt x="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6"/>
            <p:cNvSpPr/>
            <p:nvPr/>
          </p:nvSpPr>
          <p:spPr>
            <a:xfrm>
              <a:off x="5744375" y="837275"/>
              <a:ext cx="5375" cy="8750"/>
            </a:xfrm>
            <a:custGeom>
              <a:avLst/>
              <a:gdLst/>
              <a:ahLst/>
              <a:cxnLst/>
              <a:rect l="l" t="t" r="r" b="b"/>
              <a:pathLst>
                <a:path w="215" h="350" extrusionOk="0">
                  <a:moveTo>
                    <a:pt x="106" y="0"/>
                  </a:moveTo>
                  <a:cubicBezTo>
                    <a:pt x="48" y="0"/>
                    <a:pt x="1" y="78"/>
                    <a:pt x="1" y="175"/>
                  </a:cubicBezTo>
                  <a:cubicBezTo>
                    <a:pt x="1" y="271"/>
                    <a:pt x="46" y="349"/>
                    <a:pt x="106" y="349"/>
                  </a:cubicBezTo>
                  <a:cubicBezTo>
                    <a:pt x="166" y="349"/>
                    <a:pt x="214" y="271"/>
                    <a:pt x="214" y="175"/>
                  </a:cubicBezTo>
                  <a:cubicBezTo>
                    <a:pt x="214" y="78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6"/>
            <p:cNvSpPr/>
            <p:nvPr/>
          </p:nvSpPr>
          <p:spPr>
            <a:xfrm>
              <a:off x="5738825" y="899375"/>
              <a:ext cx="5750" cy="8750"/>
            </a:xfrm>
            <a:custGeom>
              <a:avLst/>
              <a:gdLst/>
              <a:ahLst/>
              <a:cxnLst/>
              <a:rect l="l" t="t" r="r" b="b"/>
              <a:pathLst>
                <a:path w="230" h="350" extrusionOk="0">
                  <a:moveTo>
                    <a:pt x="124" y="1"/>
                  </a:moveTo>
                  <a:cubicBezTo>
                    <a:pt x="68" y="1"/>
                    <a:pt x="17" y="73"/>
                    <a:pt x="10" y="167"/>
                  </a:cubicBezTo>
                  <a:cubicBezTo>
                    <a:pt x="1" y="262"/>
                    <a:pt x="42" y="344"/>
                    <a:pt x="101" y="349"/>
                  </a:cubicBezTo>
                  <a:cubicBezTo>
                    <a:pt x="103" y="350"/>
                    <a:pt x="105" y="350"/>
                    <a:pt x="107" y="350"/>
                  </a:cubicBezTo>
                  <a:cubicBezTo>
                    <a:pt x="163" y="350"/>
                    <a:pt x="214" y="277"/>
                    <a:pt x="221" y="184"/>
                  </a:cubicBezTo>
                  <a:cubicBezTo>
                    <a:pt x="229" y="88"/>
                    <a:pt x="188" y="6"/>
                    <a:pt x="129" y="1"/>
                  </a:cubicBezTo>
                  <a:cubicBezTo>
                    <a:pt x="128" y="1"/>
                    <a:pt x="126" y="1"/>
                    <a:pt x="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6"/>
            <p:cNvSpPr/>
            <p:nvPr/>
          </p:nvSpPr>
          <p:spPr>
            <a:xfrm>
              <a:off x="5295300" y="1050975"/>
              <a:ext cx="8175" cy="13375"/>
            </a:xfrm>
            <a:custGeom>
              <a:avLst/>
              <a:gdLst/>
              <a:ahLst/>
              <a:cxnLst/>
              <a:rect l="l" t="t" r="r" b="b"/>
              <a:pathLst>
                <a:path w="327" h="535" extrusionOk="0">
                  <a:moveTo>
                    <a:pt x="155" y="0"/>
                  </a:moveTo>
                  <a:cubicBezTo>
                    <a:pt x="153" y="0"/>
                    <a:pt x="152" y="0"/>
                    <a:pt x="150" y="0"/>
                  </a:cubicBezTo>
                  <a:cubicBezTo>
                    <a:pt x="64" y="5"/>
                    <a:pt x="1" y="128"/>
                    <a:pt x="9" y="276"/>
                  </a:cubicBezTo>
                  <a:cubicBezTo>
                    <a:pt x="16" y="420"/>
                    <a:pt x="89" y="535"/>
                    <a:pt x="173" y="535"/>
                  </a:cubicBezTo>
                  <a:cubicBezTo>
                    <a:pt x="174" y="535"/>
                    <a:pt x="176" y="535"/>
                    <a:pt x="178" y="535"/>
                  </a:cubicBezTo>
                  <a:cubicBezTo>
                    <a:pt x="263" y="530"/>
                    <a:pt x="326" y="407"/>
                    <a:pt x="319" y="260"/>
                  </a:cubicBezTo>
                  <a:cubicBezTo>
                    <a:pt x="311" y="114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6"/>
            <p:cNvSpPr/>
            <p:nvPr/>
          </p:nvSpPr>
          <p:spPr>
            <a:xfrm>
              <a:off x="5810275" y="589725"/>
              <a:ext cx="490900" cy="402825"/>
            </a:xfrm>
            <a:custGeom>
              <a:avLst/>
              <a:gdLst/>
              <a:ahLst/>
              <a:cxnLst/>
              <a:rect l="l" t="t" r="r" b="b"/>
              <a:pathLst>
                <a:path w="19636" h="16113" extrusionOk="0">
                  <a:moveTo>
                    <a:pt x="0" y="0"/>
                  </a:moveTo>
                  <a:lnTo>
                    <a:pt x="659" y="7468"/>
                  </a:lnTo>
                  <a:cubicBezTo>
                    <a:pt x="2816" y="12572"/>
                    <a:pt x="10518" y="16112"/>
                    <a:pt x="17495" y="16112"/>
                  </a:cubicBezTo>
                  <a:cubicBezTo>
                    <a:pt x="17560" y="16112"/>
                    <a:pt x="17624" y="16112"/>
                    <a:pt x="17689" y="16111"/>
                  </a:cubicBezTo>
                  <a:cubicBezTo>
                    <a:pt x="19023" y="16098"/>
                    <a:pt x="19635" y="12901"/>
                    <a:pt x="18358" y="12805"/>
                  </a:cubicBezTo>
                  <a:cubicBezTo>
                    <a:pt x="16465" y="12664"/>
                    <a:pt x="15548" y="12454"/>
                    <a:pt x="13653" y="12033"/>
                  </a:cubicBezTo>
                  <a:cubicBezTo>
                    <a:pt x="10702" y="11331"/>
                    <a:pt x="7683" y="10137"/>
                    <a:pt x="5294" y="8170"/>
                  </a:cubicBezTo>
                  <a:cubicBezTo>
                    <a:pt x="2766" y="6063"/>
                    <a:pt x="1675" y="287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6"/>
            <p:cNvSpPr/>
            <p:nvPr/>
          </p:nvSpPr>
          <p:spPr>
            <a:xfrm>
              <a:off x="6286525" y="973250"/>
              <a:ext cx="14775" cy="7950"/>
            </a:xfrm>
            <a:custGeom>
              <a:avLst/>
              <a:gdLst/>
              <a:ahLst/>
              <a:cxnLst/>
              <a:rect l="l" t="t" r="r" b="b"/>
              <a:pathLst>
                <a:path w="591" h="318" extrusionOk="0">
                  <a:moveTo>
                    <a:pt x="259" y="1"/>
                  </a:moveTo>
                  <a:cubicBezTo>
                    <a:pt x="126" y="1"/>
                    <a:pt x="19" y="53"/>
                    <a:pt x="10" y="129"/>
                  </a:cubicBezTo>
                  <a:cubicBezTo>
                    <a:pt x="0" y="215"/>
                    <a:pt x="122" y="298"/>
                    <a:pt x="279" y="315"/>
                  </a:cubicBezTo>
                  <a:cubicBezTo>
                    <a:pt x="298" y="317"/>
                    <a:pt x="315" y="318"/>
                    <a:pt x="333" y="318"/>
                  </a:cubicBezTo>
                  <a:cubicBezTo>
                    <a:pt x="466" y="318"/>
                    <a:pt x="574" y="265"/>
                    <a:pt x="582" y="190"/>
                  </a:cubicBezTo>
                  <a:cubicBezTo>
                    <a:pt x="591" y="103"/>
                    <a:pt x="471" y="21"/>
                    <a:pt x="313" y="3"/>
                  </a:cubicBezTo>
                  <a:cubicBezTo>
                    <a:pt x="295" y="2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6"/>
            <p:cNvSpPr/>
            <p:nvPr/>
          </p:nvSpPr>
          <p:spPr>
            <a:xfrm>
              <a:off x="5694975" y="344750"/>
              <a:ext cx="101425" cy="122025"/>
            </a:xfrm>
            <a:custGeom>
              <a:avLst/>
              <a:gdLst/>
              <a:ahLst/>
              <a:cxnLst/>
              <a:rect l="l" t="t" r="r" b="b"/>
              <a:pathLst>
                <a:path w="4057" h="4881" extrusionOk="0">
                  <a:moveTo>
                    <a:pt x="1804" y="3868"/>
                  </a:moveTo>
                  <a:cubicBezTo>
                    <a:pt x="1802" y="3877"/>
                    <a:pt x="1799" y="3885"/>
                    <a:pt x="1797" y="3893"/>
                  </a:cubicBezTo>
                  <a:lnTo>
                    <a:pt x="1797" y="3893"/>
                  </a:lnTo>
                  <a:cubicBezTo>
                    <a:pt x="1812" y="3880"/>
                    <a:pt x="1824" y="3868"/>
                    <a:pt x="1824" y="3868"/>
                  </a:cubicBezTo>
                  <a:close/>
                  <a:moveTo>
                    <a:pt x="1870" y="1"/>
                  </a:moveTo>
                  <a:cubicBezTo>
                    <a:pt x="1030" y="1"/>
                    <a:pt x="242" y="119"/>
                    <a:pt x="195" y="444"/>
                  </a:cubicBezTo>
                  <a:cubicBezTo>
                    <a:pt x="79" y="1259"/>
                    <a:pt x="1" y="2126"/>
                    <a:pt x="171" y="2931"/>
                  </a:cubicBezTo>
                  <a:cubicBezTo>
                    <a:pt x="252" y="3314"/>
                    <a:pt x="369" y="3678"/>
                    <a:pt x="526" y="4038"/>
                  </a:cubicBezTo>
                  <a:cubicBezTo>
                    <a:pt x="606" y="4221"/>
                    <a:pt x="947" y="4689"/>
                    <a:pt x="850" y="4881"/>
                  </a:cubicBezTo>
                  <a:cubicBezTo>
                    <a:pt x="1010" y="4564"/>
                    <a:pt x="1128" y="4326"/>
                    <a:pt x="1466" y="4166"/>
                  </a:cubicBezTo>
                  <a:cubicBezTo>
                    <a:pt x="1616" y="4091"/>
                    <a:pt x="1749" y="4034"/>
                    <a:pt x="1797" y="3893"/>
                  </a:cubicBezTo>
                  <a:lnTo>
                    <a:pt x="1797" y="3893"/>
                  </a:lnTo>
                  <a:cubicBezTo>
                    <a:pt x="1778" y="3910"/>
                    <a:pt x="1755" y="3928"/>
                    <a:pt x="1744" y="3928"/>
                  </a:cubicBezTo>
                  <a:cubicBezTo>
                    <a:pt x="1672" y="3937"/>
                    <a:pt x="1607" y="3958"/>
                    <a:pt x="1546" y="3958"/>
                  </a:cubicBezTo>
                  <a:cubicBezTo>
                    <a:pt x="1472" y="3958"/>
                    <a:pt x="1403" y="3928"/>
                    <a:pt x="1327" y="3810"/>
                  </a:cubicBezTo>
                  <a:cubicBezTo>
                    <a:pt x="1227" y="3650"/>
                    <a:pt x="1227" y="3352"/>
                    <a:pt x="1387" y="3234"/>
                  </a:cubicBezTo>
                  <a:cubicBezTo>
                    <a:pt x="1443" y="3193"/>
                    <a:pt x="1509" y="3172"/>
                    <a:pt x="1570" y="3172"/>
                  </a:cubicBezTo>
                  <a:cubicBezTo>
                    <a:pt x="1660" y="3172"/>
                    <a:pt x="1740" y="3218"/>
                    <a:pt x="1764" y="3313"/>
                  </a:cubicBezTo>
                  <a:cubicBezTo>
                    <a:pt x="1764" y="3313"/>
                    <a:pt x="1854" y="3452"/>
                    <a:pt x="1843" y="3591"/>
                  </a:cubicBezTo>
                  <a:lnTo>
                    <a:pt x="1963" y="3591"/>
                  </a:lnTo>
                  <a:cubicBezTo>
                    <a:pt x="2039" y="3572"/>
                    <a:pt x="2210" y="3184"/>
                    <a:pt x="2190" y="2945"/>
                  </a:cubicBezTo>
                  <a:cubicBezTo>
                    <a:pt x="2091" y="2350"/>
                    <a:pt x="2198" y="2188"/>
                    <a:pt x="2717" y="2121"/>
                  </a:cubicBezTo>
                  <a:cubicBezTo>
                    <a:pt x="2899" y="2098"/>
                    <a:pt x="3061" y="2080"/>
                    <a:pt x="3205" y="2080"/>
                  </a:cubicBezTo>
                  <a:cubicBezTo>
                    <a:pt x="3553" y="2080"/>
                    <a:pt x="3793" y="2185"/>
                    <a:pt x="3948" y="2579"/>
                  </a:cubicBezTo>
                  <a:cubicBezTo>
                    <a:pt x="3967" y="2260"/>
                    <a:pt x="4057" y="673"/>
                    <a:pt x="3918" y="335"/>
                  </a:cubicBezTo>
                  <a:cubicBezTo>
                    <a:pt x="3854" y="155"/>
                    <a:pt x="2829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7" name="Google Shape;3097;p76"/>
          <p:cNvGrpSpPr/>
          <p:nvPr/>
        </p:nvGrpSpPr>
        <p:grpSpPr>
          <a:xfrm flipH="1">
            <a:off x="6348340" y="1373024"/>
            <a:ext cx="2080566" cy="3235512"/>
            <a:chOff x="1242450" y="2667250"/>
            <a:chExt cx="1437550" cy="2235550"/>
          </a:xfrm>
        </p:grpSpPr>
        <p:sp>
          <p:nvSpPr>
            <p:cNvPr id="3098" name="Google Shape;3098;p76"/>
            <p:cNvSpPr/>
            <p:nvPr/>
          </p:nvSpPr>
          <p:spPr>
            <a:xfrm>
              <a:off x="1782375" y="2733750"/>
              <a:ext cx="553200" cy="552675"/>
            </a:xfrm>
            <a:custGeom>
              <a:avLst/>
              <a:gdLst/>
              <a:ahLst/>
              <a:cxnLst/>
              <a:rect l="l" t="t" r="r" b="b"/>
              <a:pathLst>
                <a:path w="22128" h="22107" extrusionOk="0">
                  <a:moveTo>
                    <a:pt x="19353" y="0"/>
                  </a:moveTo>
                  <a:cubicBezTo>
                    <a:pt x="18453" y="0"/>
                    <a:pt x="17553" y="614"/>
                    <a:pt x="17553" y="1602"/>
                  </a:cubicBezTo>
                  <a:cubicBezTo>
                    <a:pt x="17553" y="8496"/>
                    <a:pt x="16564" y="13094"/>
                    <a:pt x="11171" y="16543"/>
                  </a:cubicBezTo>
                  <a:cubicBezTo>
                    <a:pt x="10275" y="17116"/>
                    <a:pt x="9164" y="17417"/>
                    <a:pt x="7975" y="17417"/>
                  </a:cubicBezTo>
                  <a:cubicBezTo>
                    <a:pt x="5663" y="17417"/>
                    <a:pt x="3055" y="16278"/>
                    <a:pt x="1157" y="13780"/>
                  </a:cubicBezTo>
                  <a:lnTo>
                    <a:pt x="1" y="18277"/>
                  </a:lnTo>
                  <a:cubicBezTo>
                    <a:pt x="1516" y="20859"/>
                    <a:pt x="4499" y="22107"/>
                    <a:pt x="7514" y="22107"/>
                  </a:cubicBezTo>
                  <a:cubicBezTo>
                    <a:pt x="8908" y="22107"/>
                    <a:pt x="10309" y="21840"/>
                    <a:pt x="11575" y="21315"/>
                  </a:cubicBezTo>
                  <a:cubicBezTo>
                    <a:pt x="19223" y="18140"/>
                    <a:pt x="22128" y="9388"/>
                    <a:pt x="21124" y="1669"/>
                  </a:cubicBezTo>
                  <a:cubicBezTo>
                    <a:pt x="20972" y="498"/>
                    <a:pt x="20163" y="0"/>
                    <a:pt x="19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6"/>
            <p:cNvSpPr/>
            <p:nvPr/>
          </p:nvSpPr>
          <p:spPr>
            <a:xfrm>
              <a:off x="2024125" y="4754175"/>
              <a:ext cx="380650" cy="139825"/>
            </a:xfrm>
            <a:custGeom>
              <a:avLst/>
              <a:gdLst/>
              <a:ahLst/>
              <a:cxnLst/>
              <a:rect l="l" t="t" r="r" b="b"/>
              <a:pathLst>
                <a:path w="15226" h="5593" extrusionOk="0">
                  <a:moveTo>
                    <a:pt x="8775" y="1"/>
                  </a:moveTo>
                  <a:lnTo>
                    <a:pt x="408" y="1066"/>
                  </a:lnTo>
                  <a:cubicBezTo>
                    <a:pt x="408" y="1066"/>
                    <a:pt x="1" y="4397"/>
                    <a:pt x="343" y="5166"/>
                  </a:cubicBezTo>
                  <a:cubicBezTo>
                    <a:pt x="470" y="5449"/>
                    <a:pt x="1675" y="5593"/>
                    <a:pt x="3356" y="5593"/>
                  </a:cubicBezTo>
                  <a:cubicBezTo>
                    <a:pt x="6230" y="5593"/>
                    <a:pt x="10496" y="5173"/>
                    <a:pt x="13147" y="4307"/>
                  </a:cubicBezTo>
                  <a:cubicBezTo>
                    <a:pt x="15226" y="3705"/>
                    <a:pt x="11637" y="1017"/>
                    <a:pt x="8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6"/>
            <p:cNvSpPr/>
            <p:nvPr/>
          </p:nvSpPr>
          <p:spPr>
            <a:xfrm>
              <a:off x="1242450" y="4773200"/>
              <a:ext cx="379975" cy="129600"/>
            </a:xfrm>
            <a:custGeom>
              <a:avLst/>
              <a:gdLst/>
              <a:ahLst/>
              <a:cxnLst/>
              <a:rect l="l" t="t" r="r" b="b"/>
              <a:pathLst>
                <a:path w="15199" h="5184" extrusionOk="0">
                  <a:moveTo>
                    <a:pt x="9241" y="1"/>
                  </a:moveTo>
                  <a:lnTo>
                    <a:pt x="805" y="51"/>
                  </a:lnTo>
                  <a:cubicBezTo>
                    <a:pt x="805" y="51"/>
                    <a:pt x="1" y="3310"/>
                    <a:pt x="248" y="4113"/>
                  </a:cubicBezTo>
                  <a:cubicBezTo>
                    <a:pt x="418" y="4663"/>
                    <a:pt x="4322" y="5183"/>
                    <a:pt x="8160" y="5183"/>
                  </a:cubicBezTo>
                  <a:cubicBezTo>
                    <a:pt x="9933" y="5183"/>
                    <a:pt x="11692" y="5072"/>
                    <a:pt x="13062" y="4802"/>
                  </a:cubicBezTo>
                  <a:cubicBezTo>
                    <a:pt x="15198" y="4454"/>
                    <a:pt x="11959" y="1352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6"/>
            <p:cNvSpPr/>
            <p:nvPr/>
          </p:nvSpPr>
          <p:spPr>
            <a:xfrm>
              <a:off x="1645575" y="2799625"/>
              <a:ext cx="142525" cy="218700"/>
            </a:xfrm>
            <a:custGeom>
              <a:avLst/>
              <a:gdLst/>
              <a:ahLst/>
              <a:cxnLst/>
              <a:rect l="l" t="t" r="r" b="b"/>
              <a:pathLst>
                <a:path w="5701" h="8748" extrusionOk="0">
                  <a:moveTo>
                    <a:pt x="5305" y="7035"/>
                  </a:moveTo>
                  <a:lnTo>
                    <a:pt x="5114" y="7097"/>
                  </a:lnTo>
                  <a:lnTo>
                    <a:pt x="5114" y="7097"/>
                  </a:lnTo>
                  <a:cubicBezTo>
                    <a:pt x="5173" y="7086"/>
                    <a:pt x="5237" y="7065"/>
                    <a:pt x="5305" y="7035"/>
                  </a:cubicBezTo>
                  <a:close/>
                  <a:moveTo>
                    <a:pt x="4150" y="0"/>
                  </a:moveTo>
                  <a:cubicBezTo>
                    <a:pt x="3849" y="0"/>
                    <a:pt x="3519" y="101"/>
                    <a:pt x="3178" y="323"/>
                  </a:cubicBezTo>
                  <a:cubicBezTo>
                    <a:pt x="1763" y="1298"/>
                    <a:pt x="1434" y="2422"/>
                    <a:pt x="1873" y="3948"/>
                  </a:cubicBezTo>
                  <a:cubicBezTo>
                    <a:pt x="2251" y="5487"/>
                    <a:pt x="1297" y="7797"/>
                    <a:pt x="1" y="8748"/>
                  </a:cubicBezTo>
                  <a:lnTo>
                    <a:pt x="5114" y="7097"/>
                  </a:lnTo>
                  <a:lnTo>
                    <a:pt x="5114" y="7097"/>
                  </a:lnTo>
                  <a:cubicBezTo>
                    <a:pt x="5075" y="7104"/>
                    <a:pt x="5039" y="7107"/>
                    <a:pt x="5004" y="7107"/>
                  </a:cubicBezTo>
                  <a:cubicBezTo>
                    <a:pt x="4266" y="7107"/>
                    <a:pt x="4212" y="5589"/>
                    <a:pt x="4232" y="5142"/>
                  </a:cubicBezTo>
                  <a:cubicBezTo>
                    <a:pt x="5640" y="5038"/>
                    <a:pt x="5700" y="2912"/>
                    <a:pt x="5658" y="1802"/>
                  </a:cubicBezTo>
                  <a:cubicBezTo>
                    <a:pt x="5573" y="731"/>
                    <a:pt x="4963" y="0"/>
                    <a:pt x="4150" y="0"/>
                  </a:cubicBezTo>
                  <a:close/>
                </a:path>
              </a:pathLst>
            </a:custGeom>
            <a:solidFill>
              <a:srgbClr val="FAC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6"/>
            <p:cNvSpPr/>
            <p:nvPr/>
          </p:nvSpPr>
          <p:spPr>
            <a:xfrm>
              <a:off x="1435875" y="2970400"/>
              <a:ext cx="452400" cy="660925"/>
            </a:xfrm>
            <a:custGeom>
              <a:avLst/>
              <a:gdLst/>
              <a:ahLst/>
              <a:cxnLst/>
              <a:rect l="l" t="t" r="r" b="b"/>
              <a:pathLst>
                <a:path w="18096" h="26437" extrusionOk="0">
                  <a:moveTo>
                    <a:pt x="12634" y="0"/>
                  </a:moveTo>
                  <a:cubicBezTo>
                    <a:pt x="11503" y="0"/>
                    <a:pt x="10146" y="544"/>
                    <a:pt x="8525" y="1821"/>
                  </a:cubicBezTo>
                  <a:cubicBezTo>
                    <a:pt x="4919" y="4664"/>
                    <a:pt x="0" y="16025"/>
                    <a:pt x="365" y="24245"/>
                  </a:cubicBezTo>
                  <a:lnTo>
                    <a:pt x="7489" y="26072"/>
                  </a:lnTo>
                  <a:cubicBezTo>
                    <a:pt x="10046" y="26072"/>
                    <a:pt x="12421" y="26437"/>
                    <a:pt x="14978" y="26437"/>
                  </a:cubicBezTo>
                  <a:cubicBezTo>
                    <a:pt x="16987" y="23149"/>
                    <a:pt x="17442" y="18016"/>
                    <a:pt x="17719" y="14213"/>
                  </a:cubicBezTo>
                  <a:cubicBezTo>
                    <a:pt x="18095" y="9060"/>
                    <a:pt x="17250" y="0"/>
                    <a:pt x="12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6"/>
            <p:cNvSpPr/>
            <p:nvPr/>
          </p:nvSpPr>
          <p:spPr>
            <a:xfrm>
              <a:off x="1243325" y="3466100"/>
              <a:ext cx="1149925" cy="1345300"/>
            </a:xfrm>
            <a:custGeom>
              <a:avLst/>
              <a:gdLst/>
              <a:ahLst/>
              <a:cxnLst/>
              <a:rect l="l" t="t" r="r" b="b"/>
              <a:pathLst>
                <a:path w="45997" h="53812" extrusionOk="0">
                  <a:moveTo>
                    <a:pt x="8351" y="1"/>
                  </a:moveTo>
                  <a:cubicBezTo>
                    <a:pt x="6271" y="5448"/>
                    <a:pt x="135" y="52418"/>
                    <a:pt x="168" y="52418"/>
                  </a:cubicBezTo>
                  <a:cubicBezTo>
                    <a:pt x="169" y="52418"/>
                    <a:pt x="170" y="52413"/>
                    <a:pt x="171" y="52404"/>
                  </a:cubicBezTo>
                  <a:lnTo>
                    <a:pt x="171" y="52404"/>
                  </a:lnTo>
                  <a:cubicBezTo>
                    <a:pt x="1" y="53435"/>
                    <a:pt x="3387" y="53811"/>
                    <a:pt x="7097" y="53811"/>
                  </a:cubicBezTo>
                  <a:cubicBezTo>
                    <a:pt x="11399" y="53811"/>
                    <a:pt x="16137" y="53306"/>
                    <a:pt x="16270" y="52731"/>
                  </a:cubicBezTo>
                  <a:cubicBezTo>
                    <a:pt x="16517" y="51659"/>
                    <a:pt x="16152" y="31591"/>
                    <a:pt x="16400" y="29847"/>
                  </a:cubicBezTo>
                  <a:cubicBezTo>
                    <a:pt x="16538" y="28875"/>
                    <a:pt x="17676" y="22123"/>
                    <a:pt x="18742" y="17084"/>
                  </a:cubicBezTo>
                  <a:lnTo>
                    <a:pt x="18742" y="17083"/>
                  </a:lnTo>
                  <a:cubicBezTo>
                    <a:pt x="22952" y="20019"/>
                    <a:pt x="29132" y="23158"/>
                    <a:pt x="30655" y="26483"/>
                  </a:cubicBezTo>
                  <a:cubicBezTo>
                    <a:pt x="32179" y="29807"/>
                    <a:pt x="30686" y="49774"/>
                    <a:pt x="30686" y="51816"/>
                  </a:cubicBezTo>
                  <a:cubicBezTo>
                    <a:pt x="30686" y="52508"/>
                    <a:pt x="32465" y="52824"/>
                    <a:pt x="34799" y="52824"/>
                  </a:cubicBezTo>
                  <a:cubicBezTo>
                    <a:pt x="39346" y="52824"/>
                    <a:pt x="45997" y="51625"/>
                    <a:pt x="45669" y="49680"/>
                  </a:cubicBezTo>
                  <a:cubicBezTo>
                    <a:pt x="45174" y="46739"/>
                    <a:pt x="44874" y="28955"/>
                    <a:pt x="41905" y="21891"/>
                  </a:cubicBezTo>
                  <a:cubicBezTo>
                    <a:pt x="39040" y="15074"/>
                    <a:pt x="25320" y="3719"/>
                    <a:pt x="23927" y="3719"/>
                  </a:cubicBezTo>
                  <a:cubicBezTo>
                    <a:pt x="23877" y="3719"/>
                    <a:pt x="23843" y="3734"/>
                    <a:pt x="23826" y="3764"/>
                  </a:cubicBezTo>
                  <a:cubicBezTo>
                    <a:pt x="23826" y="3764"/>
                    <a:pt x="9939" y="3683"/>
                    <a:pt x="8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6"/>
            <p:cNvSpPr/>
            <p:nvPr/>
          </p:nvSpPr>
          <p:spPr>
            <a:xfrm>
              <a:off x="2010550" y="4646475"/>
              <a:ext cx="371350" cy="73075"/>
            </a:xfrm>
            <a:custGeom>
              <a:avLst/>
              <a:gdLst/>
              <a:ahLst/>
              <a:cxnLst/>
              <a:rect l="l" t="t" r="r" b="b"/>
              <a:pathLst>
                <a:path w="14854" h="2923" fill="none" extrusionOk="0">
                  <a:moveTo>
                    <a:pt x="0" y="1458"/>
                  </a:moveTo>
                  <a:cubicBezTo>
                    <a:pt x="48" y="2923"/>
                    <a:pt x="14854" y="1633"/>
                    <a:pt x="14715" y="1"/>
                  </a:cubicBezTo>
                </a:path>
              </a:pathLst>
            </a:custGeom>
            <a:noFill/>
            <a:ln w="175" cap="flat" cmpd="sng">
              <a:solidFill>
                <a:srgbClr val="FEFBE6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6"/>
            <p:cNvSpPr/>
            <p:nvPr/>
          </p:nvSpPr>
          <p:spPr>
            <a:xfrm>
              <a:off x="1253775" y="4681100"/>
              <a:ext cx="400000" cy="43325"/>
            </a:xfrm>
            <a:custGeom>
              <a:avLst/>
              <a:gdLst/>
              <a:ahLst/>
              <a:cxnLst/>
              <a:rect l="l" t="t" r="r" b="b"/>
              <a:pathLst>
                <a:path w="16000" h="1733" fill="none" extrusionOk="0">
                  <a:moveTo>
                    <a:pt x="216" y="1"/>
                  </a:moveTo>
                  <a:cubicBezTo>
                    <a:pt x="1" y="1733"/>
                    <a:pt x="15999" y="1432"/>
                    <a:pt x="15999" y="1"/>
                  </a:cubicBezTo>
                </a:path>
              </a:pathLst>
            </a:custGeom>
            <a:noFill/>
            <a:ln w="175" cap="flat" cmpd="sng">
              <a:solidFill>
                <a:srgbClr val="FEFBE6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6"/>
            <p:cNvSpPr/>
            <p:nvPr/>
          </p:nvSpPr>
          <p:spPr>
            <a:xfrm>
              <a:off x="1816400" y="3601625"/>
              <a:ext cx="404825" cy="1089525"/>
            </a:xfrm>
            <a:custGeom>
              <a:avLst/>
              <a:gdLst/>
              <a:ahLst/>
              <a:cxnLst/>
              <a:rect l="l" t="t" r="r" b="b"/>
              <a:pathLst>
                <a:path w="16193" h="43581" fill="none" extrusionOk="0">
                  <a:moveTo>
                    <a:pt x="852" y="0"/>
                  </a:moveTo>
                  <a:lnTo>
                    <a:pt x="1" y="5891"/>
                  </a:lnTo>
                  <a:cubicBezTo>
                    <a:pt x="1" y="5891"/>
                    <a:pt x="13913" y="15507"/>
                    <a:pt x="14552" y="17846"/>
                  </a:cubicBezTo>
                  <a:cubicBezTo>
                    <a:pt x="15192" y="20185"/>
                    <a:pt x="16192" y="43581"/>
                    <a:pt x="16192" y="4358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6"/>
            <p:cNvSpPr/>
            <p:nvPr/>
          </p:nvSpPr>
          <p:spPr>
            <a:xfrm>
              <a:off x="1714425" y="3586700"/>
              <a:ext cx="102000" cy="162225"/>
            </a:xfrm>
            <a:custGeom>
              <a:avLst/>
              <a:gdLst/>
              <a:ahLst/>
              <a:cxnLst/>
              <a:rect l="l" t="t" r="r" b="b"/>
              <a:pathLst>
                <a:path w="4080" h="6489" fill="none" extrusionOk="0">
                  <a:moveTo>
                    <a:pt x="4080" y="6488"/>
                  </a:moveTo>
                  <a:cubicBezTo>
                    <a:pt x="4080" y="6488"/>
                    <a:pt x="1" y="3969"/>
                    <a:pt x="730" y="1"/>
                  </a:cubicBezTo>
                </a:path>
              </a:pathLst>
            </a:custGeom>
            <a:noFill/>
            <a:ln w="175" cap="flat" cmpd="sng">
              <a:solidFill>
                <a:srgbClr val="FEFBE6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6"/>
            <p:cNvSpPr/>
            <p:nvPr/>
          </p:nvSpPr>
          <p:spPr>
            <a:xfrm>
              <a:off x="1522625" y="3715825"/>
              <a:ext cx="52550" cy="992175"/>
            </a:xfrm>
            <a:custGeom>
              <a:avLst/>
              <a:gdLst/>
              <a:ahLst/>
              <a:cxnLst/>
              <a:rect l="l" t="t" r="r" b="b"/>
              <a:pathLst>
                <a:path w="2102" h="39687" fill="none" extrusionOk="0">
                  <a:moveTo>
                    <a:pt x="0" y="0"/>
                  </a:moveTo>
                  <a:cubicBezTo>
                    <a:pt x="0" y="0"/>
                    <a:pt x="2101" y="9407"/>
                    <a:pt x="1461" y="17079"/>
                  </a:cubicBezTo>
                  <a:cubicBezTo>
                    <a:pt x="822" y="24750"/>
                    <a:pt x="366" y="39686"/>
                    <a:pt x="366" y="3968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6"/>
            <p:cNvSpPr/>
            <p:nvPr/>
          </p:nvSpPr>
          <p:spPr>
            <a:xfrm>
              <a:off x="1487275" y="2748700"/>
              <a:ext cx="303800" cy="236775"/>
            </a:xfrm>
            <a:custGeom>
              <a:avLst/>
              <a:gdLst/>
              <a:ahLst/>
              <a:cxnLst/>
              <a:rect l="l" t="t" r="r" b="b"/>
              <a:pathLst>
                <a:path w="12152" h="9471" extrusionOk="0">
                  <a:moveTo>
                    <a:pt x="9599" y="1"/>
                  </a:moveTo>
                  <a:cubicBezTo>
                    <a:pt x="8710" y="1"/>
                    <a:pt x="7832" y="458"/>
                    <a:pt x="7437" y="1410"/>
                  </a:cubicBezTo>
                  <a:cubicBezTo>
                    <a:pt x="7275" y="1143"/>
                    <a:pt x="6530" y="742"/>
                    <a:pt x="5648" y="742"/>
                  </a:cubicBezTo>
                  <a:cubicBezTo>
                    <a:pt x="5010" y="742"/>
                    <a:pt x="4300" y="952"/>
                    <a:pt x="3688" y="1574"/>
                  </a:cubicBezTo>
                  <a:cubicBezTo>
                    <a:pt x="2914" y="2362"/>
                    <a:pt x="2955" y="3887"/>
                    <a:pt x="3529" y="4848"/>
                  </a:cubicBezTo>
                  <a:cubicBezTo>
                    <a:pt x="3281" y="4784"/>
                    <a:pt x="3026" y="4753"/>
                    <a:pt x="2773" y="4753"/>
                  </a:cubicBezTo>
                  <a:cubicBezTo>
                    <a:pt x="1811" y="4753"/>
                    <a:pt x="889" y="5211"/>
                    <a:pt x="587" y="6110"/>
                  </a:cubicBezTo>
                  <a:cubicBezTo>
                    <a:pt x="1" y="7857"/>
                    <a:pt x="1973" y="9470"/>
                    <a:pt x="3948" y="9470"/>
                  </a:cubicBezTo>
                  <a:cubicBezTo>
                    <a:pt x="4073" y="9470"/>
                    <a:pt x="4199" y="9464"/>
                    <a:pt x="4323" y="9450"/>
                  </a:cubicBezTo>
                  <a:cubicBezTo>
                    <a:pt x="5627" y="9311"/>
                    <a:pt x="6891" y="8788"/>
                    <a:pt x="7781" y="7931"/>
                  </a:cubicBezTo>
                  <a:cubicBezTo>
                    <a:pt x="8550" y="7213"/>
                    <a:pt x="9291" y="6536"/>
                    <a:pt x="9853" y="5638"/>
                  </a:cubicBezTo>
                  <a:lnTo>
                    <a:pt x="9853" y="5638"/>
                  </a:lnTo>
                  <a:cubicBezTo>
                    <a:pt x="9778" y="5677"/>
                    <a:pt x="9706" y="5694"/>
                    <a:pt x="9638" y="5694"/>
                  </a:cubicBezTo>
                  <a:cubicBezTo>
                    <a:pt x="9298" y="5694"/>
                    <a:pt x="9064" y="5261"/>
                    <a:pt x="9113" y="4923"/>
                  </a:cubicBezTo>
                  <a:cubicBezTo>
                    <a:pt x="9136" y="4761"/>
                    <a:pt x="9219" y="4664"/>
                    <a:pt x="9337" y="4664"/>
                  </a:cubicBezTo>
                  <a:cubicBezTo>
                    <a:pt x="9460" y="4664"/>
                    <a:pt x="9622" y="4772"/>
                    <a:pt x="9792" y="5026"/>
                  </a:cubicBezTo>
                  <a:cubicBezTo>
                    <a:pt x="9449" y="3969"/>
                    <a:pt x="10471" y="3037"/>
                    <a:pt x="11234" y="3037"/>
                  </a:cubicBezTo>
                  <a:cubicBezTo>
                    <a:pt x="11555" y="3037"/>
                    <a:pt x="11830" y="3202"/>
                    <a:pt x="11938" y="3591"/>
                  </a:cubicBezTo>
                  <a:cubicBezTo>
                    <a:pt x="12084" y="3086"/>
                    <a:pt x="12152" y="2605"/>
                    <a:pt x="12065" y="2072"/>
                  </a:cubicBezTo>
                  <a:cubicBezTo>
                    <a:pt x="11841" y="716"/>
                    <a:pt x="10711" y="1"/>
                    <a:pt x="95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6"/>
            <p:cNvSpPr/>
            <p:nvPr/>
          </p:nvSpPr>
          <p:spPr>
            <a:xfrm>
              <a:off x="1811375" y="2667250"/>
              <a:ext cx="868625" cy="216500"/>
            </a:xfrm>
            <a:custGeom>
              <a:avLst/>
              <a:gdLst/>
              <a:ahLst/>
              <a:cxnLst/>
              <a:rect l="l" t="t" r="r" b="b"/>
              <a:pathLst>
                <a:path w="34745" h="8660" extrusionOk="0">
                  <a:moveTo>
                    <a:pt x="34077" y="1"/>
                  </a:moveTo>
                  <a:cubicBezTo>
                    <a:pt x="34074" y="1"/>
                    <a:pt x="34071" y="1"/>
                    <a:pt x="34069" y="2"/>
                  </a:cubicBezTo>
                  <a:lnTo>
                    <a:pt x="40" y="6959"/>
                  </a:lnTo>
                  <a:cubicBezTo>
                    <a:pt x="17" y="6965"/>
                    <a:pt x="1" y="6986"/>
                    <a:pt x="5" y="7011"/>
                  </a:cubicBezTo>
                  <a:lnTo>
                    <a:pt x="287" y="8622"/>
                  </a:lnTo>
                  <a:cubicBezTo>
                    <a:pt x="291" y="8643"/>
                    <a:pt x="311" y="8659"/>
                    <a:pt x="331" y="8659"/>
                  </a:cubicBezTo>
                  <a:cubicBezTo>
                    <a:pt x="333" y="8659"/>
                    <a:pt x="335" y="8659"/>
                    <a:pt x="337" y="8659"/>
                  </a:cubicBezTo>
                  <a:lnTo>
                    <a:pt x="34705" y="3636"/>
                  </a:lnTo>
                  <a:cubicBezTo>
                    <a:pt x="34730" y="3633"/>
                    <a:pt x="34744" y="3611"/>
                    <a:pt x="34741" y="3588"/>
                  </a:cubicBezTo>
                  <a:lnTo>
                    <a:pt x="34741" y="3587"/>
                  </a:lnTo>
                  <a:lnTo>
                    <a:pt x="34118" y="35"/>
                  </a:lnTo>
                  <a:cubicBezTo>
                    <a:pt x="34115" y="15"/>
                    <a:pt x="34097" y="1"/>
                    <a:pt x="340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6"/>
            <p:cNvSpPr/>
            <p:nvPr/>
          </p:nvSpPr>
          <p:spPr>
            <a:xfrm>
              <a:off x="1998550" y="2780275"/>
              <a:ext cx="86225" cy="72475"/>
            </a:xfrm>
            <a:custGeom>
              <a:avLst/>
              <a:gdLst/>
              <a:ahLst/>
              <a:cxnLst/>
              <a:rect l="l" t="t" r="r" b="b"/>
              <a:pathLst>
                <a:path w="3449" h="2899" extrusionOk="0">
                  <a:moveTo>
                    <a:pt x="1927" y="0"/>
                  </a:moveTo>
                  <a:cubicBezTo>
                    <a:pt x="1733" y="0"/>
                    <a:pt x="1542" y="18"/>
                    <a:pt x="1369" y="53"/>
                  </a:cubicBezTo>
                  <a:cubicBezTo>
                    <a:pt x="56" y="436"/>
                    <a:pt x="1" y="1147"/>
                    <a:pt x="274" y="2241"/>
                  </a:cubicBezTo>
                  <a:cubicBezTo>
                    <a:pt x="384" y="2515"/>
                    <a:pt x="603" y="2625"/>
                    <a:pt x="384" y="2899"/>
                  </a:cubicBezTo>
                  <a:lnTo>
                    <a:pt x="2956" y="2844"/>
                  </a:lnTo>
                  <a:cubicBezTo>
                    <a:pt x="3449" y="2023"/>
                    <a:pt x="1971" y="764"/>
                    <a:pt x="3120" y="271"/>
                  </a:cubicBezTo>
                  <a:cubicBezTo>
                    <a:pt x="2784" y="84"/>
                    <a:pt x="2346" y="0"/>
                    <a:pt x="1927" y="0"/>
                  </a:cubicBezTo>
                  <a:close/>
                </a:path>
              </a:pathLst>
            </a:custGeom>
            <a:solidFill>
              <a:srgbClr val="FAC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6"/>
            <p:cNvSpPr/>
            <p:nvPr/>
          </p:nvSpPr>
          <p:spPr>
            <a:xfrm>
              <a:off x="1667475" y="2827775"/>
              <a:ext cx="506900" cy="535925"/>
            </a:xfrm>
            <a:custGeom>
              <a:avLst/>
              <a:gdLst/>
              <a:ahLst/>
              <a:cxnLst/>
              <a:rect l="l" t="t" r="r" b="b"/>
              <a:pathLst>
                <a:path w="20276" h="21437" extrusionOk="0">
                  <a:moveTo>
                    <a:pt x="15385" y="0"/>
                  </a:moveTo>
                  <a:cubicBezTo>
                    <a:pt x="14261" y="0"/>
                    <a:pt x="13084" y="680"/>
                    <a:pt x="13315" y="2065"/>
                  </a:cubicBezTo>
                  <a:cubicBezTo>
                    <a:pt x="13609" y="3972"/>
                    <a:pt x="15872" y="14894"/>
                    <a:pt x="11165" y="16404"/>
                  </a:cubicBezTo>
                  <a:cubicBezTo>
                    <a:pt x="10716" y="16548"/>
                    <a:pt x="10294" y="16615"/>
                    <a:pt x="9897" y="16615"/>
                  </a:cubicBezTo>
                  <a:cubicBezTo>
                    <a:pt x="6432" y="16615"/>
                    <a:pt x="4828" y="11524"/>
                    <a:pt x="4239" y="7622"/>
                  </a:cubicBezTo>
                  <a:lnTo>
                    <a:pt x="0" y="13203"/>
                  </a:lnTo>
                  <a:cubicBezTo>
                    <a:pt x="1489" y="18062"/>
                    <a:pt x="4783" y="21436"/>
                    <a:pt x="9998" y="21436"/>
                  </a:cubicBezTo>
                  <a:cubicBezTo>
                    <a:pt x="10246" y="21436"/>
                    <a:pt x="10498" y="21429"/>
                    <a:pt x="10754" y="21413"/>
                  </a:cubicBezTo>
                  <a:cubicBezTo>
                    <a:pt x="20276" y="20840"/>
                    <a:pt x="18286" y="8107"/>
                    <a:pt x="17224" y="1218"/>
                  </a:cubicBezTo>
                  <a:cubicBezTo>
                    <a:pt x="17099" y="410"/>
                    <a:pt x="16258" y="0"/>
                    <a:pt x="15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6"/>
            <p:cNvSpPr/>
            <p:nvPr/>
          </p:nvSpPr>
          <p:spPr>
            <a:xfrm>
              <a:off x="2225675" y="2738950"/>
              <a:ext cx="79125" cy="40700"/>
            </a:xfrm>
            <a:custGeom>
              <a:avLst/>
              <a:gdLst/>
              <a:ahLst/>
              <a:cxnLst/>
              <a:rect l="l" t="t" r="r" b="b"/>
              <a:pathLst>
                <a:path w="3165" h="1628" extrusionOk="0">
                  <a:moveTo>
                    <a:pt x="1675" y="1"/>
                  </a:moveTo>
                  <a:cubicBezTo>
                    <a:pt x="1613" y="1"/>
                    <a:pt x="1547" y="4"/>
                    <a:pt x="1478" y="9"/>
                  </a:cubicBezTo>
                  <a:cubicBezTo>
                    <a:pt x="986" y="65"/>
                    <a:pt x="274" y="283"/>
                    <a:pt x="274" y="830"/>
                  </a:cubicBezTo>
                  <a:lnTo>
                    <a:pt x="219" y="776"/>
                  </a:lnTo>
                  <a:lnTo>
                    <a:pt x="219" y="776"/>
                  </a:lnTo>
                  <a:cubicBezTo>
                    <a:pt x="1" y="1213"/>
                    <a:pt x="329" y="1377"/>
                    <a:pt x="657" y="1542"/>
                  </a:cubicBezTo>
                  <a:cubicBezTo>
                    <a:pt x="818" y="1601"/>
                    <a:pt x="977" y="1628"/>
                    <a:pt x="1131" y="1628"/>
                  </a:cubicBezTo>
                  <a:cubicBezTo>
                    <a:pt x="2333" y="1628"/>
                    <a:pt x="3164" y="1"/>
                    <a:pt x="1675" y="1"/>
                  </a:cubicBezTo>
                  <a:close/>
                </a:path>
              </a:pathLst>
            </a:custGeom>
            <a:solidFill>
              <a:srgbClr val="FAC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4" name="Google Shape;3114;p76"/>
          <p:cNvGrpSpPr/>
          <p:nvPr/>
        </p:nvGrpSpPr>
        <p:grpSpPr>
          <a:xfrm>
            <a:off x="2224925" y="2400438"/>
            <a:ext cx="4701429" cy="744560"/>
            <a:chOff x="2224925" y="2400438"/>
            <a:chExt cx="4701429" cy="744560"/>
          </a:xfrm>
        </p:grpSpPr>
        <p:grpSp>
          <p:nvGrpSpPr>
            <p:cNvPr id="3115" name="Google Shape;3115;p76"/>
            <p:cNvGrpSpPr/>
            <p:nvPr/>
          </p:nvGrpSpPr>
          <p:grpSpPr>
            <a:xfrm>
              <a:off x="2224925" y="2797363"/>
              <a:ext cx="347634" cy="347634"/>
              <a:chOff x="1138350" y="1124300"/>
              <a:chExt cx="676200" cy="676200"/>
            </a:xfrm>
          </p:grpSpPr>
          <p:cxnSp>
            <p:nvCxnSpPr>
              <p:cNvPr id="3116" name="Google Shape;3116;p76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7" name="Google Shape;3117;p76"/>
              <p:cNvCxnSpPr/>
              <p:nvPr/>
            </p:nvCxnSpPr>
            <p:spPr>
              <a:xfrm>
                <a:off x="1476450" y="1124300"/>
                <a:ext cx="0" cy="676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18" name="Google Shape;3118;p76"/>
            <p:cNvSpPr/>
            <p:nvPr/>
          </p:nvSpPr>
          <p:spPr>
            <a:xfrm flipH="1">
              <a:off x="6516854" y="2400438"/>
              <a:ext cx="409500" cy="409500"/>
            </a:xfrm>
            <a:prstGeom prst="star16">
              <a:avLst>
                <a:gd name="adj" fmla="val 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8D5ABBA-AD6F-B89A-6E08-47F8A5010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16" y="833098"/>
            <a:ext cx="2798625" cy="27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Direct competitors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7" name="Google Shape;1577;p49"/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8" name="Google Shape;1578;p49"/>
          <p:cNvSpPr/>
          <p:nvPr/>
        </p:nvSpPr>
        <p:spPr>
          <a:xfrm>
            <a:off x="365075" y="2145738"/>
            <a:ext cx="2336400" cy="17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9"/>
          <p:cNvSpPr/>
          <p:nvPr/>
        </p:nvSpPr>
        <p:spPr>
          <a:xfrm>
            <a:off x="667075" y="268663"/>
            <a:ext cx="466200" cy="466200"/>
          </a:xfrm>
          <a:prstGeom prst="star12">
            <a:avLst>
              <a:gd name="adj" fmla="val 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9"/>
          <p:cNvSpPr/>
          <p:nvPr/>
        </p:nvSpPr>
        <p:spPr>
          <a:xfrm>
            <a:off x="8200376" y="263204"/>
            <a:ext cx="543600" cy="543600"/>
          </a:xfrm>
          <a:prstGeom prst="star16">
            <a:avLst>
              <a:gd name="adj" fmla="val 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 4">
            <a:extLst>
              <a:ext uri="{FF2B5EF4-FFF2-40B4-BE49-F238E27FC236}">
                <a16:creationId xmlns:a16="http://schemas.microsoft.com/office/drawing/2014/main" id="{FFB563D0-41C9-F67B-9499-CD160C8A89D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0" y="2203103"/>
            <a:ext cx="1626550" cy="154608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1F5D71-B91C-B1AF-6DA6-74439572D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03235"/>
              </p:ext>
            </p:extLst>
          </p:nvPr>
        </p:nvGraphicFramePr>
        <p:xfrm>
          <a:off x="3278271" y="1910009"/>
          <a:ext cx="5649598" cy="247760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824799">
                  <a:extLst>
                    <a:ext uri="{9D8B030D-6E8A-4147-A177-3AD203B41FA5}">
                      <a16:colId xmlns:a16="http://schemas.microsoft.com/office/drawing/2014/main" val="1538159039"/>
                    </a:ext>
                  </a:extLst>
                </a:gridCol>
                <a:gridCol w="2824799">
                  <a:extLst>
                    <a:ext uri="{9D8B030D-6E8A-4147-A177-3AD203B41FA5}">
                      <a16:colId xmlns:a16="http://schemas.microsoft.com/office/drawing/2014/main" val="576169743"/>
                    </a:ext>
                  </a:extLst>
                </a:gridCol>
              </a:tblGrid>
              <a:tr h="28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Strengths </a:t>
                      </a:r>
                      <a:endParaRPr lang="en-US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Weaknesses </a:t>
                      </a:r>
                      <a:endParaRPr lang="en-US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523489"/>
                  </a:ext>
                </a:extLst>
              </a:tr>
              <a:tr h="28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Available in Arabic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There is no way to makethe food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064584"/>
                  </a:ext>
                </a:extLst>
              </a:tr>
              <a:tr h="590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 quantity, purchase date and expiration date-</a:t>
                      </a:r>
                      <a:endParaRPr lang="en-US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Uncomfortable interface for the eyes 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503195"/>
                  </a:ext>
                </a:extLst>
              </a:tr>
              <a:tr h="746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Make a shopping list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available on Google Play</a:t>
                      </a:r>
                      <a:endParaRPr lang="en-US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4137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>
          <a:extLst>
            <a:ext uri="{FF2B5EF4-FFF2-40B4-BE49-F238E27FC236}">
              <a16:creationId xmlns:a16="http://schemas.microsoft.com/office/drawing/2014/main" id="{864F87F2-9E78-52CB-2C7B-4BCB35CA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9">
            <a:extLst>
              <a:ext uri="{FF2B5EF4-FFF2-40B4-BE49-F238E27FC236}">
                <a16:creationId xmlns:a16="http://schemas.microsoft.com/office/drawing/2014/main" id="{1FC17277-A093-6389-E790-588C72667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Direct competitors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6" name="Google Shape;1576;p49">
            <a:extLst>
              <a:ext uri="{FF2B5EF4-FFF2-40B4-BE49-F238E27FC236}">
                <a16:creationId xmlns:a16="http://schemas.microsoft.com/office/drawing/2014/main" id="{C0AB0C1E-28A8-D166-1AE5-63FBB7E4277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545456" y="3270080"/>
            <a:ext cx="23364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Wanna Cook</a:t>
            </a:r>
            <a:endParaRPr dirty="0"/>
          </a:p>
        </p:txBody>
      </p:sp>
      <p:cxnSp>
        <p:nvCxnSpPr>
          <p:cNvPr id="1577" name="Google Shape;1577;p49">
            <a:extLst>
              <a:ext uri="{FF2B5EF4-FFF2-40B4-BE49-F238E27FC236}">
                <a16:creationId xmlns:a16="http://schemas.microsoft.com/office/drawing/2014/main" id="{205FDA66-A5BA-2807-B607-77F326CD82B0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0" name="Google Shape;1580;p49">
            <a:extLst>
              <a:ext uri="{FF2B5EF4-FFF2-40B4-BE49-F238E27FC236}">
                <a16:creationId xmlns:a16="http://schemas.microsoft.com/office/drawing/2014/main" id="{9D19F45D-C3C1-7B55-30BD-5251EBAC70E8}"/>
              </a:ext>
            </a:extLst>
          </p:cNvPr>
          <p:cNvSpPr/>
          <p:nvPr/>
        </p:nvSpPr>
        <p:spPr>
          <a:xfrm>
            <a:off x="6545456" y="1468387"/>
            <a:ext cx="2336400" cy="17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9">
            <a:extLst>
              <a:ext uri="{FF2B5EF4-FFF2-40B4-BE49-F238E27FC236}">
                <a16:creationId xmlns:a16="http://schemas.microsoft.com/office/drawing/2014/main" id="{C21F0112-1B33-91D8-CB65-412A68C8A301}"/>
              </a:ext>
            </a:extLst>
          </p:cNvPr>
          <p:cNvSpPr/>
          <p:nvPr/>
        </p:nvSpPr>
        <p:spPr>
          <a:xfrm>
            <a:off x="667075" y="268663"/>
            <a:ext cx="466200" cy="466200"/>
          </a:xfrm>
          <a:prstGeom prst="star12">
            <a:avLst>
              <a:gd name="adj" fmla="val 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9">
            <a:extLst>
              <a:ext uri="{FF2B5EF4-FFF2-40B4-BE49-F238E27FC236}">
                <a16:creationId xmlns:a16="http://schemas.microsoft.com/office/drawing/2014/main" id="{42BCEBE0-5405-F3DB-03F5-270F6057CFF3}"/>
              </a:ext>
            </a:extLst>
          </p:cNvPr>
          <p:cNvSpPr/>
          <p:nvPr/>
        </p:nvSpPr>
        <p:spPr>
          <a:xfrm>
            <a:off x="8200376" y="263204"/>
            <a:ext cx="543600" cy="543600"/>
          </a:xfrm>
          <a:prstGeom prst="star16">
            <a:avLst>
              <a:gd name="adj" fmla="val 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 6">
            <a:extLst>
              <a:ext uri="{FF2B5EF4-FFF2-40B4-BE49-F238E27FC236}">
                <a16:creationId xmlns:a16="http://schemas.microsoft.com/office/drawing/2014/main" id="{48DFB5F8-AB30-3002-1558-5892914786D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6402" y="1710783"/>
            <a:ext cx="1681195" cy="125718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4AE469-837F-F2F6-C98F-2E2C8D240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91708"/>
              </p:ext>
            </p:extLst>
          </p:nvPr>
        </p:nvGraphicFramePr>
        <p:xfrm>
          <a:off x="262144" y="1469038"/>
          <a:ext cx="5967256" cy="2942083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983628">
                  <a:extLst>
                    <a:ext uri="{9D8B030D-6E8A-4147-A177-3AD203B41FA5}">
                      <a16:colId xmlns:a16="http://schemas.microsoft.com/office/drawing/2014/main" val="1150485237"/>
                    </a:ext>
                  </a:extLst>
                </a:gridCol>
                <a:gridCol w="2983628">
                  <a:extLst>
                    <a:ext uri="{9D8B030D-6E8A-4147-A177-3AD203B41FA5}">
                      <a16:colId xmlns:a16="http://schemas.microsoft.com/office/drawing/2014/main" val="3199138703"/>
                    </a:ext>
                  </a:extLst>
                </a:gridCol>
              </a:tblGrid>
              <a:tr h="196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Strengths 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Weaknesses 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412262"/>
                  </a:ext>
                </a:extLst>
              </a:tr>
              <a:tr h="401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Available in Arabic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Doesn’t give exact recipe tailored for you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72999"/>
                  </a:ext>
                </a:extLst>
              </a:tr>
              <a:tr h="196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Available on Google Play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 many ads in user interface 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422587"/>
                  </a:ext>
                </a:extLst>
              </a:tr>
              <a:tr h="196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Distinctive visual identity 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 specific dates for updates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809334"/>
                  </a:ext>
                </a:extLst>
              </a:tr>
              <a:tr h="4447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 meals for children and healthy meals for two people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87044"/>
                  </a:ext>
                </a:extLst>
              </a:tr>
              <a:tr h="196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Drinks and desserts are available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708169"/>
                  </a:ext>
                </a:extLst>
              </a:tr>
              <a:tr h="196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Fan meals are available-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046608"/>
                  </a:ext>
                </a:extLst>
              </a:tr>
              <a:tr h="196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Available food culture countries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489880"/>
                  </a:ext>
                </a:extLst>
              </a:tr>
              <a:tr h="6884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93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You can easily add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ingredients</a:t>
                      </a:r>
                      <a:endParaRPr lang="en-US" sz="12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19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78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>
          <a:extLst>
            <a:ext uri="{FF2B5EF4-FFF2-40B4-BE49-F238E27FC236}">
              <a16:creationId xmlns:a16="http://schemas.microsoft.com/office/drawing/2014/main" id="{3BEC8447-1F2C-8242-7E47-565B0C17D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9">
            <a:extLst>
              <a:ext uri="{FF2B5EF4-FFF2-40B4-BE49-F238E27FC236}">
                <a16:creationId xmlns:a16="http://schemas.microsoft.com/office/drawing/2014/main" id="{DC6A3985-B37E-D042-77D6-DE248442D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925" y="583000"/>
            <a:ext cx="7704000" cy="5142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Direct competitors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7" name="Google Shape;1577;p49">
            <a:extLst>
              <a:ext uri="{FF2B5EF4-FFF2-40B4-BE49-F238E27FC236}">
                <a16:creationId xmlns:a16="http://schemas.microsoft.com/office/drawing/2014/main" id="{BBF345F5-5A02-1DD5-DDB9-84DA0CEAD64E}"/>
              </a:ext>
            </a:extLst>
          </p:cNvPr>
          <p:cNvCxnSpPr/>
          <p:nvPr/>
        </p:nvCxnSpPr>
        <p:spPr>
          <a:xfrm>
            <a:off x="3496050" y="1062625"/>
            <a:ext cx="2151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8" name="Google Shape;1578;p49">
            <a:extLst>
              <a:ext uri="{FF2B5EF4-FFF2-40B4-BE49-F238E27FC236}">
                <a16:creationId xmlns:a16="http://schemas.microsoft.com/office/drawing/2014/main" id="{6DECE1CE-4589-C4A3-DD06-F7A2A18E02C0}"/>
              </a:ext>
            </a:extLst>
          </p:cNvPr>
          <p:cNvSpPr/>
          <p:nvPr/>
        </p:nvSpPr>
        <p:spPr>
          <a:xfrm>
            <a:off x="365075" y="2145738"/>
            <a:ext cx="2336400" cy="17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4" name="Google Shape;1584;p49">
            <a:extLst>
              <a:ext uri="{FF2B5EF4-FFF2-40B4-BE49-F238E27FC236}">
                <a16:creationId xmlns:a16="http://schemas.microsoft.com/office/drawing/2014/main" id="{F01ADD4A-52B2-2B47-30F5-F18FAB02B509}"/>
              </a:ext>
            </a:extLst>
          </p:cNvPr>
          <p:cNvSpPr/>
          <p:nvPr/>
        </p:nvSpPr>
        <p:spPr>
          <a:xfrm>
            <a:off x="667075" y="268663"/>
            <a:ext cx="466200" cy="466200"/>
          </a:xfrm>
          <a:prstGeom prst="star12">
            <a:avLst>
              <a:gd name="adj" fmla="val 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5" name="Google Shape;1585;p49">
            <a:extLst>
              <a:ext uri="{FF2B5EF4-FFF2-40B4-BE49-F238E27FC236}">
                <a16:creationId xmlns:a16="http://schemas.microsoft.com/office/drawing/2014/main" id="{2FBD38D7-BAC2-CD15-956A-4AF9D3A07C54}"/>
              </a:ext>
            </a:extLst>
          </p:cNvPr>
          <p:cNvSpPr/>
          <p:nvPr/>
        </p:nvSpPr>
        <p:spPr>
          <a:xfrm>
            <a:off x="8200376" y="263204"/>
            <a:ext cx="543600" cy="543600"/>
          </a:xfrm>
          <a:prstGeom prst="star16">
            <a:avLst>
              <a:gd name="adj" fmla="val 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43DC32EB-E977-96C8-AF70-258C3F6F2E00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852" y="2278209"/>
            <a:ext cx="1444014" cy="1741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6BD8F6-455F-C7C1-989C-1E1EFD83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01336"/>
              </p:ext>
            </p:extLst>
          </p:nvPr>
        </p:nvGraphicFramePr>
        <p:xfrm>
          <a:off x="2848615" y="2145738"/>
          <a:ext cx="5930308" cy="2436874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965154">
                  <a:extLst>
                    <a:ext uri="{9D8B030D-6E8A-4147-A177-3AD203B41FA5}">
                      <a16:colId xmlns:a16="http://schemas.microsoft.com/office/drawing/2014/main" val="1182011534"/>
                    </a:ext>
                  </a:extLst>
                </a:gridCol>
                <a:gridCol w="2965154">
                  <a:extLst>
                    <a:ext uri="{9D8B030D-6E8A-4147-A177-3AD203B41FA5}">
                      <a16:colId xmlns:a16="http://schemas.microsoft.com/office/drawing/2014/main" val="1144780469"/>
                    </a:ext>
                  </a:extLst>
                </a:gridCol>
              </a:tblGrid>
              <a:tr h="293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Strengths </a:t>
                      </a:r>
                      <a:endParaRPr lang="en-US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Weaknesses </a:t>
                      </a:r>
                      <a:endParaRPr lang="en-US" sz="1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816241"/>
                  </a:ext>
                </a:extLst>
              </a:tr>
              <a:tr h="600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Provides short engaging videos demonstrating cooking steps </a:t>
                      </a:r>
                      <a:endParaRPr lang="en-US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available in Arabic </a:t>
                      </a:r>
                      <a:endParaRPr lang="en-US" sz="1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177297"/>
                  </a:ext>
                </a:extLst>
              </a:tr>
              <a:tr h="600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 recipes by food type</a:t>
                      </a:r>
                      <a:endParaRPr lang="en-US" sz="1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Doesn’t offer the feature of adding available components </a:t>
                      </a:r>
                      <a:endParaRPr lang="en-US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919812"/>
                  </a:ext>
                </a:extLst>
              </a:tr>
              <a:tr h="600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Make a shopping list</a:t>
                      </a:r>
                      <a:endParaRPr lang="en-US" sz="14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Inclusion of readily unavailable ingredients </a:t>
                      </a:r>
                      <a:endParaRPr lang="en-US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67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9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50"/>
          <p:cNvGrpSpPr/>
          <p:nvPr/>
        </p:nvGrpSpPr>
        <p:grpSpPr>
          <a:xfrm>
            <a:off x="1795050" y="427513"/>
            <a:ext cx="6633850" cy="3908988"/>
            <a:chOff x="1795050" y="427513"/>
            <a:chExt cx="6633850" cy="3908988"/>
          </a:xfrm>
        </p:grpSpPr>
        <p:grpSp>
          <p:nvGrpSpPr>
            <p:cNvPr id="1591" name="Google Shape;1591;p50"/>
            <p:cNvGrpSpPr/>
            <p:nvPr/>
          </p:nvGrpSpPr>
          <p:grpSpPr>
            <a:xfrm>
              <a:off x="1795050" y="808488"/>
              <a:ext cx="5939271" cy="3528012"/>
              <a:chOff x="1795050" y="808488"/>
              <a:chExt cx="5939271" cy="3528012"/>
            </a:xfrm>
          </p:grpSpPr>
          <p:grpSp>
            <p:nvGrpSpPr>
              <p:cNvPr id="1592" name="Google Shape;1592;p50"/>
              <p:cNvGrpSpPr/>
              <p:nvPr/>
            </p:nvGrpSpPr>
            <p:grpSpPr>
              <a:xfrm>
                <a:off x="5342260" y="862270"/>
                <a:ext cx="2392060" cy="2631091"/>
                <a:chOff x="3649352" y="1300200"/>
                <a:chExt cx="2245012" cy="2543100"/>
              </a:xfrm>
            </p:grpSpPr>
            <p:grpSp>
              <p:nvGrpSpPr>
                <p:cNvPr id="1593" name="Google Shape;1593;p50"/>
                <p:cNvGrpSpPr/>
                <p:nvPr/>
              </p:nvGrpSpPr>
              <p:grpSpPr>
                <a:xfrm>
                  <a:off x="4028241" y="1300200"/>
                  <a:ext cx="1511300" cy="2543100"/>
                  <a:chOff x="2536900" y="609950"/>
                  <a:chExt cx="1511300" cy="2543100"/>
                </a:xfrm>
              </p:grpSpPr>
              <p:cxnSp>
                <p:nvCxnSpPr>
                  <p:cNvPr id="1594" name="Google Shape;1594;p50"/>
                  <p:cNvCxnSpPr/>
                  <p:nvPr/>
                </p:nvCxnSpPr>
                <p:spPr>
                  <a:xfrm>
                    <a:off x="25369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95" name="Google Shape;1595;p50"/>
                  <p:cNvCxnSpPr/>
                  <p:nvPr/>
                </p:nvCxnSpPr>
                <p:spPr>
                  <a:xfrm>
                    <a:off x="291472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96" name="Google Shape;1596;p50"/>
                  <p:cNvCxnSpPr/>
                  <p:nvPr/>
                </p:nvCxnSpPr>
                <p:spPr>
                  <a:xfrm>
                    <a:off x="329255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97" name="Google Shape;1597;p50"/>
                  <p:cNvCxnSpPr/>
                  <p:nvPr/>
                </p:nvCxnSpPr>
                <p:spPr>
                  <a:xfrm>
                    <a:off x="3670375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98" name="Google Shape;1598;p50"/>
                  <p:cNvCxnSpPr/>
                  <p:nvPr/>
                </p:nvCxnSpPr>
                <p:spPr>
                  <a:xfrm>
                    <a:off x="4048200" y="609950"/>
                    <a:ext cx="0" cy="2543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599" name="Google Shape;1599;p50"/>
                <p:cNvGrpSpPr/>
                <p:nvPr/>
              </p:nvGrpSpPr>
              <p:grpSpPr>
                <a:xfrm>
                  <a:off x="3649352" y="1438288"/>
                  <a:ext cx="2245012" cy="2266950"/>
                  <a:chOff x="4864327" y="873450"/>
                  <a:chExt cx="2196900" cy="2266950"/>
                </a:xfrm>
              </p:grpSpPr>
              <p:cxnSp>
                <p:nvCxnSpPr>
                  <p:cNvPr id="1600" name="Google Shape;1600;p50"/>
                  <p:cNvCxnSpPr/>
                  <p:nvPr/>
                </p:nvCxnSpPr>
                <p:spPr>
                  <a:xfrm>
                    <a:off x="5962777" y="-22500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01" name="Google Shape;1601;p50"/>
                  <p:cNvCxnSpPr/>
                  <p:nvPr/>
                </p:nvCxnSpPr>
                <p:spPr>
                  <a:xfrm>
                    <a:off x="5962777" y="15282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02" name="Google Shape;1602;p50"/>
                  <p:cNvCxnSpPr/>
                  <p:nvPr/>
                </p:nvCxnSpPr>
                <p:spPr>
                  <a:xfrm>
                    <a:off x="5962777" y="53065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03" name="Google Shape;1603;p50"/>
                  <p:cNvCxnSpPr/>
                  <p:nvPr/>
                </p:nvCxnSpPr>
                <p:spPr>
                  <a:xfrm>
                    <a:off x="5962777" y="90847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04" name="Google Shape;1604;p50"/>
                  <p:cNvCxnSpPr/>
                  <p:nvPr/>
                </p:nvCxnSpPr>
                <p:spPr>
                  <a:xfrm>
                    <a:off x="5962777" y="128630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05" name="Google Shape;1605;p50"/>
                  <p:cNvCxnSpPr/>
                  <p:nvPr/>
                </p:nvCxnSpPr>
                <p:spPr>
                  <a:xfrm>
                    <a:off x="5962777" y="1664125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06" name="Google Shape;1606;p50"/>
                  <p:cNvCxnSpPr/>
                  <p:nvPr/>
                </p:nvCxnSpPr>
                <p:spPr>
                  <a:xfrm>
                    <a:off x="5962777" y="2041950"/>
                    <a:ext cx="0" cy="219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607" name="Google Shape;1607;p50"/>
              <p:cNvGrpSpPr/>
              <p:nvPr/>
            </p:nvGrpSpPr>
            <p:grpSpPr>
              <a:xfrm>
                <a:off x="1795050" y="808488"/>
                <a:ext cx="5823078" cy="3528012"/>
                <a:chOff x="1795050" y="808488"/>
                <a:chExt cx="5823078" cy="3528012"/>
              </a:xfrm>
            </p:grpSpPr>
            <p:sp>
              <p:nvSpPr>
                <p:cNvPr id="1608" name="Google Shape;1608;p50"/>
                <p:cNvSpPr/>
                <p:nvPr/>
              </p:nvSpPr>
              <p:spPr>
                <a:xfrm>
                  <a:off x="1795050" y="3891300"/>
                  <a:ext cx="445200" cy="445200"/>
                </a:xfrm>
                <a:prstGeom prst="star16">
                  <a:avLst>
                    <a:gd name="adj" fmla="val 0"/>
                  </a:avLst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09" name="Google Shape;1609;p50"/>
                <p:cNvGrpSpPr/>
                <p:nvPr/>
              </p:nvGrpSpPr>
              <p:grpSpPr>
                <a:xfrm>
                  <a:off x="4437251" y="808488"/>
                  <a:ext cx="3180877" cy="3413783"/>
                  <a:chOff x="4437251" y="808488"/>
                  <a:chExt cx="3180877" cy="3413783"/>
                </a:xfrm>
              </p:grpSpPr>
              <p:sp>
                <p:nvSpPr>
                  <p:cNvPr id="1610" name="Google Shape;1610;p50"/>
                  <p:cNvSpPr/>
                  <p:nvPr/>
                </p:nvSpPr>
                <p:spPr>
                  <a:xfrm>
                    <a:off x="4437251" y="3135079"/>
                    <a:ext cx="543600" cy="543600"/>
                  </a:xfrm>
                  <a:prstGeom prst="star16">
                    <a:avLst>
                      <a:gd name="adj" fmla="val 0"/>
                    </a:avLst>
                  </a:prstGeom>
                  <a:noFill/>
                  <a:ln w="1905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11" name="Google Shape;1611;p50"/>
                  <p:cNvGrpSpPr/>
                  <p:nvPr/>
                </p:nvGrpSpPr>
                <p:grpSpPr>
                  <a:xfrm>
                    <a:off x="7074506" y="1137522"/>
                    <a:ext cx="543622" cy="538323"/>
                    <a:chOff x="5049725" y="1435050"/>
                    <a:chExt cx="486550" cy="481850"/>
                  </a:xfrm>
                </p:grpSpPr>
                <p:sp>
                  <p:nvSpPr>
                    <p:cNvPr id="1612" name="Google Shape;1612;p50"/>
                    <p:cNvSpPr/>
                    <p:nvPr/>
                  </p:nvSpPr>
                  <p:spPr>
                    <a:xfrm>
                      <a:off x="5136300" y="1519775"/>
                      <a:ext cx="310550" cy="310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22" h="12422" extrusionOk="0">
                          <a:moveTo>
                            <a:pt x="6209" y="1"/>
                          </a:moveTo>
                          <a:cubicBezTo>
                            <a:pt x="2786" y="1"/>
                            <a:pt x="0" y="2786"/>
                            <a:pt x="0" y="6213"/>
                          </a:cubicBezTo>
                          <a:cubicBezTo>
                            <a:pt x="0" y="9637"/>
                            <a:pt x="2786" y="12422"/>
                            <a:pt x="6209" y="12422"/>
                          </a:cubicBezTo>
                          <a:cubicBezTo>
                            <a:pt x="9636" y="12422"/>
                            <a:pt x="12422" y="9637"/>
                            <a:pt x="12422" y="6213"/>
                          </a:cubicBezTo>
                          <a:cubicBezTo>
                            <a:pt x="12422" y="5219"/>
                            <a:pt x="12160" y="4258"/>
                            <a:pt x="11711" y="3388"/>
                          </a:cubicBezTo>
                          <a:lnTo>
                            <a:pt x="11428" y="3388"/>
                          </a:lnTo>
                          <a:lnTo>
                            <a:pt x="10780" y="4036"/>
                          </a:lnTo>
                          <a:cubicBezTo>
                            <a:pt x="11112" y="4713"/>
                            <a:pt x="11286" y="5457"/>
                            <a:pt x="11292" y="6213"/>
                          </a:cubicBezTo>
                          <a:cubicBezTo>
                            <a:pt x="11292" y="9013"/>
                            <a:pt x="9010" y="11293"/>
                            <a:pt x="6209" y="11293"/>
                          </a:cubicBezTo>
                          <a:cubicBezTo>
                            <a:pt x="3409" y="11293"/>
                            <a:pt x="1129" y="9013"/>
                            <a:pt x="1129" y="6213"/>
                          </a:cubicBezTo>
                          <a:cubicBezTo>
                            <a:pt x="1129" y="3409"/>
                            <a:pt x="3409" y="1130"/>
                            <a:pt x="6209" y="1130"/>
                          </a:cubicBezTo>
                          <a:cubicBezTo>
                            <a:pt x="6965" y="1133"/>
                            <a:pt x="7709" y="1307"/>
                            <a:pt x="8387" y="1639"/>
                          </a:cubicBezTo>
                          <a:lnTo>
                            <a:pt x="9034" y="994"/>
                          </a:lnTo>
                          <a:lnTo>
                            <a:pt x="9034" y="708"/>
                          </a:lnTo>
                          <a:cubicBezTo>
                            <a:pt x="8164" y="260"/>
                            <a:pt x="7203" y="1"/>
                            <a:pt x="6209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5D74"/>
                        </a:solidFill>
                      </a:endParaRPr>
                    </a:p>
                  </p:txBody>
                </p:sp>
                <p:sp>
                  <p:nvSpPr>
                    <p:cNvPr id="1613" name="Google Shape;1613;p50"/>
                    <p:cNvSpPr/>
                    <p:nvPr/>
                  </p:nvSpPr>
                  <p:spPr>
                    <a:xfrm>
                      <a:off x="5184925" y="1576250"/>
                      <a:ext cx="205475" cy="197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19" h="7905" extrusionOk="0">
                          <a:moveTo>
                            <a:pt x="4264" y="0"/>
                          </a:moveTo>
                          <a:cubicBezTo>
                            <a:pt x="2665" y="0"/>
                            <a:pt x="1226" y="964"/>
                            <a:pt x="612" y="2439"/>
                          </a:cubicBezTo>
                          <a:cubicBezTo>
                            <a:pt x="0" y="3918"/>
                            <a:pt x="341" y="5616"/>
                            <a:pt x="1470" y="6748"/>
                          </a:cubicBezTo>
                          <a:cubicBezTo>
                            <a:pt x="2225" y="7503"/>
                            <a:pt x="3236" y="7904"/>
                            <a:pt x="4264" y="7904"/>
                          </a:cubicBezTo>
                          <a:cubicBezTo>
                            <a:pt x="4774" y="7904"/>
                            <a:pt x="5287" y="7806"/>
                            <a:pt x="5776" y="7603"/>
                          </a:cubicBezTo>
                          <a:cubicBezTo>
                            <a:pt x="7255" y="6992"/>
                            <a:pt x="8218" y="5550"/>
                            <a:pt x="8218" y="3954"/>
                          </a:cubicBezTo>
                          <a:cubicBezTo>
                            <a:pt x="8212" y="3502"/>
                            <a:pt x="8131" y="3059"/>
                            <a:pt x="7974" y="2638"/>
                          </a:cubicBezTo>
                          <a:lnTo>
                            <a:pt x="7050" y="3565"/>
                          </a:lnTo>
                          <a:cubicBezTo>
                            <a:pt x="7071" y="3692"/>
                            <a:pt x="7083" y="3821"/>
                            <a:pt x="7089" y="3954"/>
                          </a:cubicBezTo>
                          <a:cubicBezTo>
                            <a:pt x="7089" y="5095"/>
                            <a:pt x="6399" y="6125"/>
                            <a:pt x="5345" y="6562"/>
                          </a:cubicBezTo>
                          <a:cubicBezTo>
                            <a:pt x="4996" y="6706"/>
                            <a:pt x="4629" y="6776"/>
                            <a:pt x="4265" y="6776"/>
                          </a:cubicBezTo>
                          <a:cubicBezTo>
                            <a:pt x="3530" y="6776"/>
                            <a:pt x="2808" y="6489"/>
                            <a:pt x="2268" y="5947"/>
                          </a:cubicBezTo>
                          <a:cubicBezTo>
                            <a:pt x="1461" y="5140"/>
                            <a:pt x="1220" y="3927"/>
                            <a:pt x="1657" y="2873"/>
                          </a:cubicBezTo>
                          <a:cubicBezTo>
                            <a:pt x="2093" y="1816"/>
                            <a:pt x="3123" y="1129"/>
                            <a:pt x="4264" y="1129"/>
                          </a:cubicBezTo>
                          <a:cubicBezTo>
                            <a:pt x="4394" y="1132"/>
                            <a:pt x="4523" y="1144"/>
                            <a:pt x="4653" y="1168"/>
                          </a:cubicBezTo>
                          <a:lnTo>
                            <a:pt x="5580" y="241"/>
                          </a:lnTo>
                          <a:cubicBezTo>
                            <a:pt x="5159" y="84"/>
                            <a:pt x="4713" y="3"/>
                            <a:pt x="4264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5D74"/>
                        </a:solidFill>
                      </a:endParaRPr>
                    </a:p>
                  </p:txBody>
                </p:sp>
                <p:sp>
                  <p:nvSpPr>
                    <p:cNvPr id="1614" name="Google Shape;1614;p50"/>
                    <p:cNvSpPr/>
                    <p:nvPr/>
                  </p:nvSpPr>
                  <p:spPr>
                    <a:xfrm>
                      <a:off x="5049725" y="1435075"/>
                      <a:ext cx="481825" cy="48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73" h="19273" extrusionOk="0">
                          <a:moveTo>
                            <a:pt x="9672" y="1"/>
                          </a:moveTo>
                          <a:cubicBezTo>
                            <a:pt x="4379" y="1"/>
                            <a:pt x="0" y="4307"/>
                            <a:pt x="0" y="9601"/>
                          </a:cubicBezTo>
                          <a:cubicBezTo>
                            <a:pt x="0" y="14892"/>
                            <a:pt x="4379" y="19273"/>
                            <a:pt x="9672" y="19273"/>
                          </a:cubicBezTo>
                          <a:cubicBezTo>
                            <a:pt x="14966" y="19273"/>
                            <a:pt x="19272" y="14892"/>
                            <a:pt x="19272" y="9601"/>
                          </a:cubicBezTo>
                          <a:cubicBezTo>
                            <a:pt x="19269" y="8204"/>
                            <a:pt x="18962" y="6821"/>
                            <a:pt x="18369" y="5557"/>
                          </a:cubicBezTo>
                          <a:lnTo>
                            <a:pt x="17646" y="6279"/>
                          </a:lnTo>
                          <a:cubicBezTo>
                            <a:pt x="17327" y="6599"/>
                            <a:pt x="16896" y="6776"/>
                            <a:pt x="16448" y="6776"/>
                          </a:cubicBezTo>
                          <a:lnTo>
                            <a:pt x="16430" y="6776"/>
                          </a:lnTo>
                          <a:cubicBezTo>
                            <a:pt x="16809" y="7671"/>
                            <a:pt x="17008" y="8628"/>
                            <a:pt x="17014" y="9601"/>
                          </a:cubicBezTo>
                          <a:cubicBezTo>
                            <a:pt x="17014" y="13648"/>
                            <a:pt x="13720" y="16939"/>
                            <a:pt x="9672" y="16939"/>
                          </a:cubicBezTo>
                          <a:cubicBezTo>
                            <a:pt x="5625" y="16939"/>
                            <a:pt x="2334" y="13648"/>
                            <a:pt x="2334" y="9601"/>
                          </a:cubicBezTo>
                          <a:cubicBezTo>
                            <a:pt x="2334" y="5554"/>
                            <a:pt x="5625" y="2259"/>
                            <a:pt x="9672" y="2259"/>
                          </a:cubicBezTo>
                          <a:cubicBezTo>
                            <a:pt x="10642" y="2265"/>
                            <a:pt x="11603" y="2464"/>
                            <a:pt x="12497" y="2844"/>
                          </a:cubicBezTo>
                          <a:lnTo>
                            <a:pt x="12497" y="2825"/>
                          </a:lnTo>
                          <a:cubicBezTo>
                            <a:pt x="12494" y="2374"/>
                            <a:pt x="12672" y="1943"/>
                            <a:pt x="12991" y="1627"/>
                          </a:cubicBezTo>
                          <a:lnTo>
                            <a:pt x="13713" y="904"/>
                          </a:lnTo>
                          <a:cubicBezTo>
                            <a:pt x="12449" y="311"/>
                            <a:pt x="11070" y="4"/>
                            <a:pt x="9672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5D74"/>
                        </a:solidFill>
                      </a:endParaRPr>
                    </a:p>
                  </p:txBody>
                </p:sp>
                <p:sp>
                  <p:nvSpPr>
                    <p:cNvPr id="1615" name="Google Shape;1615;p50"/>
                    <p:cNvSpPr/>
                    <p:nvPr/>
                  </p:nvSpPr>
                  <p:spPr>
                    <a:xfrm>
                      <a:off x="5245825" y="1435050"/>
                      <a:ext cx="290450" cy="282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18" h="11294" extrusionOk="0">
                          <a:moveTo>
                            <a:pt x="8601" y="1"/>
                          </a:moveTo>
                          <a:cubicBezTo>
                            <a:pt x="8461" y="1"/>
                            <a:pt x="8319" y="52"/>
                            <a:pt x="8203" y="168"/>
                          </a:cubicBezTo>
                          <a:lnTo>
                            <a:pt x="5945" y="2426"/>
                          </a:lnTo>
                          <a:cubicBezTo>
                            <a:pt x="5839" y="2531"/>
                            <a:pt x="5779" y="2676"/>
                            <a:pt x="5782" y="2826"/>
                          </a:cubicBezTo>
                          <a:lnTo>
                            <a:pt x="5782" y="4850"/>
                          </a:lnTo>
                          <a:lnTo>
                            <a:pt x="2554" y="8075"/>
                          </a:lnTo>
                          <a:cubicBezTo>
                            <a:pt x="2328" y="7967"/>
                            <a:pt x="2081" y="7906"/>
                            <a:pt x="1828" y="7906"/>
                          </a:cubicBezTo>
                          <a:cubicBezTo>
                            <a:pt x="1142" y="7906"/>
                            <a:pt x="525" y="8319"/>
                            <a:pt x="263" y="8951"/>
                          </a:cubicBezTo>
                          <a:cubicBezTo>
                            <a:pt x="1" y="9584"/>
                            <a:pt x="145" y="10312"/>
                            <a:pt x="630" y="10797"/>
                          </a:cubicBezTo>
                          <a:cubicBezTo>
                            <a:pt x="954" y="11122"/>
                            <a:pt x="1388" y="11294"/>
                            <a:pt x="1828" y="11294"/>
                          </a:cubicBezTo>
                          <a:cubicBezTo>
                            <a:pt x="2046" y="11294"/>
                            <a:pt x="2266" y="11251"/>
                            <a:pt x="2476" y="11165"/>
                          </a:cubicBezTo>
                          <a:cubicBezTo>
                            <a:pt x="3108" y="10903"/>
                            <a:pt x="3524" y="10285"/>
                            <a:pt x="3524" y="9602"/>
                          </a:cubicBezTo>
                          <a:cubicBezTo>
                            <a:pt x="3521" y="9349"/>
                            <a:pt x="3463" y="9102"/>
                            <a:pt x="3352" y="8876"/>
                          </a:cubicBezTo>
                          <a:lnTo>
                            <a:pt x="6580" y="5648"/>
                          </a:lnTo>
                          <a:lnTo>
                            <a:pt x="8604" y="5648"/>
                          </a:lnTo>
                          <a:cubicBezTo>
                            <a:pt x="8754" y="5648"/>
                            <a:pt x="8896" y="5588"/>
                            <a:pt x="9004" y="5482"/>
                          </a:cubicBezTo>
                          <a:lnTo>
                            <a:pt x="11263" y="3224"/>
                          </a:lnTo>
                          <a:cubicBezTo>
                            <a:pt x="11618" y="2869"/>
                            <a:pt x="11365" y="2260"/>
                            <a:pt x="10862" y="2260"/>
                          </a:cubicBezTo>
                          <a:lnTo>
                            <a:pt x="9170" y="2260"/>
                          </a:lnTo>
                          <a:lnTo>
                            <a:pt x="9170" y="568"/>
                          </a:lnTo>
                          <a:cubicBezTo>
                            <a:pt x="9170" y="226"/>
                            <a:pt x="8892" y="1"/>
                            <a:pt x="8601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5D74"/>
                        </a:solidFill>
                      </a:endParaRPr>
                    </a:p>
                  </p:txBody>
                </p:sp>
              </p:grpSp>
              <p:grpSp>
                <p:nvGrpSpPr>
                  <p:cNvPr id="1616" name="Google Shape;1616;p50"/>
                  <p:cNvGrpSpPr/>
                  <p:nvPr/>
                </p:nvGrpSpPr>
                <p:grpSpPr>
                  <a:xfrm>
                    <a:off x="6646626" y="3848399"/>
                    <a:ext cx="373871" cy="373871"/>
                    <a:chOff x="1672398" y="1893743"/>
                    <a:chExt cx="676200" cy="676200"/>
                  </a:xfrm>
                </p:grpSpPr>
                <p:cxnSp>
                  <p:nvCxnSpPr>
                    <p:cNvPr id="1617" name="Google Shape;1617;p50"/>
                    <p:cNvCxnSpPr/>
                    <p:nvPr/>
                  </p:nvCxnSpPr>
                  <p:spPr>
                    <a:xfrm>
                      <a:off x="2010498" y="1893743"/>
                      <a:ext cx="0" cy="676200"/>
                    </a:xfrm>
                    <a:prstGeom prst="straightConnector1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618" name="Google Shape;1618;p50"/>
                    <p:cNvCxnSpPr/>
                    <p:nvPr/>
                  </p:nvCxnSpPr>
                  <p:spPr>
                    <a:xfrm>
                      <a:off x="2010498" y="1893743"/>
                      <a:ext cx="0" cy="676200"/>
                    </a:xfrm>
                    <a:prstGeom prst="straightConnector1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619" name="Google Shape;1619;p50"/>
                  <p:cNvGrpSpPr/>
                  <p:nvPr/>
                </p:nvGrpSpPr>
                <p:grpSpPr>
                  <a:xfrm>
                    <a:off x="4692125" y="808488"/>
                    <a:ext cx="347634" cy="347634"/>
                    <a:chOff x="1138350" y="1124300"/>
                    <a:chExt cx="676200" cy="676200"/>
                  </a:xfrm>
                </p:grpSpPr>
                <p:cxnSp>
                  <p:nvCxnSpPr>
                    <p:cNvPr id="1620" name="Google Shape;1620;p50"/>
                    <p:cNvCxnSpPr/>
                    <p:nvPr/>
                  </p:nvCxnSpPr>
                  <p:spPr>
                    <a:xfrm>
                      <a:off x="1476450" y="1124300"/>
                      <a:ext cx="0" cy="676200"/>
                    </a:xfrm>
                    <a:prstGeom prst="straightConnector1">
                      <a:avLst/>
                    </a:prstGeom>
                    <a:noFill/>
                    <a:ln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621" name="Google Shape;1621;p50"/>
                    <p:cNvCxnSpPr/>
                    <p:nvPr/>
                  </p:nvCxnSpPr>
                  <p:spPr>
                    <a:xfrm>
                      <a:off x="1476450" y="1124300"/>
                      <a:ext cx="0" cy="676200"/>
                    </a:xfrm>
                    <a:prstGeom prst="straightConnector1">
                      <a:avLst/>
                    </a:prstGeom>
                    <a:noFill/>
                    <a:ln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</p:grpSp>
        <p:sp>
          <p:nvSpPr>
            <p:cNvPr id="1622" name="Google Shape;1622;p50"/>
            <p:cNvSpPr/>
            <p:nvPr/>
          </p:nvSpPr>
          <p:spPr>
            <a:xfrm>
              <a:off x="7962700" y="427513"/>
              <a:ext cx="466200" cy="466200"/>
            </a:xfrm>
            <a:prstGeom prst="star12">
              <a:avLst>
                <a:gd name="adj" fmla="val 0"/>
              </a:avLst>
            </a:prstGeom>
            <a:solidFill>
              <a:schemeClr val="accen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50"/>
          <p:cNvSpPr txBox="1">
            <a:spLocks noGrp="1"/>
          </p:cNvSpPr>
          <p:nvPr>
            <p:ph type="title"/>
          </p:nvPr>
        </p:nvSpPr>
        <p:spPr>
          <a:xfrm>
            <a:off x="530924" y="1361769"/>
            <a:ext cx="3941864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sng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Alternative services</a:t>
            </a:r>
            <a:endParaRPr b="1" dirty="0"/>
          </a:p>
        </p:txBody>
      </p:sp>
      <p:cxnSp>
        <p:nvCxnSpPr>
          <p:cNvPr id="1625" name="Google Shape;1625;p50"/>
          <p:cNvCxnSpPr/>
          <p:nvPr/>
        </p:nvCxnSpPr>
        <p:spPr>
          <a:xfrm>
            <a:off x="771650" y="2114390"/>
            <a:ext cx="1933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6" name="Google Shape;1626;p50"/>
          <p:cNvSpPr/>
          <p:nvPr/>
        </p:nvSpPr>
        <p:spPr>
          <a:xfrm>
            <a:off x="6285611" y="1711900"/>
            <a:ext cx="595055" cy="241833"/>
          </a:xfrm>
          <a:custGeom>
            <a:avLst/>
            <a:gdLst/>
            <a:ahLst/>
            <a:cxnLst/>
            <a:rect l="l" t="t" r="r" b="b"/>
            <a:pathLst>
              <a:path w="8706" h="3435" fill="none" extrusionOk="0">
                <a:moveTo>
                  <a:pt x="0" y="3435"/>
                </a:moveTo>
                <a:cubicBezTo>
                  <a:pt x="0" y="3435"/>
                  <a:pt x="8082" y="0"/>
                  <a:pt x="8706" y="1059"/>
                </a:cubicBezTo>
              </a:path>
            </a:pathLst>
          </a:custGeom>
          <a:noFill/>
          <a:ln w="375" cap="rnd" cmpd="sng">
            <a:solidFill>
              <a:srgbClr val="F0E6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50"/>
          <p:cNvGrpSpPr/>
          <p:nvPr/>
        </p:nvGrpSpPr>
        <p:grpSpPr>
          <a:xfrm>
            <a:off x="4823871" y="124922"/>
            <a:ext cx="3927702" cy="3173955"/>
            <a:chOff x="3661792" y="762382"/>
            <a:chExt cx="4767207" cy="3852354"/>
          </a:xfrm>
        </p:grpSpPr>
        <p:sp>
          <p:nvSpPr>
            <p:cNvPr id="1628" name="Google Shape;1628;p50"/>
            <p:cNvSpPr/>
            <p:nvPr/>
          </p:nvSpPr>
          <p:spPr>
            <a:xfrm>
              <a:off x="4947400" y="1112575"/>
              <a:ext cx="1107910" cy="891562"/>
            </a:xfrm>
            <a:custGeom>
              <a:avLst/>
              <a:gdLst/>
              <a:ahLst/>
              <a:cxnLst/>
              <a:rect l="l" t="t" r="r" b="b"/>
              <a:pathLst>
                <a:path w="16819" h="12264" extrusionOk="0">
                  <a:moveTo>
                    <a:pt x="14906" y="1"/>
                  </a:moveTo>
                  <a:lnTo>
                    <a:pt x="12364" y="1169"/>
                  </a:lnTo>
                  <a:cubicBezTo>
                    <a:pt x="10777" y="6675"/>
                    <a:pt x="5101" y="9494"/>
                    <a:pt x="0" y="10855"/>
                  </a:cubicBezTo>
                  <a:lnTo>
                    <a:pt x="1168" y="11953"/>
                  </a:lnTo>
                  <a:cubicBezTo>
                    <a:pt x="1757" y="12164"/>
                    <a:pt x="2424" y="12263"/>
                    <a:pt x="3139" y="12263"/>
                  </a:cubicBezTo>
                  <a:cubicBezTo>
                    <a:pt x="8582" y="12263"/>
                    <a:pt x="16819" y="6497"/>
                    <a:pt x="14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9" name="Google Shape;1629;p50"/>
            <p:cNvGrpSpPr/>
            <p:nvPr/>
          </p:nvGrpSpPr>
          <p:grpSpPr>
            <a:xfrm>
              <a:off x="3661792" y="1397342"/>
              <a:ext cx="2774190" cy="963810"/>
              <a:chOff x="3661792" y="1397342"/>
              <a:chExt cx="2774190" cy="963810"/>
            </a:xfrm>
          </p:grpSpPr>
          <p:sp>
            <p:nvSpPr>
              <p:cNvPr id="1630" name="Google Shape;1630;p50"/>
              <p:cNvSpPr/>
              <p:nvPr/>
            </p:nvSpPr>
            <p:spPr>
              <a:xfrm>
                <a:off x="4910615" y="1837850"/>
                <a:ext cx="125149" cy="166291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2362" extrusionOk="0">
                    <a:moveTo>
                      <a:pt x="236" y="1"/>
                    </a:moveTo>
                    <a:lnTo>
                      <a:pt x="1" y="2178"/>
                    </a:lnTo>
                    <a:lnTo>
                      <a:pt x="1596" y="2362"/>
                    </a:lnTo>
                    <a:cubicBezTo>
                      <a:pt x="901" y="2279"/>
                      <a:pt x="1160" y="195"/>
                      <a:pt x="1795" y="195"/>
                    </a:cubicBezTo>
                    <a:cubicBezTo>
                      <a:pt x="1807" y="195"/>
                      <a:pt x="1819" y="196"/>
                      <a:pt x="1831" y="198"/>
                    </a:cubicBez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4915057" y="1940708"/>
                <a:ext cx="1515798" cy="310475"/>
              </a:xfrm>
              <a:custGeom>
                <a:avLst/>
                <a:gdLst/>
                <a:ahLst/>
                <a:cxnLst/>
                <a:rect l="l" t="t" r="r" b="b"/>
                <a:pathLst>
                  <a:path w="22177" h="4410" extrusionOk="0">
                    <a:moveTo>
                      <a:pt x="19095" y="1669"/>
                    </a:moveTo>
                    <a:cubicBezTo>
                      <a:pt x="19447" y="1669"/>
                      <a:pt x="19809" y="1761"/>
                      <a:pt x="20094" y="1946"/>
                    </a:cubicBezTo>
                    <a:cubicBezTo>
                      <a:pt x="20650" y="2307"/>
                      <a:pt x="20700" y="2882"/>
                      <a:pt x="20203" y="3232"/>
                    </a:cubicBezTo>
                    <a:cubicBezTo>
                      <a:pt x="19960" y="3403"/>
                      <a:pt x="19632" y="3488"/>
                      <a:pt x="19294" y="3488"/>
                    </a:cubicBezTo>
                    <a:cubicBezTo>
                      <a:pt x="18942" y="3488"/>
                      <a:pt x="18580" y="3395"/>
                      <a:pt x="18295" y="3210"/>
                    </a:cubicBezTo>
                    <a:cubicBezTo>
                      <a:pt x="17739" y="2849"/>
                      <a:pt x="17689" y="2273"/>
                      <a:pt x="18186" y="1925"/>
                    </a:cubicBezTo>
                    <a:cubicBezTo>
                      <a:pt x="18429" y="1754"/>
                      <a:pt x="18758" y="1669"/>
                      <a:pt x="19095" y="1669"/>
                    </a:cubicBezTo>
                    <a:close/>
                    <a:moveTo>
                      <a:pt x="151" y="1"/>
                    </a:moveTo>
                    <a:lnTo>
                      <a:pt x="0" y="2172"/>
                    </a:lnTo>
                    <a:lnTo>
                      <a:pt x="13940" y="3296"/>
                    </a:lnTo>
                    <a:cubicBezTo>
                      <a:pt x="15107" y="3390"/>
                      <a:pt x="16826" y="3893"/>
                      <a:pt x="18262" y="4265"/>
                    </a:cubicBezTo>
                    <a:cubicBezTo>
                      <a:pt x="18263" y="4265"/>
                      <a:pt x="18264" y="4265"/>
                      <a:pt x="18265" y="4266"/>
                    </a:cubicBezTo>
                    <a:cubicBezTo>
                      <a:pt x="18289" y="4272"/>
                      <a:pt x="18313" y="4279"/>
                      <a:pt x="18339" y="4285"/>
                    </a:cubicBezTo>
                    <a:lnTo>
                      <a:pt x="18339" y="4283"/>
                    </a:lnTo>
                    <a:cubicBezTo>
                      <a:pt x="18666" y="4367"/>
                      <a:pt x="19008" y="4410"/>
                      <a:pt x="19346" y="4410"/>
                    </a:cubicBezTo>
                    <a:cubicBezTo>
                      <a:pt x="20025" y="4410"/>
                      <a:pt x="20686" y="4239"/>
                      <a:pt x="21175" y="3896"/>
                    </a:cubicBezTo>
                    <a:cubicBezTo>
                      <a:pt x="22177" y="3192"/>
                      <a:pt x="22078" y="2030"/>
                      <a:pt x="20955" y="1302"/>
                    </a:cubicBezTo>
                    <a:cubicBezTo>
                      <a:pt x="20382" y="930"/>
                      <a:pt x="19653" y="745"/>
                      <a:pt x="18944" y="745"/>
                    </a:cubicBezTo>
                    <a:cubicBezTo>
                      <a:pt x="18717" y="745"/>
                      <a:pt x="18491" y="764"/>
                      <a:pt x="18273" y="802"/>
                    </a:cubicBezTo>
                    <a:lnTo>
                      <a:pt x="18273" y="801"/>
                    </a:lnTo>
                    <a:cubicBezTo>
                      <a:pt x="17212" y="988"/>
                      <a:pt x="16079" y="1145"/>
                      <a:pt x="14874" y="1145"/>
                    </a:cubicBezTo>
                    <a:cubicBezTo>
                      <a:pt x="14528" y="1145"/>
                      <a:pt x="14177" y="1132"/>
                      <a:pt x="13819" y="1103"/>
                    </a:cubicBez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3661792" y="1484219"/>
                <a:ext cx="1302478" cy="876934"/>
              </a:xfrm>
              <a:custGeom>
                <a:avLst/>
                <a:gdLst/>
                <a:ahLst/>
                <a:cxnLst/>
                <a:rect l="l" t="t" r="r" b="b"/>
                <a:pathLst>
                  <a:path w="19056" h="12456" extrusionOk="0">
                    <a:moveTo>
                      <a:pt x="8816" y="1303"/>
                    </a:moveTo>
                    <a:cubicBezTo>
                      <a:pt x="9241" y="1303"/>
                      <a:pt x="9675" y="1329"/>
                      <a:pt x="10116" y="1382"/>
                    </a:cubicBezTo>
                    <a:cubicBezTo>
                      <a:pt x="14144" y="1863"/>
                      <a:pt x="17174" y="4440"/>
                      <a:pt x="16882" y="7137"/>
                    </a:cubicBezTo>
                    <a:lnTo>
                      <a:pt x="16882" y="7138"/>
                    </a:lnTo>
                    <a:cubicBezTo>
                      <a:pt x="16625" y="9519"/>
                      <a:pt x="13875" y="11089"/>
                      <a:pt x="10458" y="11089"/>
                    </a:cubicBezTo>
                    <a:cubicBezTo>
                      <a:pt x="10008" y="11089"/>
                      <a:pt x="9547" y="11062"/>
                      <a:pt x="9078" y="11005"/>
                    </a:cubicBezTo>
                    <a:cubicBezTo>
                      <a:pt x="5049" y="10524"/>
                      <a:pt x="2002" y="8088"/>
                      <a:pt x="2293" y="5392"/>
                    </a:cubicBezTo>
                    <a:cubicBezTo>
                      <a:pt x="2553" y="2990"/>
                      <a:pt x="5359" y="1303"/>
                      <a:pt x="8816" y="1303"/>
                    </a:cubicBezTo>
                    <a:close/>
                    <a:moveTo>
                      <a:pt x="7566" y="1"/>
                    </a:moveTo>
                    <a:cubicBezTo>
                      <a:pt x="3816" y="1"/>
                      <a:pt x="1005" y="1134"/>
                      <a:pt x="652" y="3870"/>
                    </a:cubicBezTo>
                    <a:cubicBezTo>
                      <a:pt x="1" y="8914"/>
                      <a:pt x="3901" y="11757"/>
                      <a:pt x="8928" y="12358"/>
                    </a:cubicBezTo>
                    <a:cubicBezTo>
                      <a:pt x="9478" y="12424"/>
                      <a:pt x="10021" y="12456"/>
                      <a:pt x="10551" y="12456"/>
                    </a:cubicBezTo>
                    <a:cubicBezTo>
                      <a:pt x="14865" y="12456"/>
                      <a:pt x="18368" y="10351"/>
                      <a:pt x="18691" y="7354"/>
                    </a:cubicBezTo>
                    <a:cubicBezTo>
                      <a:pt x="19056" y="3988"/>
                      <a:pt x="15274" y="772"/>
                      <a:pt x="10247" y="170"/>
                    </a:cubicBezTo>
                    <a:cubicBezTo>
                      <a:pt x="9317" y="59"/>
                      <a:pt x="8417" y="1"/>
                      <a:pt x="7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3681408" y="1397342"/>
                <a:ext cx="1294412" cy="871935"/>
              </a:xfrm>
              <a:custGeom>
                <a:avLst/>
                <a:gdLst/>
                <a:ahLst/>
                <a:cxnLst/>
                <a:rect l="l" t="t" r="r" b="b"/>
                <a:pathLst>
                  <a:path w="18938" h="12385" extrusionOk="0">
                    <a:moveTo>
                      <a:pt x="8505" y="1"/>
                    </a:moveTo>
                    <a:cubicBezTo>
                      <a:pt x="4192" y="1"/>
                      <a:pt x="689" y="2106"/>
                      <a:pt x="365" y="5104"/>
                    </a:cubicBezTo>
                    <a:cubicBezTo>
                      <a:pt x="0" y="8469"/>
                      <a:pt x="3782" y="11685"/>
                      <a:pt x="8810" y="12287"/>
                    </a:cubicBezTo>
                    <a:cubicBezTo>
                      <a:pt x="9360" y="12352"/>
                      <a:pt x="9902" y="12384"/>
                      <a:pt x="10432" y="12384"/>
                    </a:cubicBezTo>
                    <a:cubicBezTo>
                      <a:pt x="14746" y="12384"/>
                      <a:pt x="18249" y="10279"/>
                      <a:pt x="18573" y="7282"/>
                    </a:cubicBezTo>
                    <a:cubicBezTo>
                      <a:pt x="18938" y="3917"/>
                      <a:pt x="15156" y="701"/>
                      <a:pt x="10127" y="98"/>
                    </a:cubicBezTo>
                    <a:cubicBezTo>
                      <a:pt x="9577" y="33"/>
                      <a:pt x="9035" y="1"/>
                      <a:pt x="8505" y="1"/>
                    </a:cubicBezTo>
                    <a:close/>
                  </a:path>
                </a:pathLst>
              </a:custGeom>
              <a:solidFill>
                <a:srgbClr val="EE7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3748459" y="1442470"/>
                <a:ext cx="1160241" cy="781609"/>
              </a:xfrm>
              <a:custGeom>
                <a:avLst/>
                <a:gdLst/>
                <a:ahLst/>
                <a:cxnLst/>
                <a:rect l="l" t="t" r="r" b="b"/>
                <a:pathLst>
                  <a:path w="16975" h="11102" extrusionOk="0">
                    <a:moveTo>
                      <a:pt x="7625" y="1"/>
                    </a:moveTo>
                    <a:cubicBezTo>
                      <a:pt x="3758" y="1"/>
                      <a:pt x="618" y="1888"/>
                      <a:pt x="327" y="4576"/>
                    </a:cubicBezTo>
                    <a:cubicBezTo>
                      <a:pt x="1" y="7593"/>
                      <a:pt x="3390" y="10475"/>
                      <a:pt x="7897" y="11015"/>
                    </a:cubicBezTo>
                    <a:cubicBezTo>
                      <a:pt x="8390" y="11073"/>
                      <a:pt x="8876" y="11102"/>
                      <a:pt x="9351" y="11102"/>
                    </a:cubicBezTo>
                    <a:cubicBezTo>
                      <a:pt x="13218" y="11102"/>
                      <a:pt x="16358" y="9214"/>
                      <a:pt x="16649" y="6527"/>
                    </a:cubicBezTo>
                    <a:cubicBezTo>
                      <a:pt x="16975" y="3511"/>
                      <a:pt x="13585" y="629"/>
                      <a:pt x="9079" y="88"/>
                    </a:cubicBezTo>
                    <a:cubicBezTo>
                      <a:pt x="8586" y="29"/>
                      <a:pt x="8100" y="1"/>
                      <a:pt x="76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3826037" y="1499566"/>
                <a:ext cx="1070293" cy="724512"/>
              </a:xfrm>
              <a:custGeom>
                <a:avLst/>
                <a:gdLst/>
                <a:ahLst/>
                <a:cxnLst/>
                <a:rect l="l" t="t" r="r" b="b"/>
                <a:pathLst>
                  <a:path w="15659" h="10291" extrusionOk="0">
                    <a:moveTo>
                      <a:pt x="7441" y="0"/>
                    </a:moveTo>
                    <a:cubicBezTo>
                      <a:pt x="3574" y="0"/>
                      <a:pt x="435" y="1887"/>
                      <a:pt x="144" y="4574"/>
                    </a:cubicBezTo>
                    <a:cubicBezTo>
                      <a:pt x="0" y="5907"/>
                      <a:pt x="583" y="7214"/>
                      <a:pt x="1666" y="8305"/>
                    </a:cubicBezTo>
                    <a:cubicBezTo>
                      <a:pt x="2998" y="9268"/>
                      <a:pt x="4770" y="9964"/>
                      <a:pt x="6762" y="10204"/>
                    </a:cubicBezTo>
                    <a:cubicBezTo>
                      <a:pt x="7255" y="10262"/>
                      <a:pt x="7741" y="10291"/>
                      <a:pt x="8216" y="10291"/>
                    </a:cubicBezTo>
                    <a:cubicBezTo>
                      <a:pt x="12083" y="10291"/>
                      <a:pt x="15223" y="8403"/>
                      <a:pt x="15514" y="5716"/>
                    </a:cubicBezTo>
                    <a:cubicBezTo>
                      <a:pt x="15658" y="4383"/>
                      <a:pt x="15074" y="3076"/>
                      <a:pt x="13992" y="1985"/>
                    </a:cubicBezTo>
                    <a:cubicBezTo>
                      <a:pt x="12661" y="1023"/>
                      <a:pt x="10887" y="326"/>
                      <a:pt x="8895" y="88"/>
                    </a:cubicBezTo>
                    <a:cubicBezTo>
                      <a:pt x="8402" y="29"/>
                      <a:pt x="7916" y="0"/>
                      <a:pt x="7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3681476" y="1397342"/>
                <a:ext cx="1294344" cy="871935"/>
              </a:xfrm>
              <a:custGeom>
                <a:avLst/>
                <a:gdLst/>
                <a:ahLst/>
                <a:cxnLst/>
                <a:rect l="l" t="t" r="r" b="b"/>
                <a:pathLst>
                  <a:path w="18937" h="12385" extrusionOk="0">
                    <a:moveTo>
                      <a:pt x="8696" y="1232"/>
                    </a:moveTo>
                    <a:cubicBezTo>
                      <a:pt x="9121" y="1232"/>
                      <a:pt x="9555" y="1257"/>
                      <a:pt x="9995" y="1310"/>
                    </a:cubicBezTo>
                    <a:cubicBezTo>
                      <a:pt x="14024" y="1791"/>
                      <a:pt x="17054" y="4368"/>
                      <a:pt x="16763" y="7066"/>
                    </a:cubicBezTo>
                    <a:cubicBezTo>
                      <a:pt x="16503" y="9467"/>
                      <a:pt x="13698" y="11154"/>
                      <a:pt x="10242" y="11154"/>
                    </a:cubicBezTo>
                    <a:cubicBezTo>
                      <a:pt x="9817" y="11154"/>
                      <a:pt x="9382" y="11128"/>
                      <a:pt x="8940" y="11075"/>
                    </a:cubicBezTo>
                    <a:cubicBezTo>
                      <a:pt x="4912" y="10593"/>
                      <a:pt x="1882" y="8017"/>
                      <a:pt x="2174" y="5320"/>
                    </a:cubicBezTo>
                    <a:cubicBezTo>
                      <a:pt x="2433" y="2918"/>
                      <a:pt x="5239" y="1232"/>
                      <a:pt x="8696" y="1232"/>
                    </a:cubicBezTo>
                    <a:close/>
                    <a:moveTo>
                      <a:pt x="8504" y="1"/>
                    </a:moveTo>
                    <a:cubicBezTo>
                      <a:pt x="4191" y="1"/>
                      <a:pt x="688" y="2106"/>
                      <a:pt x="364" y="5104"/>
                    </a:cubicBezTo>
                    <a:cubicBezTo>
                      <a:pt x="0" y="8469"/>
                      <a:pt x="3781" y="11685"/>
                      <a:pt x="8809" y="12287"/>
                    </a:cubicBezTo>
                    <a:cubicBezTo>
                      <a:pt x="9360" y="12353"/>
                      <a:pt x="9903" y="12384"/>
                      <a:pt x="10433" y="12384"/>
                    </a:cubicBezTo>
                    <a:cubicBezTo>
                      <a:pt x="14746" y="12384"/>
                      <a:pt x="18248" y="10279"/>
                      <a:pt x="18572" y="7282"/>
                    </a:cubicBezTo>
                    <a:cubicBezTo>
                      <a:pt x="18937" y="3917"/>
                      <a:pt x="15155" y="701"/>
                      <a:pt x="10126" y="98"/>
                    </a:cubicBezTo>
                    <a:cubicBezTo>
                      <a:pt x="9576" y="33"/>
                      <a:pt x="9034" y="1"/>
                      <a:pt x="8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0"/>
              <p:cNvSpPr/>
              <p:nvPr/>
            </p:nvSpPr>
            <p:spPr>
              <a:xfrm>
                <a:off x="3876479" y="1742666"/>
                <a:ext cx="285703" cy="28604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4063" extrusionOk="0">
                    <a:moveTo>
                      <a:pt x="1182" y="0"/>
                    </a:moveTo>
                    <a:cubicBezTo>
                      <a:pt x="1107" y="0"/>
                      <a:pt x="1034" y="7"/>
                      <a:pt x="963" y="21"/>
                    </a:cubicBezTo>
                    <a:cubicBezTo>
                      <a:pt x="153" y="178"/>
                      <a:pt x="0" y="1206"/>
                      <a:pt x="623" y="2316"/>
                    </a:cubicBezTo>
                    <a:cubicBezTo>
                      <a:pt x="1191" y="3331"/>
                      <a:pt x="2208" y="4063"/>
                      <a:pt x="2997" y="4063"/>
                    </a:cubicBezTo>
                    <a:cubicBezTo>
                      <a:pt x="3072" y="4063"/>
                      <a:pt x="3146" y="4056"/>
                      <a:pt x="3216" y="4043"/>
                    </a:cubicBezTo>
                    <a:cubicBezTo>
                      <a:pt x="4026" y="3885"/>
                      <a:pt x="4179" y="2856"/>
                      <a:pt x="3557" y="1746"/>
                    </a:cubicBezTo>
                    <a:cubicBezTo>
                      <a:pt x="2990" y="732"/>
                      <a:pt x="1972" y="0"/>
                      <a:pt x="1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0"/>
              <p:cNvSpPr/>
              <p:nvPr/>
            </p:nvSpPr>
            <p:spPr>
              <a:xfrm>
                <a:off x="4393957" y="1533641"/>
                <a:ext cx="463413" cy="529075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7515" extrusionOk="0">
                    <a:moveTo>
                      <a:pt x="2113" y="0"/>
                    </a:moveTo>
                    <a:cubicBezTo>
                      <a:pt x="833" y="584"/>
                      <a:pt x="343" y="1811"/>
                      <a:pt x="217" y="2979"/>
                    </a:cubicBezTo>
                    <a:cubicBezTo>
                      <a:pt x="0" y="4977"/>
                      <a:pt x="2025" y="6893"/>
                      <a:pt x="4863" y="7515"/>
                    </a:cubicBezTo>
                    <a:cubicBezTo>
                      <a:pt x="5875" y="6856"/>
                      <a:pt x="6538" y="5945"/>
                      <a:pt x="6653" y="4878"/>
                    </a:cubicBezTo>
                    <a:cubicBezTo>
                      <a:pt x="6779" y="3710"/>
                      <a:pt x="6228" y="2568"/>
                      <a:pt x="5223" y="1640"/>
                    </a:cubicBezTo>
                    <a:cubicBezTo>
                      <a:pt x="4286" y="850"/>
                      <a:pt x="3169" y="315"/>
                      <a:pt x="21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0"/>
              <p:cNvSpPr/>
              <p:nvPr/>
            </p:nvSpPr>
            <p:spPr>
              <a:xfrm>
                <a:off x="4924011" y="1839962"/>
                <a:ext cx="1511970" cy="362643"/>
              </a:xfrm>
              <a:custGeom>
                <a:avLst/>
                <a:gdLst/>
                <a:ahLst/>
                <a:cxnLst/>
                <a:rect l="l" t="t" r="r" b="b"/>
                <a:pathLst>
                  <a:path w="22121" h="5151" extrusionOk="0">
                    <a:moveTo>
                      <a:pt x="19024" y="2397"/>
                    </a:moveTo>
                    <a:cubicBezTo>
                      <a:pt x="19400" y="2397"/>
                      <a:pt x="19790" y="2504"/>
                      <a:pt x="20087" y="2713"/>
                    </a:cubicBezTo>
                    <a:cubicBezTo>
                      <a:pt x="20629" y="3096"/>
                      <a:pt x="20656" y="3673"/>
                      <a:pt x="20147" y="4003"/>
                    </a:cubicBezTo>
                    <a:cubicBezTo>
                      <a:pt x="19916" y="4152"/>
                      <a:pt x="19616" y="4225"/>
                      <a:pt x="19306" y="4225"/>
                    </a:cubicBezTo>
                    <a:cubicBezTo>
                      <a:pt x="18929" y="4225"/>
                      <a:pt x="18538" y="4117"/>
                      <a:pt x="18241" y="3908"/>
                    </a:cubicBezTo>
                    <a:cubicBezTo>
                      <a:pt x="17698" y="3526"/>
                      <a:pt x="17672" y="2949"/>
                      <a:pt x="18181" y="2619"/>
                    </a:cubicBezTo>
                    <a:cubicBezTo>
                      <a:pt x="18412" y="2470"/>
                      <a:pt x="18713" y="2397"/>
                      <a:pt x="19024" y="2397"/>
                    </a:cubicBezTo>
                    <a:close/>
                    <a:moveTo>
                      <a:pt x="233" y="1"/>
                    </a:moveTo>
                    <a:lnTo>
                      <a:pt x="0" y="2165"/>
                    </a:lnTo>
                    <a:lnTo>
                      <a:pt x="13886" y="3826"/>
                    </a:lnTo>
                    <a:cubicBezTo>
                      <a:pt x="15048" y="3965"/>
                      <a:pt x="16748" y="4533"/>
                      <a:pt x="18167" y="4960"/>
                    </a:cubicBezTo>
                    <a:cubicBezTo>
                      <a:pt x="18169" y="4962"/>
                      <a:pt x="18169" y="4962"/>
                      <a:pt x="18171" y="4962"/>
                    </a:cubicBezTo>
                    <a:cubicBezTo>
                      <a:pt x="18194" y="4969"/>
                      <a:pt x="18219" y="4977"/>
                      <a:pt x="18242" y="4983"/>
                    </a:cubicBezTo>
                    <a:lnTo>
                      <a:pt x="18242" y="4982"/>
                    </a:lnTo>
                    <a:cubicBezTo>
                      <a:pt x="18617" y="5094"/>
                      <a:pt x="19012" y="5150"/>
                      <a:pt x="19400" y="5150"/>
                    </a:cubicBezTo>
                    <a:cubicBezTo>
                      <a:pt x="20024" y="5150"/>
                      <a:pt x="20628" y="5004"/>
                      <a:pt x="21093" y="4704"/>
                    </a:cubicBezTo>
                    <a:cubicBezTo>
                      <a:pt x="22120" y="4039"/>
                      <a:pt x="22066" y="2874"/>
                      <a:pt x="20973" y="2104"/>
                    </a:cubicBezTo>
                    <a:cubicBezTo>
                      <a:pt x="20373" y="1682"/>
                      <a:pt x="19587" y="1466"/>
                      <a:pt x="18829" y="1466"/>
                    </a:cubicBezTo>
                    <a:cubicBezTo>
                      <a:pt x="18654" y="1466"/>
                      <a:pt x="18480" y="1478"/>
                      <a:pt x="18311" y="1501"/>
                    </a:cubicBezTo>
                    <a:cubicBezTo>
                      <a:pt x="17412" y="1624"/>
                      <a:pt x="16461" y="1723"/>
                      <a:pt x="15463" y="1723"/>
                    </a:cubicBezTo>
                    <a:cubicBezTo>
                      <a:pt x="14938" y="1723"/>
                      <a:pt x="14400" y="1695"/>
                      <a:pt x="13849" y="1630"/>
                    </a:cubicBez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0" name="Google Shape;1640;p50"/>
            <p:cNvGrpSpPr/>
            <p:nvPr/>
          </p:nvGrpSpPr>
          <p:grpSpPr>
            <a:xfrm>
              <a:off x="5285924" y="762382"/>
              <a:ext cx="3143075" cy="3852354"/>
              <a:chOff x="5285924" y="762382"/>
              <a:chExt cx="3143075" cy="3852354"/>
            </a:xfrm>
          </p:grpSpPr>
          <p:sp>
            <p:nvSpPr>
              <p:cNvPr id="1641" name="Google Shape;1641;p50"/>
              <p:cNvSpPr/>
              <p:nvPr/>
            </p:nvSpPr>
            <p:spPr>
              <a:xfrm>
                <a:off x="5356940" y="4356781"/>
                <a:ext cx="727244" cy="25795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3664" extrusionOk="0">
                    <a:moveTo>
                      <a:pt x="10046" y="0"/>
                    </a:moveTo>
                    <a:lnTo>
                      <a:pt x="4136" y="41"/>
                    </a:lnTo>
                    <a:cubicBezTo>
                      <a:pt x="2243" y="1012"/>
                      <a:pt x="0" y="3214"/>
                      <a:pt x="1500" y="3438"/>
                    </a:cubicBezTo>
                    <a:cubicBezTo>
                      <a:pt x="2367" y="3598"/>
                      <a:pt x="3454" y="3664"/>
                      <a:pt x="4569" y="3664"/>
                    </a:cubicBezTo>
                    <a:cubicBezTo>
                      <a:pt x="7372" y="3664"/>
                      <a:pt x="10354" y="3245"/>
                      <a:pt x="10473" y="2842"/>
                    </a:cubicBezTo>
                    <a:cubicBezTo>
                      <a:pt x="10639" y="2276"/>
                      <a:pt x="10046" y="0"/>
                      <a:pt x="100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0"/>
              <p:cNvSpPr/>
              <p:nvPr/>
            </p:nvSpPr>
            <p:spPr>
              <a:xfrm>
                <a:off x="7923551" y="2176698"/>
                <a:ext cx="505448" cy="581384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8258" extrusionOk="0">
                    <a:moveTo>
                      <a:pt x="2291" y="0"/>
                    </a:moveTo>
                    <a:cubicBezTo>
                      <a:pt x="2282" y="0"/>
                      <a:pt x="2273" y="1"/>
                      <a:pt x="2266" y="3"/>
                    </a:cubicBezTo>
                    <a:cubicBezTo>
                      <a:pt x="1691" y="136"/>
                      <a:pt x="0" y="1772"/>
                      <a:pt x="0" y="1772"/>
                    </a:cubicBezTo>
                    <a:lnTo>
                      <a:pt x="2940" y="6900"/>
                    </a:lnTo>
                    <a:cubicBezTo>
                      <a:pt x="4062" y="7639"/>
                      <a:pt x="5678" y="8258"/>
                      <a:pt x="6582" y="8258"/>
                    </a:cubicBezTo>
                    <a:cubicBezTo>
                      <a:pt x="7110" y="8258"/>
                      <a:pt x="7395" y="8047"/>
                      <a:pt x="7195" y="7524"/>
                    </a:cubicBezTo>
                    <a:cubicBezTo>
                      <a:pt x="6200" y="4636"/>
                      <a:pt x="2931" y="0"/>
                      <a:pt x="2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0"/>
              <p:cNvSpPr/>
              <p:nvPr/>
            </p:nvSpPr>
            <p:spPr>
              <a:xfrm>
                <a:off x="5616123" y="992739"/>
                <a:ext cx="1267619" cy="1005066"/>
              </a:xfrm>
              <a:custGeom>
                <a:avLst/>
                <a:gdLst/>
                <a:ahLst/>
                <a:cxnLst/>
                <a:rect l="l" t="t" r="r" b="b"/>
                <a:pathLst>
                  <a:path w="18546" h="14276" extrusionOk="0">
                    <a:moveTo>
                      <a:pt x="6230" y="0"/>
                    </a:moveTo>
                    <a:cubicBezTo>
                      <a:pt x="3494" y="0"/>
                      <a:pt x="1" y="1098"/>
                      <a:pt x="595" y="4658"/>
                    </a:cubicBezTo>
                    <a:cubicBezTo>
                      <a:pt x="1008" y="7137"/>
                      <a:pt x="3402" y="8949"/>
                      <a:pt x="4167" y="10245"/>
                    </a:cubicBezTo>
                    <a:cubicBezTo>
                      <a:pt x="4894" y="11480"/>
                      <a:pt x="3892" y="12627"/>
                      <a:pt x="3708" y="13908"/>
                    </a:cubicBezTo>
                    <a:lnTo>
                      <a:pt x="18179" y="14275"/>
                    </a:lnTo>
                    <a:cubicBezTo>
                      <a:pt x="18546" y="7137"/>
                      <a:pt x="14307" y="991"/>
                      <a:pt x="7464" y="79"/>
                    </a:cubicBezTo>
                    <a:cubicBezTo>
                      <a:pt x="7086" y="28"/>
                      <a:pt x="6668" y="0"/>
                      <a:pt x="6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0"/>
              <p:cNvSpPr/>
              <p:nvPr/>
            </p:nvSpPr>
            <p:spPr>
              <a:xfrm>
                <a:off x="5393849" y="1700918"/>
                <a:ext cx="2930711" cy="2714509"/>
              </a:xfrm>
              <a:custGeom>
                <a:avLst/>
                <a:gdLst/>
                <a:ahLst/>
                <a:cxnLst/>
                <a:rect l="l" t="t" r="r" b="b"/>
                <a:pathLst>
                  <a:path w="42878" h="38557" extrusionOk="0">
                    <a:moveTo>
                      <a:pt x="20388" y="1"/>
                    </a:moveTo>
                    <a:cubicBezTo>
                      <a:pt x="18658" y="1"/>
                      <a:pt x="14886" y="2235"/>
                      <a:pt x="12090" y="2751"/>
                    </a:cubicBezTo>
                    <a:cubicBezTo>
                      <a:pt x="11548" y="2850"/>
                      <a:pt x="11069" y="2892"/>
                      <a:pt x="10645" y="2892"/>
                    </a:cubicBezTo>
                    <a:cubicBezTo>
                      <a:pt x="8347" y="2892"/>
                      <a:pt x="7694" y="1652"/>
                      <a:pt x="7694" y="1652"/>
                    </a:cubicBezTo>
                    <a:cubicBezTo>
                      <a:pt x="6687" y="3849"/>
                      <a:pt x="2016" y="18547"/>
                      <a:pt x="1924" y="19920"/>
                    </a:cubicBezTo>
                    <a:cubicBezTo>
                      <a:pt x="1832" y="21294"/>
                      <a:pt x="1" y="35905"/>
                      <a:pt x="1" y="37553"/>
                    </a:cubicBezTo>
                    <a:cubicBezTo>
                      <a:pt x="1" y="38272"/>
                      <a:pt x="1882" y="38556"/>
                      <a:pt x="4019" y="38556"/>
                    </a:cubicBezTo>
                    <a:cubicBezTo>
                      <a:pt x="6781" y="38556"/>
                      <a:pt x="9971" y="38082"/>
                      <a:pt x="10075" y="37462"/>
                    </a:cubicBezTo>
                    <a:cubicBezTo>
                      <a:pt x="10258" y="36363"/>
                      <a:pt x="8610" y="21203"/>
                      <a:pt x="8976" y="19371"/>
                    </a:cubicBezTo>
                    <a:cubicBezTo>
                      <a:pt x="9342" y="17539"/>
                      <a:pt x="13520" y="10400"/>
                      <a:pt x="13967" y="9434"/>
                    </a:cubicBezTo>
                    <a:cubicBezTo>
                      <a:pt x="13975" y="9417"/>
                      <a:pt x="13988" y="9408"/>
                      <a:pt x="14004" y="9408"/>
                    </a:cubicBezTo>
                    <a:cubicBezTo>
                      <a:pt x="14555" y="9408"/>
                      <a:pt x="19625" y="18584"/>
                      <a:pt x="21825" y="19927"/>
                    </a:cubicBezTo>
                    <a:cubicBezTo>
                      <a:pt x="22201" y="20156"/>
                      <a:pt x="22987" y="20253"/>
                      <a:pt x="24038" y="20253"/>
                    </a:cubicBezTo>
                    <a:cubicBezTo>
                      <a:pt x="29055" y="20253"/>
                      <a:pt x="40111" y="18058"/>
                      <a:pt x="41398" y="17679"/>
                    </a:cubicBezTo>
                    <a:cubicBezTo>
                      <a:pt x="42878" y="17244"/>
                      <a:pt x="38731" y="7708"/>
                      <a:pt x="37058" y="7708"/>
                    </a:cubicBezTo>
                    <a:cubicBezTo>
                      <a:pt x="36971" y="7708"/>
                      <a:pt x="36891" y="7734"/>
                      <a:pt x="36818" y="7788"/>
                    </a:cubicBezTo>
                    <a:cubicBezTo>
                      <a:pt x="35490" y="8784"/>
                      <a:pt x="28667" y="12113"/>
                      <a:pt x="26517" y="12113"/>
                    </a:cubicBezTo>
                    <a:cubicBezTo>
                      <a:pt x="26295" y="12113"/>
                      <a:pt x="26123" y="12078"/>
                      <a:pt x="26011" y="12001"/>
                    </a:cubicBezTo>
                    <a:cubicBezTo>
                      <a:pt x="24821" y="11177"/>
                      <a:pt x="22164" y="1468"/>
                      <a:pt x="21248" y="461"/>
                    </a:cubicBezTo>
                    <a:cubicBezTo>
                      <a:pt x="21114" y="135"/>
                      <a:pt x="20812" y="1"/>
                      <a:pt x="20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0"/>
              <p:cNvSpPr/>
              <p:nvPr/>
            </p:nvSpPr>
            <p:spPr>
              <a:xfrm>
                <a:off x="5428366" y="890796"/>
                <a:ext cx="397865" cy="29118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136" extrusionOk="0">
                    <a:moveTo>
                      <a:pt x="2275" y="0"/>
                    </a:moveTo>
                    <a:cubicBezTo>
                      <a:pt x="2113" y="0"/>
                      <a:pt x="1935" y="33"/>
                      <a:pt x="1740" y="106"/>
                    </a:cubicBezTo>
                    <a:cubicBezTo>
                      <a:pt x="734" y="472"/>
                      <a:pt x="0" y="1572"/>
                      <a:pt x="642" y="2533"/>
                    </a:cubicBezTo>
                    <a:cubicBezTo>
                      <a:pt x="966" y="2955"/>
                      <a:pt x="1939" y="3950"/>
                      <a:pt x="2606" y="3950"/>
                    </a:cubicBezTo>
                    <a:cubicBezTo>
                      <a:pt x="2878" y="3950"/>
                      <a:pt x="3100" y="3784"/>
                      <a:pt x="3206" y="3346"/>
                    </a:cubicBezTo>
                    <a:cubicBezTo>
                      <a:pt x="3419" y="3621"/>
                      <a:pt x="3463" y="3872"/>
                      <a:pt x="3481" y="4136"/>
                    </a:cubicBezTo>
                    <a:cubicBezTo>
                      <a:pt x="4579" y="3952"/>
                      <a:pt x="5821" y="3262"/>
                      <a:pt x="5729" y="2026"/>
                    </a:cubicBezTo>
                    <a:lnTo>
                      <a:pt x="5729" y="2026"/>
                    </a:lnTo>
                    <a:lnTo>
                      <a:pt x="5729" y="2027"/>
                    </a:lnTo>
                    <a:cubicBezTo>
                      <a:pt x="5442" y="2134"/>
                      <a:pt x="5118" y="2322"/>
                      <a:pt x="4792" y="2322"/>
                    </a:cubicBezTo>
                    <a:cubicBezTo>
                      <a:pt x="4450" y="2322"/>
                      <a:pt x="4106" y="2115"/>
                      <a:pt x="3801" y="1388"/>
                    </a:cubicBezTo>
                    <a:cubicBezTo>
                      <a:pt x="3462" y="710"/>
                      <a:pt x="3030" y="0"/>
                      <a:pt x="2275" y="0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0"/>
              <p:cNvSpPr/>
              <p:nvPr/>
            </p:nvSpPr>
            <p:spPr>
              <a:xfrm>
                <a:off x="5333223" y="762382"/>
                <a:ext cx="443386" cy="323077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4589" extrusionOk="0">
                    <a:moveTo>
                      <a:pt x="5380" y="3611"/>
                    </a:moveTo>
                    <a:lnTo>
                      <a:pt x="5380" y="3611"/>
                    </a:lnTo>
                    <a:cubicBezTo>
                      <a:pt x="5379" y="3612"/>
                      <a:pt x="5377" y="3612"/>
                      <a:pt x="5376" y="3613"/>
                    </a:cubicBezTo>
                    <a:lnTo>
                      <a:pt x="5388" y="3613"/>
                    </a:lnTo>
                    <a:cubicBezTo>
                      <a:pt x="5385" y="3612"/>
                      <a:pt x="5383" y="3612"/>
                      <a:pt x="5380" y="3611"/>
                    </a:cubicBezTo>
                    <a:close/>
                    <a:moveTo>
                      <a:pt x="2945" y="1"/>
                    </a:moveTo>
                    <a:cubicBezTo>
                      <a:pt x="2531" y="1"/>
                      <a:pt x="2157" y="150"/>
                      <a:pt x="1851" y="521"/>
                    </a:cubicBezTo>
                    <a:cubicBezTo>
                      <a:pt x="1667" y="751"/>
                      <a:pt x="1552" y="1003"/>
                      <a:pt x="1586" y="1289"/>
                    </a:cubicBezTo>
                    <a:cubicBezTo>
                      <a:pt x="1502" y="1082"/>
                      <a:pt x="1372" y="988"/>
                      <a:pt x="1228" y="988"/>
                    </a:cubicBezTo>
                    <a:cubicBezTo>
                      <a:pt x="1100" y="988"/>
                      <a:pt x="960" y="1062"/>
                      <a:pt x="831" y="1197"/>
                    </a:cubicBezTo>
                    <a:cubicBezTo>
                      <a:pt x="0" y="2063"/>
                      <a:pt x="547" y="3892"/>
                      <a:pt x="1473" y="4448"/>
                    </a:cubicBezTo>
                    <a:cubicBezTo>
                      <a:pt x="1670" y="4561"/>
                      <a:pt x="1875" y="4589"/>
                      <a:pt x="2088" y="4589"/>
                    </a:cubicBezTo>
                    <a:cubicBezTo>
                      <a:pt x="2134" y="4589"/>
                      <a:pt x="2181" y="4587"/>
                      <a:pt x="2228" y="4585"/>
                    </a:cubicBezTo>
                    <a:cubicBezTo>
                      <a:pt x="1861" y="4139"/>
                      <a:pt x="2011" y="3463"/>
                      <a:pt x="2412" y="3074"/>
                    </a:cubicBezTo>
                    <a:cubicBezTo>
                      <a:pt x="2555" y="2941"/>
                      <a:pt x="2726" y="2886"/>
                      <a:pt x="2900" y="2886"/>
                    </a:cubicBezTo>
                    <a:cubicBezTo>
                      <a:pt x="3116" y="2886"/>
                      <a:pt x="3338" y="2970"/>
                      <a:pt x="3522" y="3097"/>
                    </a:cubicBezTo>
                    <a:cubicBezTo>
                      <a:pt x="3705" y="3235"/>
                      <a:pt x="3877" y="3406"/>
                      <a:pt x="4060" y="3555"/>
                    </a:cubicBezTo>
                    <a:cubicBezTo>
                      <a:pt x="4063" y="3562"/>
                      <a:pt x="4065" y="3566"/>
                      <a:pt x="4065" y="3569"/>
                    </a:cubicBezTo>
                    <a:lnTo>
                      <a:pt x="4065" y="3569"/>
                    </a:lnTo>
                    <a:lnTo>
                      <a:pt x="4060" y="3567"/>
                    </a:lnTo>
                    <a:lnTo>
                      <a:pt x="4060" y="3567"/>
                    </a:lnTo>
                    <a:cubicBezTo>
                      <a:pt x="4060" y="3572"/>
                      <a:pt x="4062" y="3574"/>
                      <a:pt x="4063" y="3574"/>
                    </a:cubicBezTo>
                    <a:cubicBezTo>
                      <a:pt x="4065" y="3574"/>
                      <a:pt x="4065" y="3573"/>
                      <a:pt x="4065" y="3569"/>
                    </a:cubicBezTo>
                    <a:lnTo>
                      <a:pt x="4065" y="3569"/>
                    </a:lnTo>
                    <a:lnTo>
                      <a:pt x="4083" y="3578"/>
                    </a:lnTo>
                    <a:cubicBezTo>
                      <a:pt x="3926" y="3432"/>
                      <a:pt x="4021" y="3188"/>
                      <a:pt x="4228" y="3188"/>
                    </a:cubicBezTo>
                    <a:cubicBezTo>
                      <a:pt x="4233" y="3188"/>
                      <a:pt x="4238" y="3188"/>
                      <a:pt x="4243" y="3189"/>
                    </a:cubicBezTo>
                    <a:cubicBezTo>
                      <a:pt x="4563" y="3212"/>
                      <a:pt x="4667" y="3578"/>
                      <a:pt x="4563" y="3819"/>
                    </a:cubicBezTo>
                    <a:cubicBezTo>
                      <a:pt x="4552" y="3830"/>
                      <a:pt x="4506" y="3865"/>
                      <a:pt x="4494" y="3876"/>
                    </a:cubicBezTo>
                    <a:cubicBezTo>
                      <a:pt x="4733" y="3720"/>
                      <a:pt x="4920" y="3586"/>
                      <a:pt x="5179" y="3586"/>
                    </a:cubicBezTo>
                    <a:cubicBezTo>
                      <a:pt x="5241" y="3586"/>
                      <a:pt x="5308" y="3594"/>
                      <a:pt x="5380" y="3611"/>
                    </a:cubicBezTo>
                    <a:lnTo>
                      <a:pt x="5380" y="3611"/>
                    </a:lnTo>
                    <a:cubicBezTo>
                      <a:pt x="5962" y="3347"/>
                      <a:pt x="6486" y="2787"/>
                      <a:pt x="6430" y="2101"/>
                    </a:cubicBezTo>
                    <a:cubicBezTo>
                      <a:pt x="6373" y="1541"/>
                      <a:pt x="5892" y="945"/>
                      <a:pt x="5342" y="842"/>
                    </a:cubicBezTo>
                    <a:cubicBezTo>
                      <a:pt x="5288" y="831"/>
                      <a:pt x="5236" y="826"/>
                      <a:pt x="5185" y="826"/>
                    </a:cubicBezTo>
                    <a:cubicBezTo>
                      <a:pt x="4969" y="826"/>
                      <a:pt x="4786" y="918"/>
                      <a:pt x="4609" y="1049"/>
                    </a:cubicBezTo>
                    <a:cubicBezTo>
                      <a:pt x="4517" y="453"/>
                      <a:pt x="4037" y="212"/>
                      <a:pt x="3488" y="75"/>
                    </a:cubicBezTo>
                    <a:cubicBezTo>
                      <a:pt x="3301" y="27"/>
                      <a:pt x="3120" y="1"/>
                      <a:pt x="29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0"/>
              <p:cNvSpPr/>
              <p:nvPr/>
            </p:nvSpPr>
            <p:spPr>
              <a:xfrm>
                <a:off x="5285924" y="2023502"/>
                <a:ext cx="220771" cy="153337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2178" extrusionOk="0">
                    <a:moveTo>
                      <a:pt x="2212" y="1"/>
                    </a:moveTo>
                    <a:cubicBezTo>
                      <a:pt x="1813" y="1"/>
                      <a:pt x="1631" y="1094"/>
                      <a:pt x="1272" y="1316"/>
                    </a:cubicBezTo>
                    <a:cubicBezTo>
                      <a:pt x="1061" y="1421"/>
                      <a:pt x="772" y="1461"/>
                      <a:pt x="493" y="1461"/>
                    </a:cubicBezTo>
                    <a:cubicBezTo>
                      <a:pt x="318" y="1461"/>
                      <a:pt x="146" y="1445"/>
                      <a:pt x="0" y="1419"/>
                    </a:cubicBezTo>
                    <a:lnTo>
                      <a:pt x="0" y="1419"/>
                    </a:lnTo>
                    <a:cubicBezTo>
                      <a:pt x="446" y="2001"/>
                      <a:pt x="1079" y="2177"/>
                      <a:pt x="1737" y="2177"/>
                    </a:cubicBezTo>
                    <a:cubicBezTo>
                      <a:pt x="2244" y="2177"/>
                      <a:pt x="2766" y="2072"/>
                      <a:pt x="3229" y="1967"/>
                    </a:cubicBezTo>
                    <a:lnTo>
                      <a:pt x="3126" y="903"/>
                    </a:lnTo>
                    <a:cubicBezTo>
                      <a:pt x="2783" y="801"/>
                      <a:pt x="2749" y="457"/>
                      <a:pt x="2543" y="217"/>
                    </a:cubicBezTo>
                    <a:cubicBezTo>
                      <a:pt x="2417" y="64"/>
                      <a:pt x="2308" y="1"/>
                      <a:pt x="2212" y="1"/>
                    </a:cubicBezTo>
                    <a:close/>
                  </a:path>
                </a:pathLst>
              </a:custGeom>
              <a:solidFill>
                <a:srgbClr val="7C55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0"/>
              <p:cNvSpPr/>
              <p:nvPr/>
            </p:nvSpPr>
            <p:spPr>
              <a:xfrm>
                <a:off x="5412509" y="1181910"/>
                <a:ext cx="977883" cy="1093773"/>
              </a:xfrm>
              <a:custGeom>
                <a:avLst/>
                <a:gdLst/>
                <a:ahLst/>
                <a:cxnLst/>
                <a:rect l="l" t="t" r="r" b="b"/>
                <a:pathLst>
                  <a:path w="14307" h="15536" extrusionOk="0">
                    <a:moveTo>
                      <a:pt x="11132" y="1"/>
                    </a:moveTo>
                    <a:lnTo>
                      <a:pt x="7331" y="1191"/>
                    </a:lnTo>
                    <a:cubicBezTo>
                      <a:pt x="9620" y="3350"/>
                      <a:pt x="9829" y="7065"/>
                      <a:pt x="9247" y="9144"/>
                    </a:cubicBezTo>
                    <a:cubicBezTo>
                      <a:pt x="8624" y="11376"/>
                      <a:pt x="6497" y="12480"/>
                      <a:pt x="4426" y="12480"/>
                    </a:cubicBezTo>
                    <a:cubicBezTo>
                      <a:pt x="3674" y="12480"/>
                      <a:pt x="2930" y="12334"/>
                      <a:pt x="2268" y="12044"/>
                    </a:cubicBezTo>
                    <a:cubicBezTo>
                      <a:pt x="2192" y="12011"/>
                      <a:pt x="2113" y="11996"/>
                      <a:pt x="2033" y="11996"/>
                    </a:cubicBezTo>
                    <a:cubicBezTo>
                      <a:pt x="1119" y="11996"/>
                      <a:pt x="1" y="14000"/>
                      <a:pt x="575" y="14378"/>
                    </a:cubicBezTo>
                    <a:cubicBezTo>
                      <a:pt x="1753" y="15151"/>
                      <a:pt x="3520" y="15536"/>
                      <a:pt x="5152" y="15536"/>
                    </a:cubicBezTo>
                    <a:cubicBezTo>
                      <a:pt x="6311" y="15536"/>
                      <a:pt x="7403" y="15342"/>
                      <a:pt x="8169" y="14955"/>
                    </a:cubicBezTo>
                    <a:cubicBezTo>
                      <a:pt x="14116" y="11952"/>
                      <a:pt x="14307" y="4213"/>
                      <a:pt x="11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0"/>
              <p:cNvSpPr/>
              <p:nvPr/>
            </p:nvSpPr>
            <p:spPr>
              <a:xfrm>
                <a:off x="6716148" y="1794271"/>
                <a:ext cx="1304460" cy="960290"/>
              </a:xfrm>
              <a:custGeom>
                <a:avLst/>
                <a:gdLst/>
                <a:ahLst/>
                <a:cxnLst/>
                <a:rect l="l" t="t" r="r" b="b"/>
                <a:pathLst>
                  <a:path w="19085" h="13640" fill="none" extrusionOk="0">
                    <a:moveTo>
                      <a:pt x="0" y="0"/>
                    </a:moveTo>
                    <a:cubicBezTo>
                      <a:pt x="0" y="0"/>
                      <a:pt x="4183" y="12608"/>
                      <a:pt x="5693" y="13123"/>
                    </a:cubicBezTo>
                    <a:cubicBezTo>
                      <a:pt x="7205" y="13639"/>
                      <a:pt x="19085" y="7561"/>
                      <a:pt x="19085" y="7561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825889" y="2257309"/>
                <a:ext cx="378454" cy="2139602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30391" fill="none" extrusionOk="0">
                    <a:moveTo>
                      <a:pt x="5537" y="0"/>
                    </a:moveTo>
                    <a:cubicBezTo>
                      <a:pt x="5537" y="0"/>
                      <a:pt x="184" y="9775"/>
                      <a:pt x="92" y="11652"/>
                    </a:cubicBezTo>
                    <a:cubicBezTo>
                      <a:pt x="0" y="13530"/>
                      <a:pt x="1397" y="30390"/>
                      <a:pt x="1397" y="3039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10">
            <a:extLst>
              <a:ext uri="{FF2B5EF4-FFF2-40B4-BE49-F238E27FC236}">
                <a16:creationId xmlns:a16="http://schemas.microsoft.com/office/drawing/2014/main" id="{BF05689D-747C-AC2D-CE47-82955FC50A3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7699" y="2304024"/>
            <a:ext cx="925830" cy="1018540"/>
          </a:xfrm>
          <a:prstGeom prst="rect">
            <a:avLst/>
          </a:prstGeom>
        </p:spPr>
      </p:pic>
      <p:pic>
        <p:nvPicPr>
          <p:cNvPr id="5" name="Image 12">
            <a:extLst>
              <a:ext uri="{FF2B5EF4-FFF2-40B4-BE49-F238E27FC236}">
                <a16:creationId xmlns:a16="http://schemas.microsoft.com/office/drawing/2014/main" id="{687F5F38-B251-7E7F-0F33-06B521AF0030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0089" y="2188865"/>
            <a:ext cx="1064260" cy="937260"/>
          </a:xfrm>
          <a:prstGeom prst="rect">
            <a:avLst/>
          </a:prstGeom>
        </p:spPr>
      </p:pic>
      <p:pic>
        <p:nvPicPr>
          <p:cNvPr id="6" name="Image 13">
            <a:extLst>
              <a:ext uri="{FF2B5EF4-FFF2-40B4-BE49-F238E27FC236}">
                <a16:creationId xmlns:a16="http://schemas.microsoft.com/office/drawing/2014/main" id="{BEA521DA-C146-4CCB-DE07-0EE8EAE64AF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244" y="2502555"/>
            <a:ext cx="844550" cy="83312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485B3-A5A2-E5C7-198C-A7EBF12C4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17693"/>
              </p:ext>
            </p:extLst>
          </p:nvPr>
        </p:nvGraphicFramePr>
        <p:xfrm>
          <a:off x="1187050" y="3666618"/>
          <a:ext cx="7427706" cy="1211525"/>
        </p:xfrm>
        <a:graphic>
          <a:graphicData uri="http://schemas.openxmlformats.org/drawingml/2006/table">
            <a:tbl>
              <a:tblPr firstRow="1" firstCol="1" bandRow="1">
                <a:tableStyleId>{306799F8-075E-4A3A-A7F6-7FBC6576F1A4}</a:tableStyleId>
              </a:tblPr>
              <a:tblGrid>
                <a:gridCol w="2475902">
                  <a:extLst>
                    <a:ext uri="{9D8B030D-6E8A-4147-A177-3AD203B41FA5}">
                      <a16:colId xmlns:a16="http://schemas.microsoft.com/office/drawing/2014/main" val="1910649357"/>
                    </a:ext>
                  </a:extLst>
                </a:gridCol>
                <a:gridCol w="2475902">
                  <a:extLst>
                    <a:ext uri="{9D8B030D-6E8A-4147-A177-3AD203B41FA5}">
                      <a16:colId xmlns:a16="http://schemas.microsoft.com/office/drawing/2014/main" val="3326756412"/>
                    </a:ext>
                  </a:extLst>
                </a:gridCol>
                <a:gridCol w="2475902">
                  <a:extLst>
                    <a:ext uri="{9D8B030D-6E8A-4147-A177-3AD203B41FA5}">
                      <a16:colId xmlns:a16="http://schemas.microsoft.com/office/drawing/2014/main" val="1834531022"/>
                    </a:ext>
                  </a:extLst>
                </a:gridCol>
              </a:tblGrid>
              <a:tr h="439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 assistant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Talabat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Youtube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055391"/>
                  </a:ext>
                </a:extLst>
              </a:tr>
              <a:tr h="659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Provides recipes based on user inquiries 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Delivers food when the user is unable to prepare a meal</a:t>
                      </a:r>
                      <a:endParaRPr lang="en-US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Contains rich, searchable cooking content.</a:t>
                      </a:r>
                      <a:endParaRPr lang="en-US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1297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arget Market and Opportunity Pitch Deck by Slidesgo">
  <a:themeElements>
    <a:clrScheme name="Simple Light">
      <a:dk1>
        <a:srgbClr val="000000"/>
      </a:dk1>
      <a:lt1>
        <a:srgbClr val="FBF7F4"/>
      </a:lt1>
      <a:dk2>
        <a:srgbClr val="FFFFFF"/>
      </a:dk2>
      <a:lt2>
        <a:srgbClr val="FFFFFF"/>
      </a:lt2>
      <a:accent1>
        <a:srgbClr val="FFDE02"/>
      </a:accent1>
      <a:accent2>
        <a:srgbClr val="CEE0FF"/>
      </a:accent2>
      <a:accent3>
        <a:srgbClr val="0676D0"/>
      </a:accent3>
      <a:accent4>
        <a:srgbClr val="045B9C"/>
      </a:accent4>
      <a:accent5>
        <a:srgbClr val="103573"/>
      </a:accent5>
      <a:accent6>
        <a:srgbClr val="B7B7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3278</Words>
  <Application>Microsoft Office PowerPoint</Application>
  <PresentationFormat>On-screen Show (16:9)</PresentationFormat>
  <Paragraphs>468</Paragraphs>
  <Slides>56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Poppins ExtraBold</vt:lpstr>
      <vt:lpstr>Poppins SemiBold</vt:lpstr>
      <vt:lpstr>Symbol</vt:lpstr>
      <vt:lpstr>Aptos Display</vt:lpstr>
      <vt:lpstr>Poppins</vt:lpstr>
      <vt:lpstr>Poppins Black</vt:lpstr>
      <vt:lpstr>Aptos</vt:lpstr>
      <vt:lpstr>Arial</vt:lpstr>
      <vt:lpstr>Arial MT</vt:lpstr>
      <vt:lpstr>MS Gothic</vt:lpstr>
      <vt:lpstr>Lato</vt:lpstr>
      <vt:lpstr>Times New Roman</vt:lpstr>
      <vt:lpstr>Bebas Neue</vt:lpstr>
      <vt:lpstr>Target Market and Opportunity Pitch Deck by Slidesgo</vt:lpstr>
      <vt:lpstr>PowerPoint Presentation</vt:lpstr>
      <vt:lpstr>Group: YAT458A_ALX2_DRT1_S1</vt:lpstr>
      <vt:lpstr>Vision VS Mission</vt:lpstr>
      <vt:lpstr>Vision </vt:lpstr>
      <vt:lpstr>Mission</vt:lpstr>
      <vt:lpstr>Direct competitors</vt:lpstr>
      <vt:lpstr>Direct competitors</vt:lpstr>
      <vt:lpstr>Direct competitors</vt:lpstr>
      <vt:lpstr>Alternative services</vt:lpstr>
      <vt:lpstr>SWOT analysis</vt:lpstr>
      <vt:lpstr>Bussiness Canvas Model</vt:lpstr>
      <vt:lpstr>Product overview</vt:lpstr>
      <vt:lpstr>Key Partners </vt:lpstr>
      <vt:lpstr>Customer Relationships </vt:lpstr>
      <vt:lpstr>Key Resources</vt:lpstr>
      <vt:lpstr>Notes for Financial Focus: - Include estimated startup costs vs. break-even point. - Estimate monthly revenue from premium users and advertisers. - Highlight marketing ROI (return on investment) for digital campaigns. - Consider potential funding rounds or partnerships for scaling.</vt:lpstr>
      <vt:lpstr>Content strategy </vt:lpstr>
      <vt:lpstr>Our plans</vt:lpstr>
      <vt:lpstr>FACEBOOK MARKETING STRATEGY</vt:lpstr>
      <vt:lpstr>Our plans</vt:lpstr>
      <vt:lpstr>Key Content Themes</vt:lpstr>
      <vt:lpstr>PowerPoint Presentation</vt:lpstr>
      <vt:lpstr>PowerPoint Presentation</vt:lpstr>
      <vt:lpstr> Facebook  3-Month  Content Calendar  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Linkdn MARKETING STRATEGY</vt:lpstr>
      <vt:lpstr>Our plans</vt:lpstr>
      <vt:lpstr>PowerPoint Presentation</vt:lpstr>
      <vt:lpstr>LinkedIn 3-Month Content Calendar Sample </vt:lpstr>
      <vt:lpstr>PowerPoint Presentation</vt:lpstr>
      <vt:lpstr>PowerPoint Presentation</vt:lpstr>
      <vt:lpstr>Instgram MARKETING STRATEGY</vt:lpstr>
      <vt:lpstr>Our plans</vt:lpstr>
      <vt:lpstr>PowerPoint Presentation</vt:lpstr>
      <vt:lpstr>Youtube MARKETING STRATEGY</vt:lpstr>
      <vt:lpstr>Our plans</vt:lpstr>
      <vt:lpstr>PowerPoint Presentation</vt:lpstr>
      <vt:lpstr>PowerPoint Presentation</vt:lpstr>
      <vt:lpstr>Reviews</vt:lpstr>
      <vt:lpstr>Awesome Comments</vt:lpstr>
      <vt:lpstr>xxxxxx</vt:lpstr>
      <vt:lpstr>Market &amp;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ali</dc:creator>
  <cp:lastModifiedBy>Amr Aly</cp:lastModifiedBy>
  <cp:revision>5</cp:revision>
  <dcterms:modified xsi:type="dcterms:W3CDTF">2025-05-12T13:14:27Z</dcterms:modified>
</cp:coreProperties>
</file>