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5B25CB-D60A-42E1-AB07-37AE68C95C23}" v="40" dt="2024-07-21T23:23:57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6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ejay Palmer" userId="062c8be6d52f0922" providerId="LiveId" clId="{B05B25CB-D60A-42E1-AB07-37AE68C95C23}"/>
    <pc:docChg chg="undo custSel modSld">
      <pc:chgData name="Ceejay Palmer" userId="062c8be6d52f0922" providerId="LiveId" clId="{B05B25CB-D60A-42E1-AB07-37AE68C95C23}" dt="2024-07-23T20:54:30.365" v="1884" actId="20577"/>
      <pc:docMkLst>
        <pc:docMk/>
      </pc:docMkLst>
      <pc:sldChg chg="modSp mod">
        <pc:chgData name="Ceejay Palmer" userId="062c8be6d52f0922" providerId="LiveId" clId="{B05B25CB-D60A-42E1-AB07-37AE68C95C23}" dt="2024-07-21T03:03:34.297" v="22" actId="20577"/>
        <pc:sldMkLst>
          <pc:docMk/>
          <pc:sldMk cId="3987306464" sldId="256"/>
        </pc:sldMkLst>
        <pc:spChg chg="mod">
          <ac:chgData name="Ceejay Palmer" userId="062c8be6d52f0922" providerId="LiveId" clId="{B05B25CB-D60A-42E1-AB07-37AE68C95C23}" dt="2024-07-21T03:03:34.297" v="22" actId="20577"/>
          <ac:spMkLst>
            <pc:docMk/>
            <pc:sldMk cId="3987306464" sldId="256"/>
            <ac:spMk id="3" creationId="{CFFD7185-6E2D-978D-5F87-F4759A867091}"/>
          </ac:spMkLst>
        </pc:spChg>
      </pc:sldChg>
      <pc:sldChg chg="modSp mod">
        <pc:chgData name="Ceejay Palmer" userId="062c8be6d52f0922" providerId="LiveId" clId="{B05B25CB-D60A-42E1-AB07-37AE68C95C23}" dt="2024-07-21T04:05:03.826" v="84" actId="20577"/>
        <pc:sldMkLst>
          <pc:docMk/>
          <pc:sldMk cId="4258255844" sldId="257"/>
        </pc:sldMkLst>
        <pc:spChg chg="mod">
          <ac:chgData name="Ceejay Palmer" userId="062c8be6d52f0922" providerId="LiveId" clId="{B05B25CB-D60A-42E1-AB07-37AE68C95C23}" dt="2024-07-21T04:05:03.826" v="84" actId="20577"/>
          <ac:spMkLst>
            <pc:docMk/>
            <pc:sldMk cId="4258255844" sldId="257"/>
            <ac:spMk id="3" creationId="{F4638D6B-C36B-425E-BF07-2C3959FDAB38}"/>
          </ac:spMkLst>
        </pc:spChg>
      </pc:sldChg>
      <pc:sldChg chg="addSp modSp mod">
        <pc:chgData name="Ceejay Palmer" userId="062c8be6d52f0922" providerId="LiveId" clId="{B05B25CB-D60A-42E1-AB07-37AE68C95C23}" dt="2024-07-21T23:13:05.363" v="537" actId="14734"/>
        <pc:sldMkLst>
          <pc:docMk/>
          <pc:sldMk cId="326002072" sldId="258"/>
        </pc:sldMkLst>
        <pc:graphicFrameChg chg="mod modGraphic">
          <ac:chgData name="Ceejay Palmer" userId="062c8be6d52f0922" providerId="LiveId" clId="{B05B25CB-D60A-42E1-AB07-37AE68C95C23}" dt="2024-07-21T23:13:05.363" v="537" actId="14734"/>
          <ac:graphicFrameMkLst>
            <pc:docMk/>
            <pc:sldMk cId="326002072" sldId="258"/>
            <ac:graphicFrameMk id="4" creationId="{A53B653B-4521-83BE-7A10-E0A3A9C246D0}"/>
          </ac:graphicFrameMkLst>
        </pc:graphicFrameChg>
        <pc:graphicFrameChg chg="add mod">
          <ac:chgData name="Ceejay Palmer" userId="062c8be6d52f0922" providerId="LiveId" clId="{B05B25CB-D60A-42E1-AB07-37AE68C95C23}" dt="2024-07-21T22:52:10.115" v="149" actId="1076"/>
          <ac:graphicFrameMkLst>
            <pc:docMk/>
            <pc:sldMk cId="326002072" sldId="258"/>
            <ac:graphicFrameMk id="7" creationId="{2435ED87-767E-BE7D-AD3A-B8C0C902E2F5}"/>
          </ac:graphicFrameMkLst>
        </pc:graphicFrameChg>
      </pc:sldChg>
      <pc:sldChg chg="addSp delSp modSp mod">
        <pc:chgData name="Ceejay Palmer" userId="062c8be6d52f0922" providerId="LiveId" clId="{B05B25CB-D60A-42E1-AB07-37AE68C95C23}" dt="2024-07-21T23:07:35.569" v="162" actId="1076"/>
        <pc:sldMkLst>
          <pc:docMk/>
          <pc:sldMk cId="4005465657" sldId="259"/>
        </pc:sldMkLst>
        <pc:spChg chg="mod">
          <ac:chgData name="Ceejay Palmer" userId="062c8be6d52f0922" providerId="LiveId" clId="{B05B25CB-D60A-42E1-AB07-37AE68C95C23}" dt="2024-07-21T23:07:14.490" v="153" actId="6549"/>
          <ac:spMkLst>
            <pc:docMk/>
            <pc:sldMk cId="4005465657" sldId="259"/>
            <ac:spMk id="3" creationId="{7E073560-6238-CEC5-FEEE-136A29552665}"/>
          </ac:spMkLst>
        </pc:spChg>
        <pc:graphicFrameChg chg="add del mod">
          <ac:chgData name="Ceejay Palmer" userId="062c8be6d52f0922" providerId="LiveId" clId="{B05B25CB-D60A-42E1-AB07-37AE68C95C23}" dt="2024-07-21T23:07:11.307" v="152" actId="21"/>
          <ac:graphicFrameMkLst>
            <pc:docMk/>
            <pc:sldMk cId="4005465657" sldId="259"/>
            <ac:graphicFrameMk id="4" creationId="{7720FB13-973E-1883-5356-F6A07B704BBE}"/>
          </ac:graphicFrameMkLst>
        </pc:graphicFrameChg>
        <pc:graphicFrameChg chg="add mod">
          <ac:chgData name="Ceejay Palmer" userId="062c8be6d52f0922" providerId="LiveId" clId="{B05B25CB-D60A-42E1-AB07-37AE68C95C23}" dt="2024-07-21T23:07:35.569" v="162" actId="1076"/>
          <ac:graphicFrameMkLst>
            <pc:docMk/>
            <pc:sldMk cId="4005465657" sldId="259"/>
            <ac:graphicFrameMk id="5" creationId="{7720FB13-973E-1883-5356-F6A07B704BBE}"/>
          </ac:graphicFrameMkLst>
        </pc:graphicFrameChg>
      </pc:sldChg>
      <pc:sldChg chg="modSp mod">
        <pc:chgData name="Ceejay Palmer" userId="062c8be6d52f0922" providerId="LiveId" clId="{B05B25CB-D60A-42E1-AB07-37AE68C95C23}" dt="2024-07-21T23:27:32.619" v="828" actId="113"/>
        <pc:sldMkLst>
          <pc:docMk/>
          <pc:sldMk cId="630471674" sldId="260"/>
        </pc:sldMkLst>
        <pc:spChg chg="mod">
          <ac:chgData name="Ceejay Palmer" userId="062c8be6d52f0922" providerId="LiveId" clId="{B05B25CB-D60A-42E1-AB07-37AE68C95C23}" dt="2024-07-21T23:27:32.619" v="828" actId="113"/>
          <ac:spMkLst>
            <pc:docMk/>
            <pc:sldMk cId="630471674" sldId="260"/>
            <ac:spMk id="3" creationId="{4BBF9D33-8DF2-46D8-3314-68D0038D4BC3}"/>
          </ac:spMkLst>
        </pc:spChg>
      </pc:sldChg>
      <pc:sldChg chg="modSp mod">
        <pc:chgData name="Ceejay Palmer" userId="062c8be6d52f0922" providerId="LiveId" clId="{B05B25CB-D60A-42E1-AB07-37AE68C95C23}" dt="2024-07-21T23:18:34.581" v="613"/>
        <pc:sldMkLst>
          <pc:docMk/>
          <pc:sldMk cId="2477485989" sldId="261"/>
        </pc:sldMkLst>
        <pc:graphicFrameChg chg="mod modGraphic">
          <ac:chgData name="Ceejay Palmer" userId="062c8be6d52f0922" providerId="LiveId" clId="{B05B25CB-D60A-42E1-AB07-37AE68C95C23}" dt="2024-07-21T23:18:34.581" v="613"/>
          <ac:graphicFrameMkLst>
            <pc:docMk/>
            <pc:sldMk cId="2477485989" sldId="261"/>
            <ac:graphicFrameMk id="4" creationId="{A53B653B-4521-83BE-7A10-E0A3A9C246D0}"/>
          </ac:graphicFrameMkLst>
        </pc:graphicFrameChg>
      </pc:sldChg>
      <pc:sldChg chg="addSp modSp mod">
        <pc:chgData name="Ceejay Palmer" userId="062c8be6d52f0922" providerId="LiveId" clId="{B05B25CB-D60A-42E1-AB07-37AE68C95C23}" dt="2024-07-21T23:24:09.284" v="619" actId="1076"/>
        <pc:sldMkLst>
          <pc:docMk/>
          <pc:sldMk cId="2916986002" sldId="262"/>
        </pc:sldMkLst>
        <pc:spChg chg="mod">
          <ac:chgData name="Ceejay Palmer" userId="062c8be6d52f0922" providerId="LiveId" clId="{B05B25CB-D60A-42E1-AB07-37AE68C95C23}" dt="2024-07-21T23:23:55.973" v="614" actId="20577"/>
          <ac:spMkLst>
            <pc:docMk/>
            <pc:sldMk cId="2916986002" sldId="262"/>
            <ac:spMk id="3" creationId="{7E073560-6238-CEC5-FEEE-136A29552665}"/>
          </ac:spMkLst>
        </pc:spChg>
        <pc:graphicFrameChg chg="add mod">
          <ac:chgData name="Ceejay Palmer" userId="062c8be6d52f0922" providerId="LiveId" clId="{B05B25CB-D60A-42E1-AB07-37AE68C95C23}" dt="2024-07-21T23:24:09.284" v="619" actId="1076"/>
          <ac:graphicFrameMkLst>
            <pc:docMk/>
            <pc:sldMk cId="2916986002" sldId="262"/>
            <ac:graphicFrameMk id="4" creationId="{98DC336B-C2F6-0685-9B46-81E32D339860}"/>
          </ac:graphicFrameMkLst>
        </pc:graphicFrameChg>
      </pc:sldChg>
      <pc:sldChg chg="modSp mod">
        <pc:chgData name="Ceejay Palmer" userId="062c8be6d52f0922" providerId="LiveId" clId="{B05B25CB-D60A-42E1-AB07-37AE68C95C23}" dt="2024-07-21T23:27:19.914" v="827" actId="20577"/>
        <pc:sldMkLst>
          <pc:docMk/>
          <pc:sldMk cId="1899496498" sldId="263"/>
        </pc:sldMkLst>
        <pc:spChg chg="mod">
          <ac:chgData name="Ceejay Palmer" userId="062c8be6d52f0922" providerId="LiveId" clId="{B05B25CB-D60A-42E1-AB07-37AE68C95C23}" dt="2024-07-21T23:27:19.914" v="827" actId="20577"/>
          <ac:spMkLst>
            <pc:docMk/>
            <pc:sldMk cId="1899496498" sldId="263"/>
            <ac:spMk id="3" creationId="{4BBF9D33-8DF2-46D8-3314-68D0038D4BC3}"/>
          </ac:spMkLst>
        </pc:spChg>
      </pc:sldChg>
      <pc:sldChg chg="modSp mod">
        <pc:chgData name="Ceejay Palmer" userId="062c8be6d52f0922" providerId="LiveId" clId="{B05B25CB-D60A-42E1-AB07-37AE68C95C23}" dt="2024-07-23T20:47:10.690" v="885" actId="20577"/>
        <pc:sldMkLst>
          <pc:docMk/>
          <pc:sldMk cId="2900859491" sldId="264"/>
        </pc:sldMkLst>
        <pc:graphicFrameChg chg="modGraphic">
          <ac:chgData name="Ceejay Palmer" userId="062c8be6d52f0922" providerId="LiveId" clId="{B05B25CB-D60A-42E1-AB07-37AE68C95C23}" dt="2024-07-23T20:47:10.690" v="885" actId="20577"/>
          <ac:graphicFrameMkLst>
            <pc:docMk/>
            <pc:sldMk cId="2900859491" sldId="264"/>
            <ac:graphicFrameMk id="4" creationId="{5287016A-FCF3-A889-2E24-8DDD563EF678}"/>
          </ac:graphicFrameMkLst>
        </pc:graphicFrameChg>
      </pc:sldChg>
      <pc:sldChg chg="modSp mod">
        <pc:chgData name="Ceejay Palmer" userId="062c8be6d52f0922" providerId="LiveId" clId="{B05B25CB-D60A-42E1-AB07-37AE68C95C23}" dt="2024-07-23T20:48:43.381" v="1068" actId="20577"/>
        <pc:sldMkLst>
          <pc:docMk/>
          <pc:sldMk cId="2170026377" sldId="265"/>
        </pc:sldMkLst>
        <pc:spChg chg="mod">
          <ac:chgData name="Ceejay Palmer" userId="062c8be6d52f0922" providerId="LiveId" clId="{B05B25CB-D60A-42E1-AB07-37AE68C95C23}" dt="2024-07-23T20:48:43.381" v="1068" actId="20577"/>
          <ac:spMkLst>
            <pc:docMk/>
            <pc:sldMk cId="2170026377" sldId="265"/>
            <ac:spMk id="3" creationId="{5BEF9403-3848-6218-4457-C177F7EDE0FE}"/>
          </ac:spMkLst>
        </pc:spChg>
      </pc:sldChg>
      <pc:sldChg chg="modSp mod">
        <pc:chgData name="Ceejay Palmer" userId="062c8be6d52f0922" providerId="LiveId" clId="{B05B25CB-D60A-42E1-AB07-37AE68C95C23}" dt="2024-07-23T20:54:30.365" v="1884" actId="20577"/>
        <pc:sldMkLst>
          <pc:docMk/>
          <pc:sldMk cId="1864712303" sldId="266"/>
        </pc:sldMkLst>
        <pc:spChg chg="mod">
          <ac:chgData name="Ceejay Palmer" userId="062c8be6d52f0922" providerId="LiveId" clId="{B05B25CB-D60A-42E1-AB07-37AE68C95C23}" dt="2024-07-23T20:54:30.365" v="1884" actId="20577"/>
          <ac:spMkLst>
            <pc:docMk/>
            <pc:sldMk cId="1864712303" sldId="266"/>
            <ac:spMk id="3" creationId="{68B7797D-5A7A-E5D6-11FA-BE06C54904CF}"/>
          </ac:spMkLst>
        </pc:spChg>
      </pc:sldChg>
    </pc:docChg>
  </pc:docChgLst>
  <pc:docChgLst>
    <pc:chgData name="Ryan, Michael J" userId="S::mryan47@gatech.edu::8e35f3ba-8384-4c3a-9beb-47e491e5204f" providerId="AD" clId="Web-{4B8AB536-369D-4D38-A202-F01DF83D0C01}"/>
    <pc:docChg chg="addSld modSld sldOrd">
      <pc:chgData name="Ryan, Michael J" userId="S::mryan47@gatech.edu::8e35f3ba-8384-4c3a-9beb-47e491e5204f" providerId="AD" clId="Web-{4B8AB536-369D-4D38-A202-F01DF83D0C01}" dt="2022-11-07T20:04:35.424" v="14"/>
      <pc:docMkLst>
        <pc:docMk/>
      </pc:docMkLst>
      <pc:sldChg chg="ord">
        <pc:chgData name="Ryan, Michael J" userId="S::mryan47@gatech.edu::8e35f3ba-8384-4c3a-9beb-47e491e5204f" providerId="AD" clId="Web-{4B8AB536-369D-4D38-A202-F01DF83D0C01}" dt="2022-11-07T20:04:35.424" v="14"/>
        <pc:sldMkLst>
          <pc:docMk/>
          <pc:sldMk cId="780547761" sldId="268"/>
        </pc:sldMkLst>
      </pc:sldChg>
      <pc:sldChg chg="modSp new">
        <pc:chgData name="Ryan, Michael J" userId="S::mryan47@gatech.edu::8e35f3ba-8384-4c3a-9beb-47e491e5204f" providerId="AD" clId="Web-{4B8AB536-369D-4D38-A202-F01DF83D0C01}" dt="2022-11-07T20:04:02.595" v="13" actId="20577"/>
        <pc:sldMkLst>
          <pc:docMk/>
          <pc:sldMk cId="651892745" sldId="269"/>
        </pc:sldMkLst>
        <pc:spChg chg="mod">
          <ac:chgData name="Ryan, Michael J" userId="S::mryan47@gatech.edu::8e35f3ba-8384-4c3a-9beb-47e491e5204f" providerId="AD" clId="Web-{4B8AB536-369D-4D38-A202-F01DF83D0C01}" dt="2022-11-07T20:03:58.376" v="11" actId="20577"/>
          <ac:spMkLst>
            <pc:docMk/>
            <pc:sldMk cId="651892745" sldId="269"/>
            <ac:spMk id="2" creationId="{3110671C-3C6F-16F0-0F16-CD5E54625D04}"/>
          </ac:spMkLst>
        </pc:spChg>
        <pc:spChg chg="mod">
          <ac:chgData name="Ryan, Michael J" userId="S::mryan47@gatech.edu::8e35f3ba-8384-4c3a-9beb-47e491e5204f" providerId="AD" clId="Web-{4B8AB536-369D-4D38-A202-F01DF83D0C01}" dt="2022-11-07T20:04:02.595" v="13" actId="20577"/>
          <ac:spMkLst>
            <pc:docMk/>
            <pc:sldMk cId="651892745" sldId="269"/>
            <ac:spMk id="3" creationId="{606E3B0F-9A7D-D85C-5006-769C7F7DD68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Question 6 - Pen Data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Sheet1!$A$2:$I$2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Sheet1!$A$3:$I$3</c:f>
              <c:numCache>
                <c:formatCode>General</c:formatCode>
                <c:ptCount val="9"/>
                <c:pt idx="0">
                  <c:v>0</c:v>
                </c:pt>
                <c:pt idx="1">
                  <c:v>0.83179000000000003</c:v>
                </c:pt>
                <c:pt idx="2">
                  <c:v>0.89279600000000003</c:v>
                </c:pt>
                <c:pt idx="3">
                  <c:v>0.97199999999999998</c:v>
                </c:pt>
                <c:pt idx="4">
                  <c:v>0.97</c:v>
                </c:pt>
                <c:pt idx="5">
                  <c:v>0.96599999999999997</c:v>
                </c:pt>
                <c:pt idx="6">
                  <c:v>0.96399999999999997</c:v>
                </c:pt>
                <c:pt idx="7">
                  <c:v>0.96</c:v>
                </c:pt>
                <c:pt idx="8">
                  <c:v>0.96199999999999997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13-4B38-9A82-A2769C448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3270784"/>
        <c:axId val="723267904"/>
      </c:lineChart>
      <c:catAx>
        <c:axId val="723270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Perceptrons at the</a:t>
                </a:r>
                <a:r>
                  <a:rPr lang="en-US" baseline="0"/>
                  <a:t> Hidden Layer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267904"/>
        <c:crosses val="autoZero"/>
        <c:auto val="1"/>
        <c:lblAlgn val="ctr"/>
        <c:lblOffset val="100"/>
        <c:noMultiLvlLbl val="0"/>
      </c:catAx>
      <c:valAx>
        <c:axId val="7232679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270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Question 6 - Car Data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Sheet1!$B$13:$J$13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Sheet1!$B$15:$J$15</c:f>
              <c:numCache>
                <c:formatCode>General</c:formatCode>
                <c:ptCount val="9"/>
                <c:pt idx="0">
                  <c:v>0.7</c:v>
                </c:pt>
                <c:pt idx="1">
                  <c:v>0.95799999999999996</c:v>
                </c:pt>
                <c:pt idx="2">
                  <c:v>0.97499999999999998</c:v>
                </c:pt>
                <c:pt idx="3">
                  <c:v>0.97199999999999998</c:v>
                </c:pt>
                <c:pt idx="4">
                  <c:v>0.97</c:v>
                </c:pt>
                <c:pt idx="5">
                  <c:v>0.96599999999999997</c:v>
                </c:pt>
                <c:pt idx="6">
                  <c:v>0.96399999999999997</c:v>
                </c:pt>
                <c:pt idx="7">
                  <c:v>0.96</c:v>
                </c:pt>
                <c:pt idx="8">
                  <c:v>0.96199999999999997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33-4816-BCF8-B908ABC33C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3091968"/>
        <c:axId val="663091008"/>
      </c:lineChart>
      <c:catAx>
        <c:axId val="66309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Perceptrons at the Hidden Layer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091008"/>
        <c:crosses val="autoZero"/>
        <c:auto val="1"/>
        <c:lblAlgn val="ctr"/>
        <c:lblOffset val="100"/>
        <c:noMultiLvlLbl val="0"/>
      </c:catAx>
      <c:valAx>
        <c:axId val="6630910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09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68BE-1F29-7C6C-3B10-EEA0FBBAD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21320-C809-D2B6-0451-6180AD6C6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11B8-902E-FD28-FACE-26588135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0BF3-A320-3A5C-E2E2-ED6F8526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A5F0-E4D7-F0A4-BD5E-F44E7217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5407-6DA8-6107-4A71-C954A7FB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0F950-EBD5-E9FF-8521-9B63135B3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6EA14-F3AF-C1BD-3624-8F2C517D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256E2-2954-9FF5-8EFD-58B188D0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A50B-171D-4C10-FC8E-BF116A77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2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E4997-A6FD-1699-2C71-FB7D50F78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21DD4-6CFE-77BA-89B9-B7E98B86A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9EC5-D194-FA1A-73E7-4298A00A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BD3D-ADFB-B04A-9D53-E72473CB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A449-82D5-82C3-2ABD-3FFADB5F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E1B7-3888-DBF0-48AA-34C92D10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75CD-641B-CF01-C420-DB1596ED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DA9C-48F7-0640-D299-0789DA32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BE52-26E6-B550-0C33-09EA30AB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D46C-B950-C835-7423-7EB58DC1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2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C32B-AAA7-6515-D73E-AFEF4A23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A0666-3189-4BF8-77C1-498A43FB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5EFE-3990-99C8-5DF3-EC5D45D6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3943-A26F-B9B3-574E-4748134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18D5-4A1A-9B47-814F-F7E65705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CF9-A0A1-30AF-4F5B-98A485EE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DBEC-6DFC-C27C-958A-81EF585F3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A7768-EF5E-01F9-4DE7-59C6C9B05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7597-7F0E-F505-DC2A-BAD14880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4D82C-6062-FA65-63CC-921A1645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CC43-0F6F-CDBB-8501-A9D951D1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9975-517C-0E40-CFF2-E7EAFBC2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9985-BB26-3028-2DB3-FCF98B8CF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B3D59-B31E-DBDC-2696-05B4A0986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F2D14-B9DA-FA91-C293-10A548B9A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47802-02B9-8368-C310-205C8CB27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A1CC2-2679-0CC3-CB0C-16E0EF6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C65FA-F5ED-809C-5FDE-EA553143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1D29D-8E1A-BFB8-230A-7C351626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4283-DE15-E98B-0F82-93825CEC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D85FE-0A4A-DF01-4393-4FAD58A2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F7A94-BF40-E172-350B-8AA6047D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40026-ED6C-06B8-2252-162B3592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707FB-66F1-384F-D215-8ACB7445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9791A-9921-DC79-D820-1F2765CB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F0842-F8AC-3E41-74E8-A252D7CD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9EB6-25F8-F933-BE7D-741CDDB6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767F-4680-30CC-15AC-9BAC17A5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B1826-D3E9-2498-C706-849EE1BB8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EB427-A2C6-3734-E8F4-2096AB93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F1638-64A8-5150-DBB0-C855D798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E7318-DDE1-AE74-7ED6-6CB552F9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96B0-6F02-FFE0-EE05-F12DD8CE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9FB81-D15F-893A-4FEC-2D5FCFC85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01E6B-095F-4C80-3009-9D8283D92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17226-2A7A-3F92-AABD-5BBE621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12025-0EA2-9247-449B-FFE137B8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A221-15DD-E749-E64E-D9FB281B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0D249-932E-15F7-B08C-4605435B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82610-0006-9F8B-F57D-6B8FD691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BC2A5-14A0-AC59-52A0-FA7B9D735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1EB0-0461-CD43-85FB-D0CB8276650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921A-E164-5E0F-EC73-8D4CA100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D71E3-3577-2A51-4AE8-1780FE6C7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8A61-4D08-4D16-8645-BCA836AC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D7185-6E2D-978D-5F87-F4759A867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Name: Cordell Palmer</a:t>
            </a:r>
          </a:p>
          <a:p>
            <a:r>
              <a:rPr lang="en-US" dirty="0"/>
              <a:t>Your GT Username: 903381043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0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A156-9932-5670-6F9E-80925054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9403-3848-6218-4457-C177F7ED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without a hidden layer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Answer: The neural net was able to predict the expected output of the XOR function with 2 inputs half of the time across all testing iterations, with 50% accuracy.</a:t>
            </a:r>
          </a:p>
        </p:txBody>
      </p:sp>
    </p:spTree>
    <p:extLst>
      <p:ext uri="{BB962C8B-B14F-4D97-AF65-F5344CB8AC3E}">
        <p14:creationId xmlns:p14="http://schemas.microsoft.com/office/powerpoint/2010/main" val="217002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8AAA-C20E-33D9-B73C-E7B85273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797D-5A7A-E5D6-11FA-BE06C549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 a hidden layer</a:t>
            </a:r>
            <a:r>
              <a:rPr lang="en-US" dirty="0"/>
              <a:t>. Are the results what you expected? Explain your observation.</a:t>
            </a:r>
          </a:p>
          <a:p>
            <a:pPr marL="0" indent="0">
              <a:buNone/>
            </a:pPr>
            <a:r>
              <a:rPr lang="en-US" dirty="0"/>
              <a:t>Answer: The neural slowly began to better predict the two-input XOR function up to 60% of the time being correct. However, there seems to be very little growth of accuracy even up to 100 perceptrons in a single hidden layer, given that at 50 perceptrons, the neural net was able to yield 5% better accuracy from 10 perceptrons. In theory, a neural net with at least 1 hidden layer should be able to learn XOR. The discrepancy can be due to too high of a learning </a:t>
            </a:r>
            <a:r>
              <a:rPr lang="en-US"/>
              <a:t>rate and random weight initialization.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1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D8B4-C476-381F-FBCD-8DEC94EE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FFD9-2217-ADAB-57ED-263EC991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the name and the source of the dataset that you’ve chosen.</a:t>
            </a:r>
          </a:p>
          <a:p>
            <a:r>
              <a:rPr lang="en-US" dirty="0"/>
              <a:t>Name: ______</a:t>
            </a:r>
          </a:p>
          <a:p>
            <a:r>
              <a:rPr lang="en-US" dirty="0"/>
              <a:t>Source (e.g., URLs): ______</a:t>
            </a:r>
          </a:p>
          <a:p>
            <a:r>
              <a:rPr lang="en-US" dirty="0"/>
              <a:t>Briefly describe the dataset: _____</a:t>
            </a:r>
          </a:p>
        </p:txBody>
      </p:sp>
    </p:spTree>
    <p:extLst>
      <p:ext uri="{BB962C8B-B14F-4D97-AF65-F5344CB8AC3E}">
        <p14:creationId xmlns:p14="http://schemas.microsoft.com/office/powerpoint/2010/main" val="305007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671C-3C6F-16F0-0F16-CD5E5462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8 (extra credit): Run Stats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3B0F-9A7D-D85C-5006-769C7F7D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ea typeface="+mn-lt"/>
                <a:cs typeface="+mn-lt"/>
              </a:rPr>
              <a:t>Max accuracy: _______</a:t>
            </a:r>
          </a:p>
          <a:p>
            <a:pPr lvl="1"/>
            <a:r>
              <a:rPr lang="en-US" dirty="0">
                <a:ea typeface="+mn-lt"/>
                <a:cs typeface="+mn-lt"/>
              </a:rPr>
              <a:t>Average accuracy: _______</a:t>
            </a:r>
          </a:p>
          <a:p>
            <a:pPr lvl="1"/>
            <a:r>
              <a:rPr lang="en-US" dirty="0">
                <a:ea typeface="+mn-lt"/>
                <a:cs typeface="+mn-lt"/>
              </a:rPr>
              <a:t>Standard deviation: 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9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3A04-FF07-7672-4D32-1D0F4C52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882F-B0CC-7870-3441-05CF1EED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how to run the code that you’ve set up to train the selected dataset.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7805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9F57-9210-FAA5-4E81-C3590F76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Learning With Restarts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8D6B-C36B-425E-BF07-2C3959FD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 accuracy: 0.909949</a:t>
            </a:r>
          </a:p>
          <a:p>
            <a:pPr lvl="1"/>
            <a:r>
              <a:rPr lang="en-US" dirty="0"/>
              <a:t>Average accuracy: 0.905660</a:t>
            </a:r>
          </a:p>
          <a:p>
            <a:pPr lvl="1"/>
            <a:r>
              <a:rPr lang="en-US" dirty="0"/>
              <a:t>Standard deviation: 0.002505</a:t>
            </a:r>
          </a:p>
          <a:p>
            <a:pPr marL="514350" indent="-514350">
              <a:buAutoNum type="arabicPeriod"/>
            </a:pPr>
            <a:r>
              <a:rPr lang="en-US" b="1" dirty="0" err="1">
                <a:solidFill>
                  <a:schemeClr val="accent1"/>
                </a:solidFill>
              </a:rPr>
              <a:t>testCarData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 accuracy: 0.995000</a:t>
            </a:r>
          </a:p>
          <a:p>
            <a:pPr lvl="1"/>
            <a:r>
              <a:rPr lang="en-US" dirty="0"/>
              <a:t>Average accuracy: 0.991000</a:t>
            </a:r>
          </a:p>
          <a:p>
            <a:pPr lvl="1"/>
            <a:r>
              <a:rPr lang="en-US" dirty="0"/>
              <a:t>Standard deviation: 0.003742</a:t>
            </a:r>
          </a:p>
        </p:txBody>
      </p:sp>
    </p:spTree>
    <p:extLst>
      <p:ext uri="{BB962C8B-B14F-4D97-AF65-F5344CB8AC3E}">
        <p14:creationId xmlns:p14="http://schemas.microsoft.com/office/powerpoint/2010/main" val="425825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B653B-4521-83BE-7A10-E0A3A9C24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341001"/>
              </p:ext>
            </p:extLst>
          </p:nvPr>
        </p:nvGraphicFramePr>
        <p:xfrm>
          <a:off x="838200" y="3181607"/>
          <a:ext cx="10279571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0.841052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0.899657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0.892796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0.892796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0.009487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0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learning curve for </a:t>
            </a:r>
            <a:r>
              <a:rPr lang="en-US" b="1" dirty="0">
                <a:solidFill>
                  <a:schemeClr val="accent1"/>
                </a:solidFill>
              </a:rPr>
              <a:t>testPenData </a:t>
            </a:r>
            <a:r>
              <a:rPr lang="en-US" dirty="0"/>
              <a:t>where the number of hidden layer perceptrons is the independent variable and the average accuracy is the dependent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720FB13-973E-1883-5356-F6A07B704B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377851"/>
              </p:ext>
            </p:extLst>
          </p:nvPr>
        </p:nvGraphicFramePr>
        <p:xfrm>
          <a:off x="2856269" y="2964426"/>
          <a:ext cx="6907163" cy="389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546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 </a:t>
            </a:r>
            <a:r>
              <a:rPr lang="en-US" dirty="0"/>
              <a:t>The average accuracy appears to sharply increase between the range of 0 and 15 perceptrons in the hidden layer, hitting a ceiling at about 15 perceptrons with no meaningful difference or increase in accuracy occurring between 15 and 40 perceptrons.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7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B653B-4521-83BE-7A10-E0A3A9C24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926529"/>
              </p:ext>
            </p:extLst>
          </p:nvPr>
        </p:nvGraphicFramePr>
        <p:xfrm>
          <a:off x="838200" y="2927607"/>
          <a:ext cx="10279571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0.009798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0.009487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8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learning curve for </a:t>
            </a:r>
            <a:r>
              <a:rPr lang="en-US" b="1" dirty="0">
                <a:solidFill>
                  <a:schemeClr val="accent1"/>
                </a:solidFill>
              </a:rPr>
              <a:t>testCarData </a:t>
            </a:r>
            <a:r>
              <a:rPr lang="en-US" dirty="0"/>
              <a:t>where the number of hidden layer perceptrons is the independent variable and the average accuracy is the dependent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DC336B-C2F6-0685-9B46-81E32D3398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6328615"/>
              </p:ext>
            </p:extLst>
          </p:nvPr>
        </p:nvGraphicFramePr>
        <p:xfrm>
          <a:off x="3377379" y="2603500"/>
          <a:ext cx="6838335" cy="425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698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 </a:t>
            </a:r>
            <a:r>
              <a:rPr lang="en-US" dirty="0"/>
              <a:t>There’s a significant increase in average accuracy when the number of perceptrons in the hidden layer increases from 0 to 10. This time at 10 perceptrons, the neural net appears to plateau, in contrast to pen data plateauing at 15 perceptrons. </a:t>
            </a:r>
          </a:p>
        </p:txBody>
      </p:sp>
    </p:spTree>
    <p:extLst>
      <p:ext uri="{BB962C8B-B14F-4D97-AF65-F5344CB8AC3E}">
        <p14:creationId xmlns:p14="http://schemas.microsoft.com/office/powerpoint/2010/main" val="189949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FDCA-EB9C-FE91-20CE-16CE1051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0F6F-3394-E2F7-6561-09BF68931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max accuracy, average accuracy, and standard deviation of the neural net that you have trained with 1) no hidden layer, and 2) a hidden layer with various amount of perceptrons (at least 3 different amounts)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87016A-FCF3-A889-2E24-8DDD563EF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41491"/>
              </p:ext>
            </p:extLst>
          </p:nvPr>
        </p:nvGraphicFramePr>
        <p:xfrm>
          <a:off x="956214" y="3641173"/>
          <a:ext cx="99608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69">
                  <a:extLst>
                    <a:ext uri="{9D8B030D-6E8A-4147-A177-3AD203B41FA5}">
                      <a16:colId xmlns:a16="http://schemas.microsoft.com/office/drawing/2014/main" val="3429959564"/>
                    </a:ext>
                  </a:extLst>
                </a:gridCol>
                <a:gridCol w="2051824">
                  <a:extLst>
                    <a:ext uri="{9D8B030D-6E8A-4147-A177-3AD203B41FA5}">
                      <a16:colId xmlns:a16="http://schemas.microsoft.com/office/drawing/2014/main" val="2275662110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923054707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093576241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3295709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Hidden Layer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6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perceptrons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0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1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09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0.122474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57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85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cd04f37-61de-4efe-8deb-41caa9b443e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48A6A150DE2B4D9E39EBD463A4E71C" ma:contentTypeVersion="7" ma:contentTypeDescription="Create a new document." ma:contentTypeScope="" ma:versionID="a15653001aa0b3746dee938cebba7eea">
  <xsd:schema xmlns:xsd="http://www.w3.org/2001/XMLSchema" xmlns:xs="http://www.w3.org/2001/XMLSchema" xmlns:p="http://schemas.microsoft.com/office/2006/metadata/properties" xmlns:ns2="3cd04f37-61de-4efe-8deb-41caa9b443e6" targetNamespace="http://schemas.microsoft.com/office/2006/metadata/properties" ma:root="true" ma:fieldsID="b211b56fd2ae32ec40bcfadbf36bf3ec" ns2:_="">
    <xsd:import namespace="3cd04f37-61de-4efe-8deb-41caa9b443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d04f37-61de-4efe-8deb-41caa9b44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D64FAB-7221-4C50-8C9C-CC74698F23CF}">
  <ds:schemaRefs>
    <ds:schemaRef ds:uri="http://schemas.microsoft.com/office/2006/metadata/properties"/>
    <ds:schemaRef ds:uri="http://schemas.microsoft.com/office/infopath/2007/PartnerControls"/>
    <ds:schemaRef ds:uri="3cd04f37-61de-4efe-8deb-41caa9b443e6"/>
  </ds:schemaRefs>
</ds:datastoreItem>
</file>

<file path=customXml/itemProps2.xml><?xml version="1.0" encoding="utf-8"?>
<ds:datastoreItem xmlns:ds="http://schemas.openxmlformats.org/officeDocument/2006/customXml" ds:itemID="{2C8C551B-A7EB-4714-A850-95836CCFC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d04f37-61de-4efe-8deb-41caa9b443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F5940B-7EB4-4A2B-BFAE-53D59BF17B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5723</TotalTime>
  <Words>798</Words>
  <Application>Microsoft Office PowerPoint</Application>
  <PresentationFormat>Widescreen</PresentationFormat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Neural Net Report</vt:lpstr>
      <vt:lpstr>Question 5: Learning With Restarts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7 (extra credit): Learning XOR</vt:lpstr>
      <vt:lpstr>Question 7 (extra credit): Learning XOR</vt:lpstr>
      <vt:lpstr>Question 7 (extra credit): Learning XOR</vt:lpstr>
      <vt:lpstr>Question 8 (extra credit): Novel Dataset</vt:lpstr>
      <vt:lpstr>Question 8 (extra credit): Run Stats</vt:lpstr>
      <vt:lpstr>Question 8 (extra credit): Novel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 Report</dc:title>
  <dc:creator>Dang, Ha H</dc:creator>
  <cp:lastModifiedBy>Ceejay Palmer</cp:lastModifiedBy>
  <cp:revision>13</cp:revision>
  <dcterms:created xsi:type="dcterms:W3CDTF">2022-11-05T15:55:17Z</dcterms:created>
  <dcterms:modified xsi:type="dcterms:W3CDTF">2024-07-23T20:54:32Z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0x0101006848A6A150DE2B4D9E39EBD463A4E71C</vt:lpwstr>
  </property>
  <property fmtid="{D5CDD505-2E9C-101B-9397-08002B2CF9AE}" pid="3" name="MediaServiceImageTags">
    <vt:lpwstr/>
  </property>
</Properties>
</file>