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arnett" userId="190cc22740fbed76" providerId="LiveId" clId="{166FB49B-F217-46CB-B9EE-0D3523CA7A37}"/>
    <pc:docChg chg="custSel addSld modSld">
      <pc:chgData name="Christopher Barnett" userId="190cc22740fbed76" providerId="LiveId" clId="{166FB49B-F217-46CB-B9EE-0D3523CA7A37}" dt="2023-05-19T18:46:46.971" v="534" actId="1076"/>
      <pc:docMkLst>
        <pc:docMk/>
      </pc:docMkLst>
      <pc:sldChg chg="addSp delSp modSp mod modClrScheme chgLayout">
        <pc:chgData name="Christopher Barnett" userId="190cc22740fbed76" providerId="LiveId" clId="{166FB49B-F217-46CB-B9EE-0D3523CA7A37}" dt="2023-05-19T18:42:24.656" v="9" actId="20577"/>
        <pc:sldMkLst>
          <pc:docMk/>
          <pc:sldMk cId="358937817" sldId="258"/>
        </pc:sldMkLst>
        <pc:spChg chg="del mod ord">
          <ac:chgData name="Christopher Barnett" userId="190cc22740fbed76" providerId="LiveId" clId="{166FB49B-F217-46CB-B9EE-0D3523CA7A37}" dt="2023-05-19T18:42:09.882" v="0" actId="700"/>
          <ac:spMkLst>
            <pc:docMk/>
            <pc:sldMk cId="358937817" sldId="258"/>
            <ac:spMk id="2" creationId="{9E4E856D-B4B5-2791-B3DE-8B656E96F89C}"/>
          </ac:spMkLst>
        </pc:spChg>
        <pc:spChg chg="del mod ord">
          <ac:chgData name="Christopher Barnett" userId="190cc22740fbed76" providerId="LiveId" clId="{166FB49B-F217-46CB-B9EE-0D3523CA7A37}" dt="2023-05-19T18:42:09.882" v="0" actId="700"/>
          <ac:spMkLst>
            <pc:docMk/>
            <pc:sldMk cId="358937817" sldId="258"/>
            <ac:spMk id="3" creationId="{8B1D6594-C259-3C0A-F3B1-F343FAE09744}"/>
          </ac:spMkLst>
        </pc:spChg>
        <pc:spChg chg="add del mod ord">
          <ac:chgData name="Christopher Barnett" userId="190cc22740fbed76" providerId="LiveId" clId="{166FB49B-F217-46CB-B9EE-0D3523CA7A37}" dt="2023-05-19T18:42:19.710" v="1" actId="700"/>
          <ac:spMkLst>
            <pc:docMk/>
            <pc:sldMk cId="358937817" sldId="258"/>
            <ac:spMk id="4" creationId="{896C603E-87F9-0551-4239-39703330475B}"/>
          </ac:spMkLst>
        </pc:spChg>
        <pc:spChg chg="add del mod ord">
          <ac:chgData name="Christopher Barnett" userId="190cc22740fbed76" providerId="LiveId" clId="{166FB49B-F217-46CB-B9EE-0D3523CA7A37}" dt="2023-05-19T18:42:19.710" v="1" actId="700"/>
          <ac:spMkLst>
            <pc:docMk/>
            <pc:sldMk cId="358937817" sldId="258"/>
            <ac:spMk id="5" creationId="{7F0BB665-33A9-8D79-BFAB-7ECF84DECB06}"/>
          </ac:spMkLst>
        </pc:spChg>
        <pc:spChg chg="add mod ord">
          <ac:chgData name="Christopher Barnett" userId="190cc22740fbed76" providerId="LiveId" clId="{166FB49B-F217-46CB-B9EE-0D3523CA7A37}" dt="2023-05-19T18:42:24.656" v="9" actId="20577"/>
          <ac:spMkLst>
            <pc:docMk/>
            <pc:sldMk cId="358937817" sldId="258"/>
            <ac:spMk id="6" creationId="{8EE61881-5097-FEE4-3692-C2795B1127D0}"/>
          </ac:spMkLst>
        </pc:spChg>
        <pc:spChg chg="add mod ord">
          <ac:chgData name="Christopher Barnett" userId="190cc22740fbed76" providerId="LiveId" clId="{166FB49B-F217-46CB-B9EE-0D3523CA7A37}" dt="2023-05-19T18:42:19.710" v="1" actId="700"/>
          <ac:spMkLst>
            <pc:docMk/>
            <pc:sldMk cId="358937817" sldId="258"/>
            <ac:spMk id="7" creationId="{4BAAEB80-0D0D-06C8-4862-9C7C8A9DB5F7}"/>
          </ac:spMkLst>
        </pc:spChg>
      </pc:sldChg>
      <pc:sldChg chg="modSp new mod">
        <pc:chgData name="Christopher Barnett" userId="190cc22740fbed76" providerId="LiveId" clId="{166FB49B-F217-46CB-B9EE-0D3523CA7A37}" dt="2023-05-19T18:42:44.064" v="32" actId="20577"/>
        <pc:sldMkLst>
          <pc:docMk/>
          <pc:sldMk cId="1583284846" sldId="259"/>
        </pc:sldMkLst>
        <pc:spChg chg="mod">
          <ac:chgData name="Christopher Barnett" userId="190cc22740fbed76" providerId="LiveId" clId="{166FB49B-F217-46CB-B9EE-0D3523CA7A37}" dt="2023-05-19T18:42:44.064" v="32" actId="20577"/>
          <ac:spMkLst>
            <pc:docMk/>
            <pc:sldMk cId="1583284846" sldId="259"/>
            <ac:spMk id="2" creationId="{52D29535-F2B7-E1E0-B4B9-0368D8A80D67}"/>
          </ac:spMkLst>
        </pc:spChg>
      </pc:sldChg>
      <pc:sldChg chg="modSp new mod">
        <pc:chgData name="Christopher Barnett" userId="190cc22740fbed76" providerId="LiveId" clId="{166FB49B-F217-46CB-B9EE-0D3523CA7A37}" dt="2023-05-19T18:44:18.784" v="46" actId="20577"/>
        <pc:sldMkLst>
          <pc:docMk/>
          <pc:sldMk cId="1610446602" sldId="260"/>
        </pc:sldMkLst>
        <pc:spChg chg="mod">
          <ac:chgData name="Christopher Barnett" userId="190cc22740fbed76" providerId="LiveId" clId="{166FB49B-F217-46CB-B9EE-0D3523CA7A37}" dt="2023-05-19T18:44:18.784" v="46" actId="20577"/>
          <ac:spMkLst>
            <pc:docMk/>
            <pc:sldMk cId="1610446602" sldId="260"/>
            <ac:spMk id="2" creationId="{D84D332B-44BB-76A9-D027-B217AF0EAA4C}"/>
          </ac:spMkLst>
        </pc:spChg>
      </pc:sldChg>
      <pc:sldChg chg="modSp new mod">
        <pc:chgData name="Christopher Barnett" userId="190cc22740fbed76" providerId="LiveId" clId="{166FB49B-F217-46CB-B9EE-0D3523CA7A37}" dt="2023-05-19T18:44:27.288" v="55" actId="20577"/>
        <pc:sldMkLst>
          <pc:docMk/>
          <pc:sldMk cId="3652841800" sldId="261"/>
        </pc:sldMkLst>
        <pc:spChg chg="mod">
          <ac:chgData name="Christopher Barnett" userId="190cc22740fbed76" providerId="LiveId" clId="{166FB49B-F217-46CB-B9EE-0D3523CA7A37}" dt="2023-05-19T18:44:27.288" v="55" actId="20577"/>
          <ac:spMkLst>
            <pc:docMk/>
            <pc:sldMk cId="3652841800" sldId="261"/>
            <ac:spMk id="2" creationId="{3C04FB17-BE31-46D7-3433-8B9E98AF3C6B}"/>
          </ac:spMkLst>
        </pc:spChg>
      </pc:sldChg>
      <pc:sldChg chg="modSp new mod">
        <pc:chgData name="Christopher Barnett" userId="190cc22740fbed76" providerId="LiveId" clId="{166FB49B-F217-46CB-B9EE-0D3523CA7A37}" dt="2023-05-19T18:46:46.971" v="534" actId="1076"/>
        <pc:sldMkLst>
          <pc:docMk/>
          <pc:sldMk cId="94007619" sldId="262"/>
        </pc:sldMkLst>
        <pc:spChg chg="mod">
          <ac:chgData name="Christopher Barnett" userId="190cc22740fbed76" providerId="LiveId" clId="{166FB49B-F217-46CB-B9EE-0D3523CA7A37}" dt="2023-05-19T18:46:39.781" v="533" actId="14100"/>
          <ac:spMkLst>
            <pc:docMk/>
            <pc:sldMk cId="94007619" sldId="262"/>
            <ac:spMk id="2" creationId="{F92ADBF1-EAA3-6E52-B1A6-BC7BCAC7C3D6}"/>
          </ac:spMkLst>
        </pc:spChg>
        <pc:spChg chg="mod">
          <ac:chgData name="Christopher Barnett" userId="190cc22740fbed76" providerId="LiveId" clId="{166FB49B-F217-46CB-B9EE-0D3523CA7A37}" dt="2023-05-19T18:46:46.971" v="534" actId="1076"/>
          <ac:spMkLst>
            <pc:docMk/>
            <pc:sldMk cId="94007619" sldId="262"/>
            <ac:spMk id="3" creationId="{4A076654-5CFC-D8F6-25DF-0CAB3AD6A2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1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9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7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0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1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4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93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4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9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4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3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0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FFA0B3-F7D9-4FDE-A1FB-35E1E4E628C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8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C99A829-7658-04EF-CCFE-E355722A2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" y="0"/>
            <a:ext cx="12189654" cy="6859995"/>
          </a:xfrm>
        </p:spPr>
      </p:pic>
    </p:spTree>
    <p:extLst>
      <p:ext uri="{BB962C8B-B14F-4D97-AF65-F5344CB8AC3E}">
        <p14:creationId xmlns:p14="http://schemas.microsoft.com/office/powerpoint/2010/main" val="422883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E61881-5097-FEE4-3692-C2795B11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AAEB80-0D0D-06C8-4862-9C7C8A9D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9535-F2B7-E1E0-B4B9-0368D8A8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D8DCC-55D4-40E3-0CF9-54F0EA166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332B-44BB-76A9-D027-B217AF0E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E868-55A9-94A0-8F08-8D3A0E11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4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FB17-BE31-46D7-3433-8B9E98AF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82C17-7FFE-88A6-7D7A-ADE88404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DBF1-EAA3-6E52-B1A6-BC7BCAC7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3851964" cy="665328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76654-5CFC-D8F6-25DF-0CAB3AD6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1506939"/>
            <a:ext cx="10018713" cy="3124201"/>
          </a:xfrm>
        </p:spPr>
        <p:txBody>
          <a:bodyPr/>
          <a:lstStyle/>
          <a:p>
            <a:r>
              <a:rPr lang="en-US" dirty="0"/>
              <a:t>Based on the following insights, I propose the following strategy for profit maximization:</a:t>
            </a:r>
          </a:p>
          <a:p>
            <a:pPr lvl="1"/>
            <a:r>
              <a:rPr lang="en-US" dirty="0"/>
              <a:t>Concentrate marketing campaigns in areas of the United States where millennials tend to live.</a:t>
            </a:r>
          </a:p>
          <a:p>
            <a:pPr lvl="2"/>
            <a:r>
              <a:rPr lang="en-US" dirty="0"/>
              <a:t>Millennials tend to live in big cities, so those areas could be an excellent starting point.</a:t>
            </a:r>
          </a:p>
          <a:p>
            <a:pPr lvl="1"/>
            <a:r>
              <a:rPr lang="en-US" dirty="0"/>
              <a:t>Make the bike stores closer to areas with a lot of homes.</a:t>
            </a:r>
          </a:p>
          <a:p>
            <a:pPr lvl="2"/>
            <a:r>
              <a:rPr lang="en-US" dirty="0"/>
              <a:t>This will shorten the commute time to the bike stores, meaning that people will most likely purchase a bike. </a:t>
            </a:r>
          </a:p>
        </p:txBody>
      </p:sp>
    </p:spTree>
    <p:extLst>
      <p:ext uri="{BB962C8B-B14F-4D97-AF65-F5344CB8AC3E}">
        <p14:creationId xmlns:p14="http://schemas.microsoft.com/office/powerpoint/2010/main" val="94007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</TotalTime>
  <Words>90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PowerPoint Presentation</vt:lpstr>
      <vt:lpstr>Abstract</vt:lpstr>
      <vt:lpstr>Data Cleaning Strategy</vt:lpstr>
      <vt:lpstr>Key Questions</vt:lpstr>
      <vt:lpstr>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Barnett</dc:creator>
  <cp:lastModifiedBy>Christopher Barnett</cp:lastModifiedBy>
  <cp:revision>1</cp:revision>
  <dcterms:created xsi:type="dcterms:W3CDTF">2023-05-19T18:38:12Z</dcterms:created>
  <dcterms:modified xsi:type="dcterms:W3CDTF">2023-05-19T18:46:48Z</dcterms:modified>
</cp:coreProperties>
</file>