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sldIdLst>
    <p:sldId id="266" r:id="rId2"/>
    <p:sldId id="257" r:id="rId3"/>
    <p:sldId id="258" r:id="rId4"/>
    <p:sldId id="260" r:id="rId5"/>
    <p:sldId id="259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32B88E6-547C-431B-A5C4-214FF13B0140}" v="27" dt="2023-05-11T16:56:39.1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64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topher Barnett" userId="190cc22740fbed76" providerId="LiveId" clId="{D32B88E6-547C-431B-A5C4-214FF13B0140}"/>
    <pc:docChg chg="undo custSel addSld delSld modSld sldOrd">
      <pc:chgData name="Christopher Barnett" userId="190cc22740fbed76" providerId="LiveId" clId="{D32B88E6-547C-431B-A5C4-214FF13B0140}" dt="2023-05-11T20:27:08.648" v="11407" actId="313"/>
      <pc:docMkLst>
        <pc:docMk/>
      </pc:docMkLst>
      <pc:sldChg chg="addSp delSp modSp del mod setBg setClrOvrMap">
        <pc:chgData name="Christopher Barnett" userId="190cc22740fbed76" providerId="LiveId" clId="{D32B88E6-547C-431B-A5C4-214FF13B0140}" dt="2023-05-06T10:16:53.766" v="2016" actId="47"/>
        <pc:sldMkLst>
          <pc:docMk/>
          <pc:sldMk cId="1332765076" sldId="256"/>
        </pc:sldMkLst>
        <pc:spChg chg="mod">
          <ac:chgData name="Christopher Barnett" userId="190cc22740fbed76" providerId="LiveId" clId="{D32B88E6-547C-431B-A5C4-214FF13B0140}" dt="2023-05-06T09:51:36.517" v="289" actId="14100"/>
          <ac:spMkLst>
            <pc:docMk/>
            <pc:sldMk cId="1332765076" sldId="256"/>
            <ac:spMk id="2" creationId="{65AC78D1-DC72-DD94-A4DC-45B8EBBEA694}"/>
          </ac:spMkLst>
        </pc:spChg>
        <pc:spChg chg="mod">
          <ac:chgData name="Christopher Barnett" userId="190cc22740fbed76" providerId="LiveId" clId="{D32B88E6-547C-431B-A5C4-214FF13B0140}" dt="2023-05-06T09:50:08.067" v="223" actId="20577"/>
          <ac:spMkLst>
            <pc:docMk/>
            <pc:sldMk cId="1332765076" sldId="256"/>
            <ac:spMk id="3" creationId="{5628DB59-DC31-562A-7AE7-155F79020B19}"/>
          </ac:spMkLst>
        </pc:spChg>
        <pc:spChg chg="add del">
          <ac:chgData name="Christopher Barnett" userId="190cc22740fbed76" providerId="LiveId" clId="{D32B88E6-547C-431B-A5C4-214FF13B0140}" dt="2023-05-06T09:45:10.796" v="10" actId="26606"/>
          <ac:spMkLst>
            <pc:docMk/>
            <pc:sldMk cId="1332765076" sldId="256"/>
            <ac:spMk id="8" creationId="{934F1179-B481-4F9E-BCA3-AFB972070F83}"/>
          </ac:spMkLst>
        </pc:spChg>
        <pc:spChg chg="add del">
          <ac:chgData name="Christopher Barnett" userId="190cc22740fbed76" providerId="LiveId" clId="{D32B88E6-547C-431B-A5C4-214FF13B0140}" dt="2023-05-06T09:45:13.479" v="12" actId="26606"/>
          <ac:spMkLst>
            <pc:docMk/>
            <pc:sldMk cId="1332765076" sldId="256"/>
            <ac:spMk id="9" creationId="{9B7AD9F6-8CE7-4299-8FC6-328F4DCD3FF9}"/>
          </ac:spMkLst>
        </pc:spChg>
        <pc:spChg chg="add del">
          <ac:chgData name="Christopher Barnett" userId="190cc22740fbed76" providerId="LiveId" clId="{D32B88E6-547C-431B-A5C4-214FF13B0140}" dt="2023-05-06T09:45:10.796" v="10" actId="26606"/>
          <ac:spMkLst>
            <pc:docMk/>
            <pc:sldMk cId="1332765076" sldId="256"/>
            <ac:spMk id="10" creationId="{827DC2C4-B485-428A-BF4A-472D2967F47F}"/>
          </ac:spMkLst>
        </pc:spChg>
        <pc:spChg chg="add del">
          <ac:chgData name="Christopher Barnett" userId="190cc22740fbed76" providerId="LiveId" clId="{D32B88E6-547C-431B-A5C4-214FF13B0140}" dt="2023-05-06T09:45:13.479" v="12" actId="26606"/>
          <ac:spMkLst>
            <pc:docMk/>
            <pc:sldMk cId="1332765076" sldId="256"/>
            <ac:spMk id="11" creationId="{F49775AF-8896-43EE-92C6-83497D6DC56F}"/>
          </ac:spMkLst>
        </pc:spChg>
        <pc:spChg chg="add del">
          <ac:chgData name="Christopher Barnett" userId="190cc22740fbed76" providerId="LiveId" clId="{D32B88E6-547C-431B-A5C4-214FF13B0140}" dt="2023-05-06T09:45:10.796" v="10" actId="26606"/>
          <ac:spMkLst>
            <pc:docMk/>
            <pc:sldMk cId="1332765076" sldId="256"/>
            <ac:spMk id="12" creationId="{EE04B5EB-F158-4507-90DD-BD23620C7CC9}"/>
          </ac:spMkLst>
        </pc:spChg>
        <pc:spChg chg="add del">
          <ac:chgData name="Christopher Barnett" userId="190cc22740fbed76" providerId="LiveId" clId="{D32B88E6-547C-431B-A5C4-214FF13B0140}" dt="2023-05-06T09:45:22.759" v="18" actId="26606"/>
          <ac:spMkLst>
            <pc:docMk/>
            <pc:sldMk cId="1332765076" sldId="256"/>
            <ac:spMk id="13" creationId="{AF2F604E-43BE-4DC3-B983-E071523364F8}"/>
          </ac:spMkLst>
        </pc:spChg>
        <pc:spChg chg="add del">
          <ac:chgData name="Christopher Barnett" userId="190cc22740fbed76" providerId="LiveId" clId="{D32B88E6-547C-431B-A5C4-214FF13B0140}" dt="2023-05-06T09:45:28.785" v="24" actId="26606"/>
          <ac:spMkLst>
            <pc:docMk/>
            <pc:sldMk cId="1332765076" sldId="256"/>
            <ac:spMk id="14" creationId="{D6EE29F2-D77F-4BD0-A20B-334D316A1C9D}"/>
          </ac:spMkLst>
        </pc:spChg>
        <pc:spChg chg="add del">
          <ac:chgData name="Christopher Barnett" userId="190cc22740fbed76" providerId="LiveId" clId="{D32B88E6-547C-431B-A5C4-214FF13B0140}" dt="2023-05-06T09:45:22.759" v="18" actId="26606"/>
          <ac:spMkLst>
            <pc:docMk/>
            <pc:sldMk cId="1332765076" sldId="256"/>
            <ac:spMk id="15" creationId="{08C9B587-E65E-4B52-B37C-ABEBB6E87928}"/>
          </ac:spMkLst>
        </pc:spChg>
        <pc:spChg chg="add del">
          <ac:chgData name="Christopher Barnett" userId="190cc22740fbed76" providerId="LiveId" clId="{D32B88E6-547C-431B-A5C4-214FF13B0140}" dt="2023-05-06T09:45:28.785" v="24" actId="26606"/>
          <ac:spMkLst>
            <pc:docMk/>
            <pc:sldMk cId="1332765076" sldId="256"/>
            <ac:spMk id="16" creationId="{22D09ED2-868F-42C6-866E-F92E0CEF314F}"/>
          </ac:spMkLst>
        </pc:spChg>
        <pc:spChg chg="add del">
          <ac:chgData name="Christopher Barnett" userId="190cc22740fbed76" providerId="LiveId" clId="{D32B88E6-547C-431B-A5C4-214FF13B0140}" dt="2023-05-06T09:45:15.058" v="14" actId="26606"/>
          <ac:spMkLst>
            <pc:docMk/>
            <pc:sldMk cId="1332765076" sldId="256"/>
            <ac:spMk id="20" creationId="{1EADCAF8-8823-4E89-8612-21029831A4B2}"/>
          </ac:spMkLst>
        </pc:spChg>
        <pc:spChg chg="add del">
          <ac:chgData name="Christopher Barnett" userId="190cc22740fbed76" providerId="LiveId" clId="{D32B88E6-547C-431B-A5C4-214FF13B0140}" dt="2023-05-06T09:45:15.058" v="14" actId="26606"/>
          <ac:spMkLst>
            <pc:docMk/>
            <pc:sldMk cId="1332765076" sldId="256"/>
            <ac:spMk id="21" creationId="{28CA07B2-0819-4B62-9425-7A52BBDD7070}"/>
          </ac:spMkLst>
        </pc:spChg>
        <pc:spChg chg="add del">
          <ac:chgData name="Christopher Barnett" userId="190cc22740fbed76" providerId="LiveId" clId="{D32B88E6-547C-431B-A5C4-214FF13B0140}" dt="2023-05-06T09:45:16.244" v="16" actId="26606"/>
          <ac:spMkLst>
            <pc:docMk/>
            <pc:sldMk cId="1332765076" sldId="256"/>
            <ac:spMk id="24" creationId="{A93898FF-D987-4B0E-BFB4-85F5EB356D4D}"/>
          </ac:spMkLst>
        </pc:spChg>
        <pc:spChg chg="add del">
          <ac:chgData name="Christopher Barnett" userId="190cc22740fbed76" providerId="LiveId" clId="{D32B88E6-547C-431B-A5C4-214FF13B0140}" dt="2023-05-06T09:45:16.244" v="16" actId="26606"/>
          <ac:spMkLst>
            <pc:docMk/>
            <pc:sldMk cId="1332765076" sldId="256"/>
            <ac:spMk id="25" creationId="{FEB84055-029C-4E86-8844-D05D96C024BC}"/>
          </ac:spMkLst>
        </pc:spChg>
        <pc:spChg chg="add del">
          <ac:chgData name="Christopher Barnett" userId="190cc22740fbed76" providerId="LiveId" clId="{D32B88E6-547C-431B-A5C4-214FF13B0140}" dt="2023-05-06T09:45:16.244" v="16" actId="26606"/>
          <ac:spMkLst>
            <pc:docMk/>
            <pc:sldMk cId="1332765076" sldId="256"/>
            <ac:spMk id="27" creationId="{799037F2-4CAF-446B-90DB-1480B247AA69}"/>
          </ac:spMkLst>
        </pc:spChg>
        <pc:spChg chg="add del">
          <ac:chgData name="Christopher Barnett" userId="190cc22740fbed76" providerId="LiveId" clId="{D32B88E6-547C-431B-A5C4-214FF13B0140}" dt="2023-05-06T09:45:16.244" v="16" actId="26606"/>
          <ac:spMkLst>
            <pc:docMk/>
            <pc:sldMk cId="1332765076" sldId="256"/>
            <ac:spMk id="28" creationId="{7128589C-AF3D-49CF-BD92-C1D1D2F5387F}"/>
          </ac:spMkLst>
        </pc:spChg>
        <pc:spChg chg="add del">
          <ac:chgData name="Christopher Barnett" userId="190cc22740fbed76" providerId="LiveId" clId="{D32B88E6-547C-431B-A5C4-214FF13B0140}" dt="2023-05-06T09:45:22.759" v="18" actId="26606"/>
          <ac:spMkLst>
            <pc:docMk/>
            <pc:sldMk cId="1332765076" sldId="256"/>
            <ac:spMk id="30" creationId="{E91DC736-0EF8-4F87-9146-EBF1D2EE4D3D}"/>
          </ac:spMkLst>
        </pc:spChg>
        <pc:spChg chg="add del">
          <ac:chgData name="Christopher Barnett" userId="190cc22740fbed76" providerId="LiveId" clId="{D32B88E6-547C-431B-A5C4-214FF13B0140}" dt="2023-05-06T09:45:22.759" v="18" actId="26606"/>
          <ac:spMkLst>
            <pc:docMk/>
            <pc:sldMk cId="1332765076" sldId="256"/>
            <ac:spMk id="32" creationId="{097CD68E-23E3-4007-8847-CD0944C4F7BE}"/>
          </ac:spMkLst>
        </pc:spChg>
        <pc:spChg chg="add del">
          <ac:chgData name="Christopher Barnett" userId="190cc22740fbed76" providerId="LiveId" clId="{D32B88E6-547C-431B-A5C4-214FF13B0140}" dt="2023-05-06T09:45:24.103" v="20" actId="26606"/>
          <ac:spMkLst>
            <pc:docMk/>
            <pc:sldMk cId="1332765076" sldId="256"/>
            <ac:spMk id="34" creationId="{C8320351-9FA2-4A26-885B-BB8F3E4902D2}"/>
          </ac:spMkLst>
        </pc:spChg>
        <pc:spChg chg="add del">
          <ac:chgData name="Christopher Barnett" userId="190cc22740fbed76" providerId="LiveId" clId="{D32B88E6-547C-431B-A5C4-214FF13B0140}" dt="2023-05-06T09:45:24.103" v="20" actId="26606"/>
          <ac:spMkLst>
            <pc:docMk/>
            <pc:sldMk cId="1332765076" sldId="256"/>
            <ac:spMk id="35" creationId="{68CD2EFB-78C2-4C6E-A6B9-4ED12FAD5B99}"/>
          </ac:spMkLst>
        </pc:spChg>
        <pc:spChg chg="add del">
          <ac:chgData name="Christopher Barnett" userId="190cc22740fbed76" providerId="LiveId" clId="{D32B88E6-547C-431B-A5C4-214FF13B0140}" dt="2023-05-06T09:45:25.729" v="22" actId="26606"/>
          <ac:spMkLst>
            <pc:docMk/>
            <pc:sldMk cId="1332765076" sldId="256"/>
            <ac:spMk id="38" creationId="{0671A8AE-40A1-4631-A6B8-581AFF065482}"/>
          </ac:spMkLst>
        </pc:spChg>
        <pc:spChg chg="add del">
          <ac:chgData name="Christopher Barnett" userId="190cc22740fbed76" providerId="LiveId" clId="{D32B88E6-547C-431B-A5C4-214FF13B0140}" dt="2023-05-06T09:45:25.729" v="22" actId="26606"/>
          <ac:spMkLst>
            <pc:docMk/>
            <pc:sldMk cId="1332765076" sldId="256"/>
            <ac:spMk id="40" creationId="{AB58EF07-17C2-48CF-ABB0-EEF1F17CB8F0}"/>
          </ac:spMkLst>
        </pc:spChg>
        <pc:spChg chg="add del">
          <ac:chgData name="Christopher Barnett" userId="190cc22740fbed76" providerId="LiveId" clId="{D32B88E6-547C-431B-A5C4-214FF13B0140}" dt="2023-05-06T09:45:25.729" v="22" actId="26606"/>
          <ac:spMkLst>
            <pc:docMk/>
            <pc:sldMk cId="1332765076" sldId="256"/>
            <ac:spMk id="41" creationId="{AF2F604E-43BE-4DC3-B983-E071523364F8}"/>
          </ac:spMkLst>
        </pc:spChg>
        <pc:spChg chg="add del">
          <ac:chgData name="Christopher Barnett" userId="190cc22740fbed76" providerId="LiveId" clId="{D32B88E6-547C-431B-A5C4-214FF13B0140}" dt="2023-05-06T09:45:25.729" v="22" actId="26606"/>
          <ac:spMkLst>
            <pc:docMk/>
            <pc:sldMk cId="1332765076" sldId="256"/>
            <ac:spMk id="42" creationId="{08C9B587-E65E-4B52-B37C-ABEBB6E87928}"/>
          </ac:spMkLst>
        </pc:spChg>
        <pc:spChg chg="add del">
          <ac:chgData name="Christopher Barnett" userId="190cc22740fbed76" providerId="LiveId" clId="{D32B88E6-547C-431B-A5C4-214FF13B0140}" dt="2023-05-06T09:45:28.785" v="24" actId="26606"/>
          <ac:spMkLst>
            <pc:docMk/>
            <pc:sldMk cId="1332765076" sldId="256"/>
            <ac:spMk id="44" creationId="{4E1BEB12-92AF-4445-98AD-4C7756E7C93B}"/>
          </ac:spMkLst>
        </pc:spChg>
        <pc:spChg chg="add del">
          <ac:chgData name="Christopher Barnett" userId="190cc22740fbed76" providerId="LiveId" clId="{D32B88E6-547C-431B-A5C4-214FF13B0140}" dt="2023-05-06T09:45:28.785" v="24" actId="26606"/>
          <ac:spMkLst>
            <pc:docMk/>
            <pc:sldMk cId="1332765076" sldId="256"/>
            <ac:spMk id="45" creationId="{D0522C2C-7B5C-48A7-A969-03941E5D2E76}"/>
          </ac:spMkLst>
        </pc:spChg>
        <pc:spChg chg="add del">
          <ac:chgData name="Christopher Barnett" userId="190cc22740fbed76" providerId="LiveId" clId="{D32B88E6-547C-431B-A5C4-214FF13B0140}" dt="2023-05-06T09:45:28.785" v="24" actId="26606"/>
          <ac:spMkLst>
            <pc:docMk/>
            <pc:sldMk cId="1332765076" sldId="256"/>
            <ac:spMk id="46" creationId="{9C682A1A-5B2D-4111-BBD6-620165633E5B}"/>
          </ac:spMkLst>
        </pc:spChg>
        <pc:spChg chg="add del">
          <ac:chgData name="Christopher Barnett" userId="190cc22740fbed76" providerId="LiveId" clId="{D32B88E6-547C-431B-A5C4-214FF13B0140}" dt="2023-05-06T09:45:30.206" v="26" actId="26606"/>
          <ac:spMkLst>
            <pc:docMk/>
            <pc:sldMk cId="1332765076" sldId="256"/>
            <ac:spMk id="48" creationId="{71B2258F-86CA-4D4D-8270-BC05FCDEBFB3}"/>
          </ac:spMkLst>
        </pc:spChg>
        <pc:spChg chg="add del">
          <ac:chgData name="Christopher Barnett" userId="190cc22740fbed76" providerId="LiveId" clId="{D32B88E6-547C-431B-A5C4-214FF13B0140}" dt="2023-05-06T09:45:31.289" v="28" actId="26606"/>
          <ac:spMkLst>
            <pc:docMk/>
            <pc:sldMk cId="1332765076" sldId="256"/>
            <ac:spMk id="51" creationId="{5A59F003-E00A-43F9-91DC-CC54E3B87466}"/>
          </ac:spMkLst>
        </pc:spChg>
        <pc:spChg chg="add del">
          <ac:chgData name="Christopher Barnett" userId="190cc22740fbed76" providerId="LiveId" clId="{D32B88E6-547C-431B-A5C4-214FF13B0140}" dt="2023-05-06T09:45:31.289" v="28" actId="26606"/>
          <ac:spMkLst>
            <pc:docMk/>
            <pc:sldMk cId="1332765076" sldId="256"/>
            <ac:spMk id="53" creationId="{D74A4382-E3AD-430A-9A1F-DFA3E0E77A7D}"/>
          </ac:spMkLst>
        </pc:spChg>
        <pc:spChg chg="add del">
          <ac:chgData name="Christopher Barnett" userId="190cc22740fbed76" providerId="LiveId" clId="{D32B88E6-547C-431B-A5C4-214FF13B0140}" dt="2023-05-06T09:45:31.289" v="28" actId="26606"/>
          <ac:spMkLst>
            <pc:docMk/>
            <pc:sldMk cId="1332765076" sldId="256"/>
            <ac:spMk id="54" creationId="{79F40191-0F44-4FD1-82CC-ACB507C14BE6}"/>
          </ac:spMkLst>
        </pc:spChg>
        <pc:spChg chg="add del">
          <ac:chgData name="Christopher Barnett" userId="190cc22740fbed76" providerId="LiveId" clId="{D32B88E6-547C-431B-A5C4-214FF13B0140}" dt="2023-05-06T09:45:33.005" v="30" actId="26606"/>
          <ac:spMkLst>
            <pc:docMk/>
            <pc:sldMk cId="1332765076" sldId="256"/>
            <ac:spMk id="56" creationId="{C1DD1A8A-57D5-4A81-AD04-532B043C5611}"/>
          </ac:spMkLst>
        </pc:spChg>
        <pc:spChg chg="add del">
          <ac:chgData name="Christopher Barnett" userId="190cc22740fbed76" providerId="LiveId" clId="{D32B88E6-547C-431B-A5C4-214FF13B0140}" dt="2023-05-06T09:45:33.005" v="30" actId="26606"/>
          <ac:spMkLst>
            <pc:docMk/>
            <pc:sldMk cId="1332765076" sldId="256"/>
            <ac:spMk id="58" creationId="{007891EC-4501-44ED-A8C8-B11B6DB767AB}"/>
          </ac:spMkLst>
        </pc:spChg>
        <pc:spChg chg="add del">
          <ac:chgData name="Christopher Barnett" userId="190cc22740fbed76" providerId="LiveId" clId="{D32B88E6-547C-431B-A5C4-214FF13B0140}" dt="2023-05-06T09:45:34.364" v="32" actId="26606"/>
          <ac:spMkLst>
            <pc:docMk/>
            <pc:sldMk cId="1332765076" sldId="256"/>
            <ac:spMk id="60" creationId="{4E1BEB12-92AF-4445-98AD-4C7756E7C93B}"/>
          </ac:spMkLst>
        </pc:spChg>
        <pc:spChg chg="add del">
          <ac:chgData name="Christopher Barnett" userId="190cc22740fbed76" providerId="LiveId" clId="{D32B88E6-547C-431B-A5C4-214FF13B0140}" dt="2023-05-06T09:45:34.364" v="32" actId="26606"/>
          <ac:spMkLst>
            <pc:docMk/>
            <pc:sldMk cId="1332765076" sldId="256"/>
            <ac:spMk id="61" creationId="{D0522C2C-7B5C-48A7-A969-03941E5D2E76}"/>
          </ac:spMkLst>
        </pc:spChg>
        <pc:spChg chg="add del">
          <ac:chgData name="Christopher Barnett" userId="190cc22740fbed76" providerId="LiveId" clId="{D32B88E6-547C-431B-A5C4-214FF13B0140}" dt="2023-05-06T09:45:34.364" v="32" actId="26606"/>
          <ac:spMkLst>
            <pc:docMk/>
            <pc:sldMk cId="1332765076" sldId="256"/>
            <ac:spMk id="62" creationId="{9C682A1A-5B2D-4111-BBD6-620165633E5B}"/>
          </ac:spMkLst>
        </pc:spChg>
        <pc:spChg chg="add del">
          <ac:chgData name="Christopher Barnett" userId="190cc22740fbed76" providerId="LiveId" clId="{D32B88E6-547C-431B-A5C4-214FF13B0140}" dt="2023-05-06T09:45:34.364" v="32" actId="26606"/>
          <ac:spMkLst>
            <pc:docMk/>
            <pc:sldMk cId="1332765076" sldId="256"/>
            <ac:spMk id="63" creationId="{D6EE29F2-D77F-4BD0-A20B-334D316A1C9D}"/>
          </ac:spMkLst>
        </pc:spChg>
        <pc:spChg chg="add del">
          <ac:chgData name="Christopher Barnett" userId="190cc22740fbed76" providerId="LiveId" clId="{D32B88E6-547C-431B-A5C4-214FF13B0140}" dt="2023-05-06T09:45:34.364" v="32" actId="26606"/>
          <ac:spMkLst>
            <pc:docMk/>
            <pc:sldMk cId="1332765076" sldId="256"/>
            <ac:spMk id="64" creationId="{22D09ED2-868F-42C6-866E-F92E0CEF314F}"/>
          </ac:spMkLst>
        </pc:spChg>
        <pc:spChg chg="add del">
          <ac:chgData name="Christopher Barnett" userId="190cc22740fbed76" providerId="LiveId" clId="{D32B88E6-547C-431B-A5C4-214FF13B0140}" dt="2023-05-06T09:45:35.858" v="34" actId="26606"/>
          <ac:spMkLst>
            <pc:docMk/>
            <pc:sldMk cId="1332765076" sldId="256"/>
            <ac:spMk id="66" creationId="{0671A8AE-40A1-4631-A6B8-581AFF065482}"/>
          </ac:spMkLst>
        </pc:spChg>
        <pc:spChg chg="add del">
          <ac:chgData name="Christopher Barnett" userId="190cc22740fbed76" providerId="LiveId" clId="{D32B88E6-547C-431B-A5C4-214FF13B0140}" dt="2023-05-06T09:45:35.858" v="34" actId="26606"/>
          <ac:spMkLst>
            <pc:docMk/>
            <pc:sldMk cId="1332765076" sldId="256"/>
            <ac:spMk id="68" creationId="{AB58EF07-17C2-48CF-ABB0-EEF1F17CB8F0}"/>
          </ac:spMkLst>
        </pc:spChg>
        <pc:spChg chg="add del">
          <ac:chgData name="Christopher Barnett" userId="190cc22740fbed76" providerId="LiveId" clId="{D32B88E6-547C-431B-A5C4-214FF13B0140}" dt="2023-05-06T09:45:35.858" v="34" actId="26606"/>
          <ac:spMkLst>
            <pc:docMk/>
            <pc:sldMk cId="1332765076" sldId="256"/>
            <ac:spMk id="69" creationId="{AF2F604E-43BE-4DC3-B983-E071523364F8}"/>
          </ac:spMkLst>
        </pc:spChg>
        <pc:spChg chg="add del">
          <ac:chgData name="Christopher Barnett" userId="190cc22740fbed76" providerId="LiveId" clId="{D32B88E6-547C-431B-A5C4-214FF13B0140}" dt="2023-05-06T09:45:35.858" v="34" actId="26606"/>
          <ac:spMkLst>
            <pc:docMk/>
            <pc:sldMk cId="1332765076" sldId="256"/>
            <ac:spMk id="70" creationId="{08C9B587-E65E-4B52-B37C-ABEBB6E87928}"/>
          </ac:spMkLst>
        </pc:spChg>
        <pc:spChg chg="add del">
          <ac:chgData name="Christopher Barnett" userId="190cc22740fbed76" providerId="LiveId" clId="{D32B88E6-547C-431B-A5C4-214FF13B0140}" dt="2023-05-06T09:46:30.753" v="38" actId="26606"/>
          <ac:spMkLst>
            <pc:docMk/>
            <pc:sldMk cId="1332765076" sldId="256"/>
            <ac:spMk id="72" creationId="{C8320351-9FA2-4A26-885B-BB8F3E4902D2}"/>
          </ac:spMkLst>
        </pc:spChg>
        <pc:spChg chg="add del">
          <ac:chgData name="Christopher Barnett" userId="190cc22740fbed76" providerId="LiveId" clId="{D32B88E6-547C-431B-A5C4-214FF13B0140}" dt="2023-05-06T09:46:30.753" v="38" actId="26606"/>
          <ac:spMkLst>
            <pc:docMk/>
            <pc:sldMk cId="1332765076" sldId="256"/>
            <ac:spMk id="73" creationId="{68CD2EFB-78C2-4C6E-A6B9-4ED12FAD5B99}"/>
          </ac:spMkLst>
        </pc:spChg>
        <pc:spChg chg="add del">
          <ac:chgData name="Christopher Barnett" userId="190cc22740fbed76" providerId="LiveId" clId="{D32B88E6-547C-431B-A5C4-214FF13B0140}" dt="2023-05-06T09:46:30.430" v="37" actId="26606"/>
          <ac:spMkLst>
            <pc:docMk/>
            <pc:sldMk cId="1332765076" sldId="256"/>
            <ac:spMk id="79" creationId="{19D32F93-50AC-4C46-A5DB-291C60DDB7BD}"/>
          </ac:spMkLst>
        </pc:spChg>
        <pc:spChg chg="add del">
          <ac:chgData name="Christopher Barnett" userId="190cc22740fbed76" providerId="LiveId" clId="{D32B88E6-547C-431B-A5C4-214FF13B0140}" dt="2023-05-06T09:46:30.430" v="37" actId="26606"/>
          <ac:spMkLst>
            <pc:docMk/>
            <pc:sldMk cId="1332765076" sldId="256"/>
            <ac:spMk id="81" creationId="{827DC2C4-B485-428A-BF4A-472D2967F47F}"/>
          </ac:spMkLst>
        </pc:spChg>
        <pc:spChg chg="add del">
          <ac:chgData name="Christopher Barnett" userId="190cc22740fbed76" providerId="LiveId" clId="{D32B88E6-547C-431B-A5C4-214FF13B0140}" dt="2023-05-06T09:46:30.430" v="37" actId="26606"/>
          <ac:spMkLst>
            <pc:docMk/>
            <pc:sldMk cId="1332765076" sldId="256"/>
            <ac:spMk id="83" creationId="{EE04B5EB-F158-4507-90DD-BD23620C7CC9}"/>
          </ac:spMkLst>
        </pc:spChg>
        <pc:grpChg chg="add del">
          <ac:chgData name="Christopher Barnett" userId="190cc22740fbed76" providerId="LiveId" clId="{D32B88E6-547C-431B-A5C4-214FF13B0140}" dt="2023-05-06T09:45:15.058" v="14" actId="26606"/>
          <ac:grpSpMkLst>
            <pc:docMk/>
            <pc:sldMk cId="1332765076" sldId="256"/>
            <ac:grpSpMk id="22" creationId="{DA02BEE4-A5D4-40AF-882D-49D34B086FFF}"/>
          </ac:grpSpMkLst>
        </pc:grpChg>
        <pc:picChg chg="add del">
          <ac:chgData name="Christopher Barnett" userId="190cc22740fbed76" providerId="LiveId" clId="{D32B88E6-547C-431B-A5C4-214FF13B0140}" dt="2023-05-06T09:45:13.479" v="12" actId="26606"/>
          <ac:picMkLst>
            <pc:docMk/>
            <pc:sldMk cId="1332765076" sldId="256"/>
            <ac:picMk id="5" creationId="{4191E975-EC70-B773-2141-ED78FD3D9116}"/>
          </ac:picMkLst>
        </pc:picChg>
        <pc:picChg chg="add mod">
          <ac:chgData name="Christopher Barnett" userId="190cc22740fbed76" providerId="LiveId" clId="{D32B88E6-547C-431B-A5C4-214FF13B0140}" dt="2023-05-06T09:54:04.351" v="302" actId="1076"/>
          <ac:picMkLst>
            <pc:docMk/>
            <pc:sldMk cId="1332765076" sldId="256"/>
            <ac:picMk id="6" creationId="{0F37A5D1-9F20-0105-DF5F-04C2B6D3D027}"/>
          </ac:picMkLst>
        </pc:picChg>
        <pc:picChg chg="add del">
          <ac:chgData name="Christopher Barnett" userId="190cc22740fbed76" providerId="LiveId" clId="{D32B88E6-547C-431B-A5C4-214FF13B0140}" dt="2023-05-06T09:45:16.244" v="16" actId="26606"/>
          <ac:picMkLst>
            <pc:docMk/>
            <pc:sldMk cId="1332765076" sldId="256"/>
            <ac:picMk id="26" creationId="{8A2842C0-6210-4FDB-B1FF-C14C927377FB}"/>
          </ac:picMkLst>
        </pc:picChg>
        <pc:picChg chg="add del">
          <ac:chgData name="Christopher Barnett" userId="190cc22740fbed76" providerId="LiveId" clId="{D32B88E6-547C-431B-A5C4-214FF13B0140}" dt="2023-05-06T09:45:22.759" v="18" actId="26606"/>
          <ac:picMkLst>
            <pc:docMk/>
            <pc:sldMk cId="1332765076" sldId="256"/>
            <ac:picMk id="31" creationId="{3D32FEB8-D148-8D5E-3A7D-95EDC6322DBE}"/>
          </ac:picMkLst>
        </pc:picChg>
        <pc:picChg chg="add del">
          <ac:chgData name="Christopher Barnett" userId="190cc22740fbed76" providerId="LiveId" clId="{D32B88E6-547C-431B-A5C4-214FF13B0140}" dt="2023-05-06T09:45:24.103" v="20" actId="26606"/>
          <ac:picMkLst>
            <pc:docMk/>
            <pc:sldMk cId="1332765076" sldId="256"/>
            <ac:picMk id="36" creationId="{8F36497D-E0AB-6895-31F7-6F966E41A169}"/>
          </ac:picMkLst>
        </pc:picChg>
        <pc:picChg chg="add del">
          <ac:chgData name="Christopher Barnett" userId="190cc22740fbed76" providerId="LiveId" clId="{D32B88E6-547C-431B-A5C4-214FF13B0140}" dt="2023-05-06T09:45:25.729" v="22" actId="26606"/>
          <ac:picMkLst>
            <pc:docMk/>
            <pc:sldMk cId="1332765076" sldId="256"/>
            <ac:picMk id="39" creationId="{1C964AA8-42C7-4C45-BA0F-FA1421A74978}"/>
          </ac:picMkLst>
        </pc:picChg>
        <pc:picChg chg="add del">
          <ac:chgData name="Christopher Barnett" userId="190cc22740fbed76" providerId="LiveId" clId="{D32B88E6-547C-431B-A5C4-214FF13B0140}" dt="2023-05-06T09:45:30.206" v="26" actId="26606"/>
          <ac:picMkLst>
            <pc:docMk/>
            <pc:sldMk cId="1332765076" sldId="256"/>
            <ac:picMk id="49" creationId="{32F0FAD6-117B-6549-4D57-AC575A9096BE}"/>
          </ac:picMkLst>
        </pc:picChg>
        <pc:picChg chg="add del">
          <ac:chgData name="Christopher Barnett" userId="190cc22740fbed76" providerId="LiveId" clId="{D32B88E6-547C-431B-A5C4-214FF13B0140}" dt="2023-05-06T09:45:31.289" v="28" actId="26606"/>
          <ac:picMkLst>
            <pc:docMk/>
            <pc:sldMk cId="1332765076" sldId="256"/>
            <ac:picMk id="52" creationId="{604AA6B7-FE9E-50F6-6583-62446F8B4CAB}"/>
          </ac:picMkLst>
        </pc:picChg>
        <pc:picChg chg="add del">
          <ac:chgData name="Christopher Barnett" userId="190cc22740fbed76" providerId="LiveId" clId="{D32B88E6-547C-431B-A5C4-214FF13B0140}" dt="2023-05-06T09:45:33.005" v="30" actId="26606"/>
          <ac:picMkLst>
            <pc:docMk/>
            <pc:sldMk cId="1332765076" sldId="256"/>
            <ac:picMk id="57" creationId="{45E0CE02-9376-9C9F-F088-C41222C4D7FB}"/>
          </ac:picMkLst>
        </pc:picChg>
        <pc:picChg chg="add del">
          <ac:chgData name="Christopher Barnett" userId="190cc22740fbed76" providerId="LiveId" clId="{D32B88E6-547C-431B-A5C4-214FF13B0140}" dt="2023-05-06T09:45:35.858" v="34" actId="26606"/>
          <ac:picMkLst>
            <pc:docMk/>
            <pc:sldMk cId="1332765076" sldId="256"/>
            <ac:picMk id="67" creationId="{1C964AA8-42C7-4C45-BA0F-FA1421A74978}"/>
          </ac:picMkLst>
        </pc:picChg>
        <pc:picChg chg="add del mod ord">
          <ac:chgData name="Christopher Barnett" userId="190cc22740fbed76" providerId="LiveId" clId="{D32B88E6-547C-431B-A5C4-214FF13B0140}" dt="2023-05-06T09:46:30.753" v="38" actId="26606"/>
          <ac:picMkLst>
            <pc:docMk/>
            <pc:sldMk cId="1332765076" sldId="256"/>
            <ac:picMk id="74" creationId="{8F36497D-E0AB-6895-31F7-6F966E41A169}"/>
          </ac:picMkLst>
        </pc:picChg>
      </pc:sldChg>
      <pc:sldChg chg="modSp new del mod">
        <pc:chgData name="Christopher Barnett" userId="190cc22740fbed76" providerId="LiveId" clId="{D32B88E6-547C-431B-A5C4-214FF13B0140}" dt="2023-05-06T09:46:32.282" v="40" actId="680"/>
        <pc:sldMkLst>
          <pc:docMk/>
          <pc:sldMk cId="1230535545" sldId="257"/>
        </pc:sldMkLst>
        <pc:spChg chg="mod">
          <ac:chgData name="Christopher Barnett" userId="190cc22740fbed76" providerId="LiveId" clId="{D32B88E6-547C-431B-A5C4-214FF13B0140}" dt="2023-05-06T09:46:31.578" v="39" actId="20577"/>
          <ac:spMkLst>
            <pc:docMk/>
            <pc:sldMk cId="1230535545" sldId="257"/>
            <ac:spMk id="2" creationId="{9D7FE081-E73F-A528-7ADE-A4F779A792E9}"/>
          </ac:spMkLst>
        </pc:spChg>
      </pc:sldChg>
      <pc:sldChg chg="addSp delSp modSp new mod">
        <pc:chgData name="Christopher Barnett" userId="190cc22740fbed76" providerId="LiveId" clId="{D32B88E6-547C-431B-A5C4-214FF13B0140}" dt="2023-05-11T19:51:21.371" v="11149" actId="14100"/>
        <pc:sldMkLst>
          <pc:docMk/>
          <pc:sldMk cId="3707502824" sldId="257"/>
        </pc:sldMkLst>
        <pc:spChg chg="mod">
          <ac:chgData name="Christopher Barnett" userId="190cc22740fbed76" providerId="LiveId" clId="{D32B88E6-547C-431B-A5C4-214FF13B0140}" dt="2023-05-06T09:54:35.228" v="313" actId="14100"/>
          <ac:spMkLst>
            <pc:docMk/>
            <pc:sldMk cId="3707502824" sldId="257"/>
            <ac:spMk id="2" creationId="{C36E0451-0B28-E417-40DD-5EC6F34BD9FD}"/>
          </ac:spMkLst>
        </pc:spChg>
        <pc:spChg chg="mod">
          <ac:chgData name="Christopher Barnett" userId="190cc22740fbed76" providerId="LiveId" clId="{D32B88E6-547C-431B-A5C4-214FF13B0140}" dt="2023-05-11T19:51:21.371" v="11149" actId="14100"/>
          <ac:spMkLst>
            <pc:docMk/>
            <pc:sldMk cId="3707502824" sldId="257"/>
            <ac:spMk id="3" creationId="{F158FA56-6936-8810-2155-E604C22BC370}"/>
          </ac:spMkLst>
        </pc:spChg>
        <pc:picChg chg="add del mod">
          <ac:chgData name="Christopher Barnett" userId="190cc22740fbed76" providerId="LiveId" clId="{D32B88E6-547C-431B-A5C4-214FF13B0140}" dt="2023-05-06T10:19:44.281" v="2101" actId="478"/>
          <ac:picMkLst>
            <pc:docMk/>
            <pc:sldMk cId="3707502824" sldId="257"/>
            <ac:picMk id="5" creationId="{FB13E161-C54C-3148-02B4-476A6CBB4A11}"/>
          </ac:picMkLst>
        </pc:picChg>
      </pc:sldChg>
      <pc:sldChg chg="new del">
        <pc:chgData name="Christopher Barnett" userId="190cc22740fbed76" providerId="LiveId" clId="{D32B88E6-547C-431B-A5C4-214FF13B0140}" dt="2023-05-06T09:51:03.274" v="225" actId="2696"/>
        <pc:sldMkLst>
          <pc:docMk/>
          <pc:sldMk cId="4074302628" sldId="257"/>
        </pc:sldMkLst>
      </pc:sldChg>
      <pc:sldChg chg="modSp new mod">
        <pc:chgData name="Christopher Barnett" userId="190cc22740fbed76" providerId="LiveId" clId="{D32B88E6-547C-431B-A5C4-214FF13B0140}" dt="2023-05-11T20:22:43.921" v="11391" actId="14100"/>
        <pc:sldMkLst>
          <pc:docMk/>
          <pc:sldMk cId="3690874513" sldId="258"/>
        </pc:sldMkLst>
        <pc:spChg chg="mod">
          <ac:chgData name="Christopher Barnett" userId="190cc22740fbed76" providerId="LiveId" clId="{D32B88E6-547C-431B-A5C4-214FF13B0140}" dt="2023-05-11T15:41:56.237" v="10619" actId="14100"/>
          <ac:spMkLst>
            <pc:docMk/>
            <pc:sldMk cId="3690874513" sldId="258"/>
            <ac:spMk id="2" creationId="{A5C242FA-2520-0FB3-2B96-6CFD88AF3D03}"/>
          </ac:spMkLst>
        </pc:spChg>
        <pc:spChg chg="mod">
          <ac:chgData name="Christopher Barnett" userId="190cc22740fbed76" providerId="LiveId" clId="{D32B88E6-547C-431B-A5C4-214FF13B0140}" dt="2023-05-11T20:22:43.921" v="11391" actId="14100"/>
          <ac:spMkLst>
            <pc:docMk/>
            <pc:sldMk cId="3690874513" sldId="258"/>
            <ac:spMk id="3" creationId="{6C1FB45A-EA6B-4F62-6FC0-5FE8CD597AA4}"/>
          </ac:spMkLst>
        </pc:spChg>
      </pc:sldChg>
      <pc:sldChg chg="addSp delSp modSp new mod ord">
        <pc:chgData name="Christopher Barnett" userId="190cc22740fbed76" providerId="LiveId" clId="{D32B88E6-547C-431B-A5C4-214FF13B0140}" dt="2023-05-06T10:10:43.549" v="1972"/>
        <pc:sldMkLst>
          <pc:docMk/>
          <pc:sldMk cId="3433309740" sldId="259"/>
        </pc:sldMkLst>
        <pc:spChg chg="mod">
          <ac:chgData name="Christopher Barnett" userId="190cc22740fbed76" providerId="LiveId" clId="{D32B88E6-547C-431B-A5C4-214FF13B0140}" dt="2023-05-06T10:03:41.065" v="1461" actId="27636"/>
          <ac:spMkLst>
            <pc:docMk/>
            <pc:sldMk cId="3433309740" sldId="259"/>
            <ac:spMk id="2" creationId="{DBB9B599-1873-AFF0-8141-9EA0115FC2A9}"/>
          </ac:spMkLst>
        </pc:spChg>
        <pc:spChg chg="del">
          <ac:chgData name="Christopher Barnett" userId="190cc22740fbed76" providerId="LiveId" clId="{D32B88E6-547C-431B-A5C4-214FF13B0140}" dt="2023-05-06T10:02:49.101" v="1450" actId="931"/>
          <ac:spMkLst>
            <pc:docMk/>
            <pc:sldMk cId="3433309740" sldId="259"/>
            <ac:spMk id="3" creationId="{705AACE0-17CF-F012-221F-FFECDF91B3F1}"/>
          </ac:spMkLst>
        </pc:spChg>
        <pc:picChg chg="add mod">
          <ac:chgData name="Christopher Barnett" userId="190cc22740fbed76" providerId="LiveId" clId="{D32B88E6-547C-431B-A5C4-214FF13B0140}" dt="2023-05-06T10:03:00.733" v="1456" actId="14100"/>
          <ac:picMkLst>
            <pc:docMk/>
            <pc:sldMk cId="3433309740" sldId="259"/>
            <ac:picMk id="5" creationId="{7B22F224-6DDB-A14F-3492-E9E6BF76C7AA}"/>
          </ac:picMkLst>
        </pc:picChg>
      </pc:sldChg>
      <pc:sldChg chg="modSp new mod">
        <pc:chgData name="Christopher Barnett" userId="190cc22740fbed76" providerId="LiveId" clId="{D32B88E6-547C-431B-A5C4-214FF13B0140}" dt="2023-05-11T20:25:37.549" v="11405" actId="20577"/>
        <pc:sldMkLst>
          <pc:docMk/>
          <pc:sldMk cId="2956478174" sldId="260"/>
        </pc:sldMkLst>
        <pc:spChg chg="mod">
          <ac:chgData name="Christopher Barnett" userId="190cc22740fbed76" providerId="LiveId" clId="{D32B88E6-547C-431B-A5C4-214FF13B0140}" dt="2023-05-06T10:09:36.860" v="1881" actId="14100"/>
          <ac:spMkLst>
            <pc:docMk/>
            <pc:sldMk cId="2956478174" sldId="260"/>
            <ac:spMk id="2" creationId="{8D2EA37F-185A-0EAE-7FCF-45D58868A8D4}"/>
          </ac:spMkLst>
        </pc:spChg>
        <pc:spChg chg="mod">
          <ac:chgData name="Christopher Barnett" userId="190cc22740fbed76" providerId="LiveId" clId="{D32B88E6-547C-431B-A5C4-214FF13B0140}" dt="2023-05-11T20:25:37.549" v="11405" actId="20577"/>
          <ac:spMkLst>
            <pc:docMk/>
            <pc:sldMk cId="2956478174" sldId="260"/>
            <ac:spMk id="3" creationId="{FFCA0D34-3400-E855-FDA8-B9EF4444D557}"/>
          </ac:spMkLst>
        </pc:spChg>
      </pc:sldChg>
      <pc:sldChg chg="addSp delSp modSp new del mod ord">
        <pc:chgData name="Christopher Barnett" userId="190cc22740fbed76" providerId="LiveId" clId="{D32B88E6-547C-431B-A5C4-214FF13B0140}" dt="2023-05-11T11:21:58.184" v="4189" actId="47"/>
        <pc:sldMkLst>
          <pc:docMk/>
          <pc:sldMk cId="321395420" sldId="261"/>
        </pc:sldMkLst>
        <pc:spChg chg="del">
          <ac:chgData name="Christopher Barnett" userId="190cc22740fbed76" providerId="LiveId" clId="{D32B88E6-547C-431B-A5C4-214FF13B0140}" dt="2023-05-11T08:58:58.069" v="4182" actId="478"/>
          <ac:spMkLst>
            <pc:docMk/>
            <pc:sldMk cId="321395420" sldId="261"/>
            <ac:spMk id="2" creationId="{2685D9CC-634A-CC73-A06C-CFD528619FA9}"/>
          </ac:spMkLst>
        </pc:spChg>
        <pc:spChg chg="del">
          <ac:chgData name="Christopher Barnett" userId="190cc22740fbed76" providerId="LiveId" clId="{D32B88E6-547C-431B-A5C4-214FF13B0140}" dt="2023-05-11T08:59:10.763" v="4183" actId="931"/>
          <ac:spMkLst>
            <pc:docMk/>
            <pc:sldMk cId="321395420" sldId="261"/>
            <ac:spMk id="3" creationId="{011C62F0-D5C5-4552-8968-D9F5B210D7DF}"/>
          </ac:spMkLst>
        </pc:spChg>
        <pc:picChg chg="add mod">
          <ac:chgData name="Christopher Barnett" userId="190cc22740fbed76" providerId="LiveId" clId="{D32B88E6-547C-431B-A5C4-214FF13B0140}" dt="2023-05-11T08:59:22.540" v="4188" actId="14100"/>
          <ac:picMkLst>
            <pc:docMk/>
            <pc:sldMk cId="321395420" sldId="261"/>
            <ac:picMk id="5" creationId="{ABBE4167-0715-643E-59F7-6D19136045CB}"/>
          </ac:picMkLst>
        </pc:picChg>
      </pc:sldChg>
      <pc:sldChg chg="addSp delSp modSp new del mod ord">
        <pc:chgData name="Christopher Barnett" userId="190cc22740fbed76" providerId="LiveId" clId="{D32B88E6-547C-431B-A5C4-214FF13B0140}" dt="2023-05-11T15:11:50.687" v="8554" actId="47"/>
        <pc:sldMkLst>
          <pc:docMk/>
          <pc:sldMk cId="528122583" sldId="261"/>
        </pc:sldMkLst>
        <pc:spChg chg="del">
          <ac:chgData name="Christopher Barnett" userId="190cc22740fbed76" providerId="LiveId" clId="{D32B88E6-547C-431B-A5C4-214FF13B0140}" dt="2023-05-11T13:52:23.230" v="4654" actId="478"/>
          <ac:spMkLst>
            <pc:docMk/>
            <pc:sldMk cId="528122583" sldId="261"/>
            <ac:spMk id="2" creationId="{358D73E8-593A-CF47-DB88-676031615B45}"/>
          </ac:spMkLst>
        </pc:spChg>
        <pc:spChg chg="del">
          <ac:chgData name="Christopher Barnett" userId="190cc22740fbed76" providerId="LiveId" clId="{D32B88E6-547C-431B-A5C4-214FF13B0140}" dt="2023-05-11T13:52:27.502" v="4655" actId="931"/>
          <ac:spMkLst>
            <pc:docMk/>
            <pc:sldMk cId="528122583" sldId="261"/>
            <ac:spMk id="3" creationId="{F0A189A1-06E6-730A-82B8-F9C132A594BC}"/>
          </ac:spMkLst>
        </pc:spChg>
        <pc:picChg chg="add mod">
          <ac:chgData name="Christopher Barnett" userId="190cc22740fbed76" providerId="LiveId" clId="{D32B88E6-547C-431B-A5C4-214FF13B0140}" dt="2023-05-11T13:52:38.316" v="4661" actId="14100"/>
          <ac:picMkLst>
            <pc:docMk/>
            <pc:sldMk cId="528122583" sldId="261"/>
            <ac:picMk id="5" creationId="{81E6D324-72E6-F0DA-A569-F1131B8358A7}"/>
          </ac:picMkLst>
        </pc:picChg>
      </pc:sldChg>
      <pc:sldChg chg="addSp delSp modSp new del mod ord">
        <pc:chgData name="Christopher Barnett" userId="190cc22740fbed76" providerId="LiveId" clId="{D32B88E6-547C-431B-A5C4-214FF13B0140}" dt="2023-05-11T11:57:24.111" v="4217" actId="47"/>
        <pc:sldMkLst>
          <pc:docMk/>
          <pc:sldMk cId="1060936046" sldId="261"/>
        </pc:sldMkLst>
        <pc:spChg chg="del">
          <ac:chgData name="Christopher Barnett" userId="190cc22740fbed76" providerId="LiveId" clId="{D32B88E6-547C-431B-A5C4-214FF13B0140}" dt="2023-05-11T11:53:20.002" v="4210" actId="478"/>
          <ac:spMkLst>
            <pc:docMk/>
            <pc:sldMk cId="1060936046" sldId="261"/>
            <ac:spMk id="2" creationId="{1BA9163B-6C24-FE02-D54E-392F1C5068B2}"/>
          </ac:spMkLst>
        </pc:spChg>
        <pc:spChg chg="del">
          <ac:chgData name="Christopher Barnett" userId="190cc22740fbed76" providerId="LiveId" clId="{D32B88E6-547C-431B-A5C4-214FF13B0140}" dt="2023-05-11T11:53:24.794" v="4211" actId="931"/>
          <ac:spMkLst>
            <pc:docMk/>
            <pc:sldMk cId="1060936046" sldId="261"/>
            <ac:spMk id="3" creationId="{C7D88BF9-F29D-8E75-6FB5-510D677ABD2A}"/>
          </ac:spMkLst>
        </pc:spChg>
        <pc:picChg chg="add mod">
          <ac:chgData name="Christopher Barnett" userId="190cc22740fbed76" providerId="LiveId" clId="{D32B88E6-547C-431B-A5C4-214FF13B0140}" dt="2023-05-11T11:53:35.186" v="4216" actId="14100"/>
          <ac:picMkLst>
            <pc:docMk/>
            <pc:sldMk cId="1060936046" sldId="261"/>
            <ac:picMk id="5" creationId="{6003A43E-6B63-1579-69E0-F8B990B06A76}"/>
          </ac:picMkLst>
        </pc:picChg>
      </pc:sldChg>
      <pc:sldChg chg="addSp delSp modSp new del mod ord">
        <pc:chgData name="Christopher Barnett" userId="190cc22740fbed76" providerId="LiveId" clId="{D32B88E6-547C-431B-A5C4-214FF13B0140}" dt="2023-05-11T13:52:18.470" v="4650" actId="47"/>
        <pc:sldMkLst>
          <pc:docMk/>
          <pc:sldMk cId="1396841498" sldId="261"/>
        </pc:sldMkLst>
        <pc:spChg chg="del">
          <ac:chgData name="Christopher Barnett" userId="190cc22740fbed76" providerId="LiveId" clId="{D32B88E6-547C-431B-A5C4-214FF13B0140}" dt="2023-05-11T12:11:15.883" v="4640" actId="478"/>
          <ac:spMkLst>
            <pc:docMk/>
            <pc:sldMk cId="1396841498" sldId="261"/>
            <ac:spMk id="2" creationId="{8C033AAA-CD53-7505-06AF-F4945A89EDA5}"/>
          </ac:spMkLst>
        </pc:spChg>
        <pc:spChg chg="del">
          <ac:chgData name="Christopher Barnett" userId="190cc22740fbed76" providerId="LiveId" clId="{D32B88E6-547C-431B-A5C4-214FF13B0140}" dt="2023-05-11T12:12:24.119" v="4641" actId="931"/>
          <ac:spMkLst>
            <pc:docMk/>
            <pc:sldMk cId="1396841498" sldId="261"/>
            <ac:spMk id="3" creationId="{C45F93DF-497F-4447-B3CC-B6F7E4FCC7CF}"/>
          </ac:spMkLst>
        </pc:spChg>
        <pc:picChg chg="add mod">
          <ac:chgData name="Christopher Barnett" userId="190cc22740fbed76" providerId="LiveId" clId="{D32B88E6-547C-431B-A5C4-214FF13B0140}" dt="2023-05-11T12:12:36.125" v="4646" actId="14100"/>
          <ac:picMkLst>
            <pc:docMk/>
            <pc:sldMk cId="1396841498" sldId="261"/>
            <ac:picMk id="5" creationId="{25492F9C-F85C-5565-9F8E-D8D7AFF109EB}"/>
          </ac:picMkLst>
        </pc:picChg>
      </pc:sldChg>
      <pc:sldChg chg="modSp new del mod">
        <pc:chgData name="Christopher Barnett" userId="190cc22740fbed76" providerId="LiveId" clId="{D32B88E6-547C-431B-A5C4-214FF13B0140}" dt="2023-05-08T11:23:37.912" v="2626" actId="47"/>
        <pc:sldMkLst>
          <pc:docMk/>
          <pc:sldMk cId="3184194665" sldId="261"/>
        </pc:sldMkLst>
        <pc:spChg chg="mod">
          <ac:chgData name="Christopher Barnett" userId="190cc22740fbed76" providerId="LiveId" clId="{D32B88E6-547C-431B-A5C4-214FF13B0140}" dt="2023-05-06T10:14:46.409" v="2013" actId="14100"/>
          <ac:spMkLst>
            <pc:docMk/>
            <pc:sldMk cId="3184194665" sldId="261"/>
            <ac:spMk id="2" creationId="{0D42B39D-2A5A-5CF8-9BEF-536D9E73EB27}"/>
          </ac:spMkLst>
        </pc:spChg>
      </pc:sldChg>
      <pc:sldChg chg="addSp delSp modSp new del mod ord">
        <pc:chgData name="Christopher Barnett" userId="190cc22740fbed76" providerId="LiveId" clId="{D32B88E6-547C-431B-A5C4-214FF13B0140}" dt="2023-05-11T11:53:14.518" v="4206" actId="47"/>
        <pc:sldMkLst>
          <pc:docMk/>
          <pc:sldMk cId="3372128998" sldId="261"/>
        </pc:sldMkLst>
        <pc:spChg chg="del">
          <ac:chgData name="Christopher Barnett" userId="190cc22740fbed76" providerId="LiveId" clId="{D32B88E6-547C-431B-A5C4-214FF13B0140}" dt="2023-05-11T11:22:04.471" v="4193" actId="478"/>
          <ac:spMkLst>
            <pc:docMk/>
            <pc:sldMk cId="3372128998" sldId="261"/>
            <ac:spMk id="2" creationId="{693D40E1-34F4-FFDB-409D-685CA72527FC}"/>
          </ac:spMkLst>
        </pc:spChg>
        <pc:spChg chg="del">
          <ac:chgData name="Christopher Barnett" userId="190cc22740fbed76" providerId="LiveId" clId="{D32B88E6-547C-431B-A5C4-214FF13B0140}" dt="2023-05-11T11:22:16.614" v="4194" actId="931"/>
          <ac:spMkLst>
            <pc:docMk/>
            <pc:sldMk cId="3372128998" sldId="261"/>
            <ac:spMk id="3" creationId="{CC75DE22-D9D5-AC94-5C74-1958ECE95467}"/>
          </ac:spMkLst>
        </pc:spChg>
        <pc:picChg chg="add mod">
          <ac:chgData name="Christopher Barnett" userId="190cc22740fbed76" providerId="LiveId" clId="{D32B88E6-547C-431B-A5C4-214FF13B0140}" dt="2023-05-11T11:22:40.894" v="4205" actId="14100"/>
          <ac:picMkLst>
            <pc:docMk/>
            <pc:sldMk cId="3372128998" sldId="261"/>
            <ac:picMk id="5" creationId="{58CFF7D2-486F-D88C-42E1-D05377E3C99F}"/>
          </ac:picMkLst>
        </pc:picChg>
      </pc:sldChg>
      <pc:sldChg chg="addSp delSp modSp new del mod ord">
        <pc:chgData name="Christopher Barnett" userId="190cc22740fbed76" providerId="LiveId" clId="{D32B88E6-547C-431B-A5C4-214FF13B0140}" dt="2023-05-11T12:11:11.474" v="4636" actId="47"/>
        <pc:sldMkLst>
          <pc:docMk/>
          <pc:sldMk cId="3956946957" sldId="261"/>
        </pc:sldMkLst>
        <pc:spChg chg="del">
          <ac:chgData name="Christopher Barnett" userId="190cc22740fbed76" providerId="LiveId" clId="{D32B88E6-547C-431B-A5C4-214FF13B0140}" dt="2023-05-11T11:57:29.291" v="4221" actId="478"/>
          <ac:spMkLst>
            <pc:docMk/>
            <pc:sldMk cId="3956946957" sldId="261"/>
            <ac:spMk id="2" creationId="{99A2D628-B865-8897-F517-9A674B6A51AE}"/>
          </ac:spMkLst>
        </pc:spChg>
        <pc:spChg chg="del">
          <ac:chgData name="Christopher Barnett" userId="190cc22740fbed76" providerId="LiveId" clId="{D32B88E6-547C-431B-A5C4-214FF13B0140}" dt="2023-05-11T11:57:32.592" v="4222" actId="931"/>
          <ac:spMkLst>
            <pc:docMk/>
            <pc:sldMk cId="3956946957" sldId="261"/>
            <ac:spMk id="3" creationId="{635589F7-E8DB-140E-F335-3DFC775D5B89}"/>
          </ac:spMkLst>
        </pc:spChg>
        <pc:picChg chg="add mod">
          <ac:chgData name="Christopher Barnett" userId="190cc22740fbed76" providerId="LiveId" clId="{D32B88E6-547C-431B-A5C4-214FF13B0140}" dt="2023-05-11T11:57:43.113" v="4228" actId="14100"/>
          <ac:picMkLst>
            <pc:docMk/>
            <pc:sldMk cId="3956946957" sldId="261"/>
            <ac:picMk id="5" creationId="{D01D4196-735D-E325-E391-B19C2B013A38}"/>
          </ac:picMkLst>
        </pc:picChg>
      </pc:sldChg>
      <pc:sldChg chg="modSp new mod">
        <pc:chgData name="Christopher Barnett" userId="190cc22740fbed76" providerId="LiveId" clId="{D32B88E6-547C-431B-A5C4-214FF13B0140}" dt="2023-05-11T20:27:08.648" v="11407" actId="313"/>
        <pc:sldMkLst>
          <pc:docMk/>
          <pc:sldMk cId="668905704" sldId="262"/>
        </pc:sldMkLst>
        <pc:spChg chg="mod">
          <ac:chgData name="Christopher Barnett" userId="190cc22740fbed76" providerId="LiveId" clId="{D32B88E6-547C-431B-A5C4-214FF13B0140}" dt="2023-05-11T15:42:11.017" v="10623" actId="14100"/>
          <ac:spMkLst>
            <pc:docMk/>
            <pc:sldMk cId="668905704" sldId="262"/>
            <ac:spMk id="2" creationId="{100BC78D-0A98-2D0F-0665-849F88299CF3}"/>
          </ac:spMkLst>
        </pc:spChg>
        <pc:spChg chg="mod">
          <ac:chgData name="Christopher Barnett" userId="190cc22740fbed76" providerId="LiveId" clId="{D32B88E6-547C-431B-A5C4-214FF13B0140}" dt="2023-05-11T20:27:08.648" v="11407" actId="313"/>
          <ac:spMkLst>
            <pc:docMk/>
            <pc:sldMk cId="668905704" sldId="262"/>
            <ac:spMk id="3" creationId="{C0441999-14A9-6FFF-DFBB-5F0F12725993}"/>
          </ac:spMkLst>
        </pc:spChg>
      </pc:sldChg>
      <pc:sldChg chg="addSp delSp modSp new del mod modClrScheme chgLayout">
        <pc:chgData name="Christopher Barnett" userId="190cc22740fbed76" providerId="LiveId" clId="{D32B88E6-547C-431B-A5C4-214FF13B0140}" dt="2023-05-11T08:58:46.620" v="4178" actId="2696"/>
        <pc:sldMkLst>
          <pc:docMk/>
          <pc:sldMk cId="2934805848" sldId="262"/>
        </pc:sldMkLst>
        <pc:spChg chg="add del mod ord">
          <ac:chgData name="Christopher Barnett" userId="190cc22740fbed76" providerId="LiveId" clId="{D32B88E6-547C-431B-A5C4-214FF13B0140}" dt="2023-05-06T19:43:47.247" v="2229" actId="700"/>
          <ac:spMkLst>
            <pc:docMk/>
            <pc:sldMk cId="2934805848" sldId="262"/>
            <ac:spMk id="2" creationId="{6173962C-D966-B12D-4EB2-B1EB4CFC4D38}"/>
          </ac:spMkLst>
        </pc:spChg>
        <pc:spChg chg="del">
          <ac:chgData name="Christopher Barnett" userId="190cc22740fbed76" providerId="LiveId" clId="{D32B88E6-547C-431B-A5C4-214FF13B0140}" dt="2023-05-06T10:16:48.144" v="2015" actId="478"/>
          <ac:spMkLst>
            <pc:docMk/>
            <pc:sldMk cId="2934805848" sldId="262"/>
            <ac:spMk id="2" creationId="{C8FEBE3F-546A-BA18-D343-4EDA43DD2192}"/>
          </ac:spMkLst>
        </pc:spChg>
        <pc:spChg chg="add del mod ord">
          <ac:chgData name="Christopher Barnett" userId="190cc22740fbed76" providerId="LiveId" clId="{D32B88E6-547C-431B-A5C4-214FF13B0140}" dt="2023-05-10T21:00:08.686" v="4166" actId="931"/>
          <ac:spMkLst>
            <pc:docMk/>
            <pc:sldMk cId="2934805848" sldId="262"/>
            <ac:spMk id="3" creationId="{2F2F114E-883D-AEEB-7CF8-5B523A6AD6D6}"/>
          </ac:spMkLst>
        </pc:spChg>
        <pc:spChg chg="add del mod">
          <ac:chgData name="Christopher Barnett" userId="190cc22740fbed76" providerId="LiveId" clId="{D32B88E6-547C-431B-A5C4-214FF13B0140}" dt="2023-05-10T20:59:52.933" v="4165" actId="478"/>
          <ac:spMkLst>
            <pc:docMk/>
            <pc:sldMk cId="2934805848" sldId="262"/>
            <ac:spMk id="4" creationId="{39077AAF-D199-F79D-68BF-866AB2F68122}"/>
          </ac:spMkLst>
        </pc:spChg>
        <pc:spChg chg="add del mod ord">
          <ac:chgData name="Christopher Barnett" userId="190cc22740fbed76" providerId="LiveId" clId="{D32B88E6-547C-431B-A5C4-214FF13B0140}" dt="2023-05-06T19:43:47.247" v="2229" actId="700"/>
          <ac:spMkLst>
            <pc:docMk/>
            <pc:sldMk cId="2934805848" sldId="262"/>
            <ac:spMk id="5" creationId="{4A3F1623-1A39-FE54-C432-048D7147D0FB}"/>
          </ac:spMkLst>
        </pc:spChg>
        <pc:picChg chg="add mod">
          <ac:chgData name="Christopher Barnett" userId="190cc22740fbed76" providerId="LiveId" clId="{D32B88E6-547C-431B-A5C4-214FF13B0140}" dt="2023-05-10T21:00:36.411" v="4177" actId="14100"/>
          <ac:picMkLst>
            <pc:docMk/>
            <pc:sldMk cId="2934805848" sldId="262"/>
            <ac:picMk id="5" creationId="{F7F76387-980D-0199-65DE-9CA4E042BF96}"/>
          </ac:picMkLst>
        </pc:picChg>
      </pc:sldChg>
      <pc:sldChg chg="new add del">
        <pc:chgData name="Christopher Barnett" userId="190cc22740fbed76" providerId="LiveId" clId="{D32B88E6-547C-431B-A5C4-214FF13B0140}" dt="2023-05-06T19:43:49.415" v="2230" actId="680"/>
        <pc:sldMkLst>
          <pc:docMk/>
          <pc:sldMk cId="3316713712" sldId="263"/>
        </pc:sldMkLst>
      </pc:sldChg>
      <pc:sldChg chg="modSp add mod">
        <pc:chgData name="Christopher Barnett" userId="190cc22740fbed76" providerId="LiveId" clId="{D32B88E6-547C-431B-A5C4-214FF13B0140}" dt="2023-05-11T19:58:00.730" v="11222" actId="20577"/>
        <pc:sldMkLst>
          <pc:docMk/>
          <pc:sldMk cId="3817356748" sldId="263"/>
        </pc:sldMkLst>
        <pc:spChg chg="mod">
          <ac:chgData name="Christopher Barnett" userId="190cc22740fbed76" providerId="LiveId" clId="{D32B88E6-547C-431B-A5C4-214FF13B0140}" dt="2023-05-11T15:42:15.626" v="10624" actId="14100"/>
          <ac:spMkLst>
            <pc:docMk/>
            <pc:sldMk cId="3817356748" sldId="263"/>
            <ac:spMk id="2" creationId="{100BC78D-0A98-2D0F-0665-849F88299CF3}"/>
          </ac:spMkLst>
        </pc:spChg>
        <pc:spChg chg="mod">
          <ac:chgData name="Christopher Barnett" userId="190cc22740fbed76" providerId="LiveId" clId="{D32B88E6-547C-431B-A5C4-214FF13B0140}" dt="2023-05-11T19:58:00.730" v="11222" actId="20577"/>
          <ac:spMkLst>
            <pc:docMk/>
            <pc:sldMk cId="3817356748" sldId="263"/>
            <ac:spMk id="3" creationId="{C0441999-14A9-6FFF-DFBB-5F0F12725993}"/>
          </ac:spMkLst>
        </pc:spChg>
      </pc:sldChg>
      <pc:sldChg chg="modSp new mod">
        <pc:chgData name="Christopher Barnett" userId="190cc22740fbed76" providerId="LiveId" clId="{D32B88E6-547C-431B-A5C4-214FF13B0140}" dt="2023-05-11T20:23:36.689" v="11393" actId="1076"/>
        <pc:sldMkLst>
          <pc:docMk/>
          <pc:sldMk cId="1528929695" sldId="264"/>
        </pc:sldMkLst>
        <pc:spChg chg="mod">
          <ac:chgData name="Christopher Barnett" userId="190cc22740fbed76" providerId="LiveId" clId="{D32B88E6-547C-431B-A5C4-214FF13B0140}" dt="2023-05-11T20:23:36.689" v="11393" actId="1076"/>
          <ac:spMkLst>
            <pc:docMk/>
            <pc:sldMk cId="1528929695" sldId="264"/>
            <ac:spMk id="2" creationId="{BDD465D9-86A3-4698-5265-CAC91398D540}"/>
          </ac:spMkLst>
        </pc:spChg>
        <pc:spChg chg="mod">
          <ac:chgData name="Christopher Barnett" userId="190cc22740fbed76" providerId="LiveId" clId="{D32B88E6-547C-431B-A5C4-214FF13B0140}" dt="2023-05-11T19:58:22.695" v="11234" actId="20577"/>
          <ac:spMkLst>
            <pc:docMk/>
            <pc:sldMk cId="1528929695" sldId="264"/>
            <ac:spMk id="3" creationId="{350ABEC3-4692-3110-C621-C60E18371111}"/>
          </ac:spMkLst>
        </pc:spChg>
      </pc:sldChg>
      <pc:sldChg chg="modSp new mod">
        <pc:chgData name="Christopher Barnett" userId="190cc22740fbed76" providerId="LiveId" clId="{D32B88E6-547C-431B-A5C4-214FF13B0140}" dt="2023-05-11T20:23:23.842" v="11392" actId="14100"/>
        <pc:sldMkLst>
          <pc:docMk/>
          <pc:sldMk cId="2657705908" sldId="265"/>
        </pc:sldMkLst>
        <pc:spChg chg="mod">
          <ac:chgData name="Christopher Barnett" userId="190cc22740fbed76" providerId="LiveId" clId="{D32B88E6-547C-431B-A5C4-214FF13B0140}" dt="2023-05-11T14:42:19.333" v="8256" actId="1076"/>
          <ac:spMkLst>
            <pc:docMk/>
            <pc:sldMk cId="2657705908" sldId="265"/>
            <ac:spMk id="2" creationId="{FAD03E7D-2B61-4242-F89B-72BC49DF9C4A}"/>
          </ac:spMkLst>
        </pc:spChg>
        <pc:spChg chg="mod">
          <ac:chgData name="Christopher Barnett" userId="190cc22740fbed76" providerId="LiveId" clId="{D32B88E6-547C-431B-A5C4-214FF13B0140}" dt="2023-05-11T20:23:23.842" v="11392" actId="14100"/>
          <ac:spMkLst>
            <pc:docMk/>
            <pc:sldMk cId="2657705908" sldId="265"/>
            <ac:spMk id="3" creationId="{FE8DF784-E741-373E-5DEB-E09290F82365}"/>
          </ac:spMkLst>
        </pc:spChg>
      </pc:sldChg>
      <pc:sldChg chg="addSp delSp modSp new mod ord">
        <pc:chgData name="Christopher Barnett" userId="190cc22740fbed76" providerId="LiveId" clId="{D32B88E6-547C-431B-A5C4-214FF13B0140}" dt="2023-05-11T15:12:10.952" v="8564" actId="14100"/>
        <pc:sldMkLst>
          <pc:docMk/>
          <pc:sldMk cId="3559498515" sldId="266"/>
        </pc:sldMkLst>
        <pc:spChg chg="del">
          <ac:chgData name="Christopher Barnett" userId="190cc22740fbed76" providerId="LiveId" clId="{D32B88E6-547C-431B-A5C4-214FF13B0140}" dt="2023-05-11T15:11:57.797" v="8558" actId="478"/>
          <ac:spMkLst>
            <pc:docMk/>
            <pc:sldMk cId="3559498515" sldId="266"/>
            <ac:spMk id="2" creationId="{B7BEDF3B-9833-DCD3-9514-B2FF79C4B6D8}"/>
          </ac:spMkLst>
        </pc:spChg>
        <pc:spChg chg="del">
          <ac:chgData name="Christopher Barnett" userId="190cc22740fbed76" providerId="LiveId" clId="{D32B88E6-547C-431B-A5C4-214FF13B0140}" dt="2023-05-11T15:12:01.770" v="8559" actId="931"/>
          <ac:spMkLst>
            <pc:docMk/>
            <pc:sldMk cId="3559498515" sldId="266"/>
            <ac:spMk id="3" creationId="{7C67AE5E-4597-BECF-054C-7C33413B3844}"/>
          </ac:spMkLst>
        </pc:spChg>
        <pc:picChg chg="add mod">
          <ac:chgData name="Christopher Barnett" userId="190cc22740fbed76" providerId="LiveId" clId="{D32B88E6-547C-431B-A5C4-214FF13B0140}" dt="2023-05-11T15:12:10.952" v="8564" actId="14100"/>
          <ac:picMkLst>
            <pc:docMk/>
            <pc:sldMk cId="3559498515" sldId="266"/>
            <ac:picMk id="5" creationId="{E75FB66C-5137-4551-6EF8-E06F220D19C8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E3B12-0CFF-4ED2-9030-B21698A36FCE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70A31-F144-4544-951D-69D99C74B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097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E3B12-0CFF-4ED2-9030-B21698A36FCE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70A31-F144-4544-951D-69D99C74B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911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E3B12-0CFF-4ED2-9030-B21698A36FCE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70A31-F144-4544-951D-69D99C74B079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184870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E3B12-0CFF-4ED2-9030-B21698A36FCE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70A31-F144-4544-951D-69D99C74B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3811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E3B12-0CFF-4ED2-9030-B21698A36FCE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70A31-F144-4544-951D-69D99C74B079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805188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E3B12-0CFF-4ED2-9030-B21698A36FCE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70A31-F144-4544-951D-69D99C74B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8285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E3B12-0CFF-4ED2-9030-B21698A36FCE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70A31-F144-4544-951D-69D99C74B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4214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E3B12-0CFF-4ED2-9030-B21698A36FCE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70A31-F144-4544-951D-69D99C74B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118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E3B12-0CFF-4ED2-9030-B21698A36FCE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70A31-F144-4544-951D-69D99C74B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815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E3B12-0CFF-4ED2-9030-B21698A36FCE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70A31-F144-4544-951D-69D99C74B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676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E3B12-0CFF-4ED2-9030-B21698A36FCE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70A31-F144-4544-951D-69D99C74B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118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E3B12-0CFF-4ED2-9030-B21698A36FCE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70A31-F144-4544-951D-69D99C74B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81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E3B12-0CFF-4ED2-9030-B21698A36FCE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70A31-F144-4544-951D-69D99C74B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917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E3B12-0CFF-4ED2-9030-B21698A36FCE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70A31-F144-4544-951D-69D99C74B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089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E3B12-0CFF-4ED2-9030-B21698A36FCE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70A31-F144-4544-951D-69D99C74B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543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E3B12-0CFF-4ED2-9030-B21698A36FCE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70A31-F144-4544-951D-69D99C74B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638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9E3B12-0CFF-4ED2-9030-B21698A36FCE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8F70A31-F144-4544-951D-69D99C74B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241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52" r:id="rId6"/>
    <p:sldLayoutId id="2147483753" r:id="rId7"/>
    <p:sldLayoutId id="2147483754" r:id="rId8"/>
    <p:sldLayoutId id="2147483755" r:id="rId9"/>
    <p:sldLayoutId id="2147483756" r:id="rId10"/>
    <p:sldLayoutId id="2147483757" r:id="rId11"/>
    <p:sldLayoutId id="2147483758" r:id="rId12"/>
    <p:sldLayoutId id="2147483759" r:id="rId13"/>
    <p:sldLayoutId id="2147483760" r:id="rId14"/>
    <p:sldLayoutId id="2147483761" r:id="rId15"/>
    <p:sldLayoutId id="214748376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E75FB66C-5137-4551-6EF8-E06F220D19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559498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E0451-0B28-E417-40DD-5EC6F34BD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79938"/>
          </a:xfrm>
        </p:spPr>
        <p:txBody>
          <a:bodyPr/>
          <a:lstStyle/>
          <a:p>
            <a:r>
              <a:rPr lang="en-US" dirty="0"/>
              <a:t>Abstract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58FA56-6936-8810-2155-E604C22BC3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39973"/>
            <a:ext cx="10447866" cy="3620216"/>
          </a:xfrm>
        </p:spPr>
        <p:txBody>
          <a:bodyPr>
            <a:normAutofit/>
          </a:bodyPr>
          <a:lstStyle/>
          <a:p>
            <a:r>
              <a:rPr lang="en-US" sz="1300" dirty="0"/>
              <a:t>I assumed the role of a BI Developer for Northwind Traders.</a:t>
            </a:r>
          </a:p>
          <a:p>
            <a:pPr lvl="1"/>
            <a:r>
              <a:rPr lang="en-US" sz="1300" dirty="0"/>
              <a:t>Northwind Traders is a fictitious gourmet food supplier.</a:t>
            </a:r>
          </a:p>
          <a:p>
            <a:r>
              <a:rPr lang="en-US" sz="1300" dirty="0"/>
              <a:t>I built a top-level KPI dashboard for the executive team.</a:t>
            </a:r>
          </a:p>
          <a:p>
            <a:pPr lvl="1"/>
            <a:r>
              <a:rPr lang="en-US" sz="1300" dirty="0"/>
              <a:t>The dashboard provides insights into these key areas of the business:</a:t>
            </a:r>
          </a:p>
          <a:p>
            <a:pPr lvl="2"/>
            <a:r>
              <a:rPr lang="en-US" sz="1300" dirty="0"/>
              <a:t>sales trends</a:t>
            </a:r>
          </a:p>
          <a:p>
            <a:pPr lvl="2"/>
            <a:r>
              <a:rPr lang="en-US" sz="1300" dirty="0"/>
              <a:t>product performance</a:t>
            </a:r>
          </a:p>
          <a:p>
            <a:pPr lvl="2"/>
            <a:r>
              <a:rPr lang="en-US" sz="1300" dirty="0"/>
              <a:t>key customers</a:t>
            </a:r>
          </a:p>
          <a:p>
            <a:pPr lvl="2"/>
            <a:r>
              <a:rPr lang="en-US" sz="1300" dirty="0"/>
              <a:t>shipping costs</a:t>
            </a:r>
          </a:p>
          <a:p>
            <a:r>
              <a:rPr lang="en-US" sz="1300" dirty="0"/>
              <a:t>I used Excel and Tableau for this project.</a:t>
            </a:r>
          </a:p>
          <a:p>
            <a:pPr lvl="1"/>
            <a:r>
              <a:rPr lang="en-US" sz="1300" dirty="0"/>
              <a:t>I cleaned the tables and built a relational data model in Excel.</a:t>
            </a:r>
          </a:p>
          <a:p>
            <a:pPr lvl="1"/>
            <a:r>
              <a:rPr lang="en-US" sz="1300" dirty="0"/>
              <a:t>I exported the cleaned tables to Tableau to conduct my analysis.</a:t>
            </a:r>
          </a:p>
        </p:txBody>
      </p:sp>
    </p:spTree>
    <p:extLst>
      <p:ext uri="{BB962C8B-B14F-4D97-AF65-F5344CB8AC3E}">
        <p14:creationId xmlns:p14="http://schemas.microsoft.com/office/powerpoint/2010/main" val="3707502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242FA-2520-0FB3-2B96-6CFD88AF3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92989"/>
          </a:xfrm>
        </p:spPr>
        <p:txBody>
          <a:bodyPr/>
          <a:lstStyle/>
          <a:p>
            <a:r>
              <a:rPr lang="en-US" dirty="0"/>
              <a:t>Data Cleaning Strategy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1FB45A-EA6B-4F62-6FC0-5FE8CD597A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02589"/>
            <a:ext cx="8596668" cy="3510951"/>
          </a:xfrm>
        </p:spPr>
        <p:txBody>
          <a:bodyPr>
            <a:normAutofit/>
          </a:bodyPr>
          <a:lstStyle/>
          <a:p>
            <a:r>
              <a:rPr lang="en-US" sz="1300" dirty="0"/>
              <a:t>I am working with structured data.</a:t>
            </a:r>
          </a:p>
          <a:p>
            <a:pPr lvl="1"/>
            <a:r>
              <a:rPr lang="en-US" sz="1300" dirty="0"/>
              <a:t>The data consists of sales and order data.</a:t>
            </a:r>
          </a:p>
          <a:p>
            <a:pPr lvl="1"/>
            <a:r>
              <a:rPr lang="en-US" sz="1300" dirty="0"/>
              <a:t>Therefore, my data cleaning strategy was not very involved.</a:t>
            </a:r>
          </a:p>
          <a:p>
            <a:r>
              <a:rPr lang="en-US" sz="1300" dirty="0"/>
              <a:t>I changed the currency metrics to currency data types.</a:t>
            </a:r>
          </a:p>
          <a:p>
            <a:r>
              <a:rPr lang="en-US" sz="1300" dirty="0"/>
              <a:t>I made the following changes to the “products” table:</a:t>
            </a:r>
          </a:p>
          <a:p>
            <a:pPr lvl="1"/>
            <a:r>
              <a:rPr lang="en-US" sz="1300" dirty="0"/>
              <a:t>I changed the “1” values to “Yes” values in the “discontinued” column.</a:t>
            </a:r>
          </a:p>
          <a:p>
            <a:pPr lvl="1"/>
            <a:r>
              <a:rPr lang="en-US" sz="1300" dirty="0"/>
              <a:t>I changed the “0” values to “No” values in the “discontinued” column.</a:t>
            </a:r>
          </a:p>
          <a:p>
            <a:r>
              <a:rPr lang="en-US" sz="1300" dirty="0"/>
              <a:t>I assumed that the product prices remained fixed when the orders were placed.</a:t>
            </a:r>
          </a:p>
          <a:p>
            <a:pPr lvl="1"/>
            <a:r>
              <a:rPr lang="en-US" sz="1300" dirty="0"/>
              <a:t>My analysis did not factor in any supply and demand factors that might have caused any price fluctuations.</a:t>
            </a:r>
          </a:p>
          <a:p>
            <a:r>
              <a:rPr lang="en-US" sz="1300" dirty="0"/>
              <a:t>I assumed that orders that were delayed or not shipped had no shipping days.</a:t>
            </a:r>
          </a:p>
          <a:p>
            <a:pPr marL="457200" lvl="1" indent="0">
              <a:buNone/>
            </a:pPr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3690874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EA37F-185A-0EAE-7FCF-45D58868A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87879"/>
          </a:xfrm>
        </p:spPr>
        <p:txBody>
          <a:bodyPr/>
          <a:lstStyle/>
          <a:p>
            <a:r>
              <a:rPr lang="en-US" dirty="0"/>
              <a:t>Key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CA0D34-3400-E855-FDA8-B9EF4444D5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97480"/>
            <a:ext cx="8596668" cy="3278038"/>
          </a:xfrm>
        </p:spPr>
        <p:txBody>
          <a:bodyPr>
            <a:noAutofit/>
          </a:bodyPr>
          <a:lstStyle/>
          <a:p>
            <a:r>
              <a:rPr lang="en-US" sz="1300" dirty="0"/>
              <a:t>Product Sales Analysis</a:t>
            </a:r>
          </a:p>
          <a:p>
            <a:pPr lvl="1"/>
            <a:r>
              <a:rPr lang="en-US" sz="1300" dirty="0"/>
              <a:t>What were the top 3 product categories and names in terms of revenue?</a:t>
            </a:r>
          </a:p>
          <a:p>
            <a:pPr lvl="1"/>
            <a:r>
              <a:rPr lang="en-US" sz="1300" dirty="0"/>
              <a:t>How have profit and sales changed over time?</a:t>
            </a:r>
          </a:p>
          <a:p>
            <a:pPr lvl="1"/>
            <a:r>
              <a:rPr lang="en-US" sz="1300" dirty="0"/>
              <a:t>Which areas of the world were the most profitable for the business?</a:t>
            </a:r>
          </a:p>
          <a:p>
            <a:r>
              <a:rPr lang="en-US" sz="1300" dirty="0"/>
              <a:t>Customer Analysis</a:t>
            </a:r>
          </a:p>
          <a:p>
            <a:pPr lvl="1"/>
            <a:r>
              <a:rPr lang="en-US" sz="1300" dirty="0"/>
              <a:t>Who were the top 3 most valuable customers in terms of revenue and sales?</a:t>
            </a:r>
          </a:p>
          <a:p>
            <a:pPr lvl="1"/>
            <a:r>
              <a:rPr lang="en-US" sz="1300" dirty="0"/>
              <a:t>How many orders have been shipped, delayed, or not shipped?</a:t>
            </a:r>
          </a:p>
          <a:p>
            <a:r>
              <a:rPr lang="en-US" sz="1300" dirty="0"/>
              <a:t>Shipping Analysis</a:t>
            </a:r>
          </a:p>
          <a:p>
            <a:pPr lvl="1"/>
            <a:r>
              <a:rPr lang="en-US" sz="1300" dirty="0"/>
              <a:t>Which shipper had the cheapest shipping cost on average?</a:t>
            </a:r>
          </a:p>
          <a:p>
            <a:pPr lvl="1"/>
            <a:r>
              <a:rPr lang="en-US" sz="1300" dirty="0"/>
              <a:t>Which shipper shipped out orders the earliest on average?</a:t>
            </a:r>
          </a:p>
          <a:p>
            <a:endParaRPr lang="en-US" sz="1300" dirty="0"/>
          </a:p>
          <a:p>
            <a:endParaRPr lang="en-US" sz="1300" dirty="0"/>
          </a:p>
          <a:p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2956478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9B599-1873-AFF0-8141-9EA0115FC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08000"/>
            <a:ext cx="8596668" cy="741289"/>
          </a:xfrm>
        </p:spPr>
        <p:txBody>
          <a:bodyPr>
            <a:normAutofit/>
          </a:bodyPr>
          <a:lstStyle/>
          <a:p>
            <a:r>
              <a:rPr lang="en-US" dirty="0"/>
              <a:t>Data Model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7B22F224-6DDB-A14F-3492-E9E6BF76C7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249289"/>
            <a:ext cx="10837332" cy="5472105"/>
          </a:xfrm>
        </p:spPr>
      </p:pic>
    </p:spTree>
    <p:extLst>
      <p:ext uri="{BB962C8B-B14F-4D97-AF65-F5344CB8AC3E}">
        <p14:creationId xmlns:p14="http://schemas.microsoft.com/office/powerpoint/2010/main" val="34333097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BC78D-0A98-2D0F-0665-849F88299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7495"/>
          </a:xfrm>
        </p:spPr>
        <p:txBody>
          <a:bodyPr/>
          <a:lstStyle/>
          <a:p>
            <a:r>
              <a:rPr lang="en-US" dirty="0"/>
              <a:t>Product Sales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441999-14A9-6FFF-DFBB-5F0F127259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37094"/>
            <a:ext cx="8596668" cy="5184475"/>
          </a:xfrm>
        </p:spPr>
        <p:txBody>
          <a:bodyPr>
            <a:noAutofit/>
          </a:bodyPr>
          <a:lstStyle/>
          <a:p>
            <a:r>
              <a:rPr lang="en-US" sz="1300" dirty="0"/>
              <a:t>These product categories drove the most revenue for the business:</a:t>
            </a:r>
          </a:p>
          <a:p>
            <a:pPr lvl="1"/>
            <a:r>
              <a:rPr lang="en-US" sz="1300" dirty="0"/>
              <a:t>Beverages</a:t>
            </a:r>
          </a:p>
          <a:p>
            <a:pPr lvl="1"/>
            <a:r>
              <a:rPr lang="en-US" sz="1300" dirty="0"/>
              <a:t>Dairy Products</a:t>
            </a:r>
          </a:p>
          <a:p>
            <a:pPr lvl="1"/>
            <a:r>
              <a:rPr lang="en-US" sz="1300" dirty="0"/>
              <a:t>Confections</a:t>
            </a:r>
          </a:p>
          <a:p>
            <a:r>
              <a:rPr lang="en-US" sz="1300" dirty="0"/>
              <a:t>These product names drove the most revenue for the business:</a:t>
            </a:r>
          </a:p>
          <a:p>
            <a:pPr lvl="1"/>
            <a:r>
              <a:rPr lang="en-US" sz="1300" dirty="0"/>
              <a:t>Côte de Blaye</a:t>
            </a:r>
          </a:p>
          <a:p>
            <a:pPr lvl="1"/>
            <a:r>
              <a:rPr lang="en-US" sz="1300" dirty="0"/>
              <a:t>Thüringer Rostbratwurst</a:t>
            </a:r>
          </a:p>
          <a:p>
            <a:pPr lvl="1"/>
            <a:r>
              <a:rPr lang="en-US" sz="1300" dirty="0"/>
              <a:t>Raciette Courdavault</a:t>
            </a:r>
          </a:p>
          <a:p>
            <a:r>
              <a:rPr lang="en-US" sz="1300" dirty="0"/>
              <a:t>Profit and Sales saw a steep decline from April 2015 to May 2015.</a:t>
            </a:r>
          </a:p>
          <a:p>
            <a:pPr lvl="1"/>
            <a:r>
              <a:rPr lang="en-US" sz="1300" dirty="0"/>
              <a:t>Profit fell from a maximum of $104K in April to a minimum of $16K in May. (a staggering 84.61% drop)</a:t>
            </a:r>
          </a:p>
          <a:p>
            <a:pPr lvl="1"/>
            <a:r>
              <a:rPr lang="en-US" sz="1300" dirty="0"/>
              <a:t>Sales fell from a maximum of 4,680 in April to a minimum of 921 in May. (a staggering 80.32% drop)</a:t>
            </a:r>
          </a:p>
          <a:p>
            <a:r>
              <a:rPr lang="en-US" sz="1300" dirty="0"/>
              <a:t>Profits were heavily concentrated in European cities.</a:t>
            </a:r>
          </a:p>
          <a:p>
            <a:pPr lvl="1"/>
            <a:r>
              <a:rPr lang="en-US" sz="1300" dirty="0"/>
              <a:t>These European cities were driving the most profit:</a:t>
            </a:r>
          </a:p>
          <a:p>
            <a:pPr lvl="2"/>
            <a:r>
              <a:rPr lang="en-US" sz="1300" dirty="0"/>
              <a:t>Graz, Austria</a:t>
            </a:r>
          </a:p>
          <a:p>
            <a:pPr lvl="2"/>
            <a:r>
              <a:rPr lang="en-US" sz="1300" dirty="0"/>
              <a:t>London, UK</a:t>
            </a:r>
          </a:p>
          <a:p>
            <a:pPr lvl="2"/>
            <a:r>
              <a:rPr lang="en-US" sz="1300" dirty="0"/>
              <a:t>Cork, Ireland</a:t>
            </a:r>
          </a:p>
        </p:txBody>
      </p:sp>
    </p:spTree>
    <p:extLst>
      <p:ext uri="{BB962C8B-B14F-4D97-AF65-F5344CB8AC3E}">
        <p14:creationId xmlns:p14="http://schemas.microsoft.com/office/powerpoint/2010/main" val="668905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BC78D-0A98-2D0F-0665-849F88299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7495"/>
          </a:xfrm>
        </p:spPr>
        <p:txBody>
          <a:bodyPr/>
          <a:lstStyle/>
          <a:p>
            <a:r>
              <a:rPr lang="en-US" dirty="0"/>
              <a:t>Customer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441999-14A9-6FFF-DFBB-5F0F127259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337095"/>
            <a:ext cx="8949745" cy="1975448"/>
          </a:xfrm>
        </p:spPr>
        <p:txBody>
          <a:bodyPr>
            <a:normAutofit/>
          </a:bodyPr>
          <a:lstStyle/>
          <a:p>
            <a:r>
              <a:rPr lang="en-US" sz="1300" dirty="0"/>
              <a:t>These were the most valuable customers for the business in terms of revenue and sales:</a:t>
            </a:r>
          </a:p>
          <a:p>
            <a:pPr lvl="1"/>
            <a:r>
              <a:rPr lang="en-US" sz="1300" dirty="0"/>
              <a:t>Horst Kloss</a:t>
            </a:r>
          </a:p>
          <a:p>
            <a:pPr lvl="1"/>
            <a:r>
              <a:rPr lang="en-US" sz="1300" dirty="0"/>
              <a:t>Roland Mendel</a:t>
            </a:r>
          </a:p>
          <a:p>
            <a:pPr lvl="1"/>
            <a:r>
              <a:rPr lang="en-US" sz="1300" dirty="0"/>
              <a:t>Jose Pavarotti</a:t>
            </a:r>
          </a:p>
          <a:p>
            <a:r>
              <a:rPr lang="en-US" sz="1300" dirty="0"/>
              <a:t>Most orders were shipped to customers at or before the requested delivery date.</a:t>
            </a:r>
          </a:p>
          <a:p>
            <a:pPr lvl="1"/>
            <a:r>
              <a:rPr lang="en-US" sz="1300" dirty="0"/>
              <a:t>There were only a handful of orders that were either delayed or not shipped.</a:t>
            </a:r>
          </a:p>
        </p:txBody>
      </p:sp>
    </p:spTree>
    <p:extLst>
      <p:ext uri="{BB962C8B-B14F-4D97-AF65-F5344CB8AC3E}">
        <p14:creationId xmlns:p14="http://schemas.microsoft.com/office/powerpoint/2010/main" val="38173567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465D9-86A3-4698-5265-CAC91398D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841399"/>
            <a:ext cx="8596668" cy="762000"/>
          </a:xfrm>
        </p:spPr>
        <p:txBody>
          <a:bodyPr/>
          <a:lstStyle/>
          <a:p>
            <a:r>
              <a:rPr lang="en-US" dirty="0"/>
              <a:t>Shipping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0ABEC3-4692-3110-C621-C60E183711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20323"/>
            <a:ext cx="8596668" cy="686448"/>
          </a:xfrm>
        </p:spPr>
        <p:txBody>
          <a:bodyPr>
            <a:normAutofit/>
          </a:bodyPr>
          <a:lstStyle/>
          <a:p>
            <a:r>
              <a:rPr lang="en-US" sz="1300" dirty="0"/>
              <a:t>Speedy Express had the cheapest shipping cost of $65.00 on average.</a:t>
            </a:r>
          </a:p>
          <a:p>
            <a:r>
              <a:rPr lang="en-US" sz="1300" dirty="0"/>
              <a:t>United Package shipped out orders the earliest at 18.40 days on average.</a:t>
            </a:r>
          </a:p>
        </p:txBody>
      </p:sp>
    </p:spTree>
    <p:extLst>
      <p:ext uri="{BB962C8B-B14F-4D97-AF65-F5344CB8AC3E}">
        <p14:creationId xmlns:p14="http://schemas.microsoft.com/office/powerpoint/2010/main" val="15289296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03E7D-2B61-4242-F89B-72BC49DF9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937404"/>
            <a:ext cx="8596668" cy="736121"/>
          </a:xfrm>
        </p:spPr>
        <p:txBody>
          <a:bodyPr/>
          <a:lstStyle/>
          <a:p>
            <a:r>
              <a:rPr lang="en-US" dirty="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8DF784-E741-373E-5DEB-E09290F823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73526"/>
            <a:ext cx="9251671" cy="2958860"/>
          </a:xfrm>
        </p:spPr>
        <p:txBody>
          <a:bodyPr>
            <a:normAutofit/>
          </a:bodyPr>
          <a:lstStyle/>
          <a:p>
            <a:r>
              <a:rPr lang="en-US" sz="1300" dirty="0"/>
              <a:t>I recommend the following guidelines for recovering from the profit and sales losses:</a:t>
            </a:r>
          </a:p>
          <a:p>
            <a:pPr lvl="1"/>
            <a:r>
              <a:rPr lang="en-US" sz="1300" dirty="0"/>
              <a:t>Upsell on the top 3 product categories and names.</a:t>
            </a:r>
          </a:p>
          <a:p>
            <a:pPr lvl="2"/>
            <a:r>
              <a:rPr lang="en-US" sz="1300" dirty="0"/>
              <a:t>This will likely ensure that revenue and profit are maximized in the future.</a:t>
            </a:r>
          </a:p>
          <a:p>
            <a:pPr lvl="1"/>
            <a:r>
              <a:rPr lang="en-US" sz="1300" dirty="0"/>
              <a:t>Maintain great relationships with ALL customers, especially the top 3.</a:t>
            </a:r>
          </a:p>
          <a:p>
            <a:pPr lvl="1"/>
            <a:r>
              <a:rPr lang="en-US" sz="1300" dirty="0"/>
              <a:t>Maintain the high ratio of orders shipped to delayed and not shipped orders.</a:t>
            </a:r>
          </a:p>
          <a:p>
            <a:pPr lvl="1"/>
            <a:r>
              <a:rPr lang="en-US" sz="1300" dirty="0"/>
              <a:t>Hire more employees to meet the demands of customer orders.</a:t>
            </a:r>
          </a:p>
          <a:p>
            <a:pPr lvl="2"/>
            <a:r>
              <a:rPr lang="en-US" sz="1300" dirty="0"/>
              <a:t>This will likely minimize the number of orders that are delayed or not shipped.</a:t>
            </a:r>
          </a:p>
          <a:p>
            <a:pPr lvl="1"/>
            <a:r>
              <a:rPr lang="en-US" sz="1300" dirty="0"/>
              <a:t>Concentrate marketing campaigns in European cities.</a:t>
            </a:r>
          </a:p>
          <a:p>
            <a:pPr lvl="2"/>
            <a:r>
              <a:rPr lang="en-US" sz="1300" dirty="0"/>
              <a:t>This strategy will likely attract new customers because most of the profit came from these cities.</a:t>
            </a:r>
          </a:p>
        </p:txBody>
      </p:sp>
    </p:spTree>
    <p:extLst>
      <p:ext uri="{BB962C8B-B14F-4D97-AF65-F5344CB8AC3E}">
        <p14:creationId xmlns:p14="http://schemas.microsoft.com/office/powerpoint/2010/main" val="265770590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684</TotalTime>
  <Words>642</Words>
  <Application>Microsoft Office PowerPoint</Application>
  <PresentationFormat>Widescreen</PresentationFormat>
  <Paragraphs>73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Wingdings 3</vt:lpstr>
      <vt:lpstr>Facet</vt:lpstr>
      <vt:lpstr>PowerPoint Presentation</vt:lpstr>
      <vt:lpstr>Abstract</vt:lpstr>
      <vt:lpstr>Data Cleaning Strategy</vt:lpstr>
      <vt:lpstr>Key Questions</vt:lpstr>
      <vt:lpstr>Data Model</vt:lpstr>
      <vt:lpstr>Product Sales Insights</vt:lpstr>
      <vt:lpstr>Customer Insights</vt:lpstr>
      <vt:lpstr>Shipping Insights</vt:lpstr>
      <vt:lpstr>Recommendations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Christopher Barnett</dc:creator>
  <cp:lastModifiedBy>Christopher Barnett</cp:lastModifiedBy>
  <cp:revision>1</cp:revision>
  <dcterms:created xsi:type="dcterms:W3CDTF">2023-05-06T09:43:22Z</dcterms:created>
  <dcterms:modified xsi:type="dcterms:W3CDTF">2023-05-11T20:27:16Z</dcterms:modified>
</cp:coreProperties>
</file>