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4AFF3-CF88-47DE-AECD-0109CCA9DA7A}" v="2" dt="2023-05-26T14:55:24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arnett" userId="190cc22740fbed76" providerId="LiveId" clId="{77F4AFF3-CF88-47DE-AECD-0109CCA9DA7A}"/>
    <pc:docChg chg="custSel addSld delSld modSld sldOrd">
      <pc:chgData name="Christopher Barnett" userId="190cc22740fbed76" providerId="LiveId" clId="{77F4AFF3-CF88-47DE-AECD-0109CCA9DA7A}" dt="2023-05-26T15:18:14.389" v="3354" actId="14100"/>
      <pc:docMkLst>
        <pc:docMk/>
      </pc:docMkLst>
      <pc:sldChg chg="modSp mod">
        <pc:chgData name="Christopher Barnett" userId="190cc22740fbed76" providerId="LiveId" clId="{77F4AFF3-CF88-47DE-AECD-0109CCA9DA7A}" dt="2023-05-26T15:18:14.389" v="3354" actId="14100"/>
        <pc:sldMkLst>
          <pc:docMk/>
          <pc:sldMk cId="2293228445" sldId="257"/>
        </pc:sldMkLst>
        <pc:spChg chg="mod">
          <ac:chgData name="Christopher Barnett" userId="190cc22740fbed76" providerId="LiveId" clId="{77F4AFF3-CF88-47DE-AECD-0109CCA9DA7A}" dt="2023-05-26T15:18:14.389" v="3354" actId="14100"/>
          <ac:spMkLst>
            <pc:docMk/>
            <pc:sldMk cId="2293228445" sldId="257"/>
            <ac:spMk id="3" creationId="{933C082E-BF45-7CF8-480D-A5E069D5FFFB}"/>
          </ac:spMkLst>
        </pc:spChg>
      </pc:sldChg>
      <pc:sldChg chg="del">
        <pc:chgData name="Christopher Barnett" userId="190cc22740fbed76" providerId="LiveId" clId="{77F4AFF3-CF88-47DE-AECD-0109CCA9DA7A}" dt="2023-05-26T14:55:17.736" v="2596" actId="2696"/>
        <pc:sldMkLst>
          <pc:docMk/>
          <pc:sldMk cId="3539439932" sldId="258"/>
        </pc:sldMkLst>
      </pc:sldChg>
      <pc:sldChg chg="modSp mod">
        <pc:chgData name="Christopher Barnett" userId="190cc22740fbed76" providerId="LiveId" clId="{77F4AFF3-CF88-47DE-AECD-0109CCA9DA7A}" dt="2023-05-26T15:08:35.742" v="3268" actId="20577"/>
        <pc:sldMkLst>
          <pc:docMk/>
          <pc:sldMk cId="3810541460" sldId="259"/>
        </pc:sldMkLst>
        <pc:spChg chg="mod">
          <ac:chgData name="Christopher Barnett" userId="190cc22740fbed76" providerId="LiveId" clId="{77F4AFF3-CF88-47DE-AECD-0109CCA9DA7A}" dt="2023-05-26T15:08:35.742" v="3268" actId="20577"/>
          <ac:spMkLst>
            <pc:docMk/>
            <pc:sldMk cId="3810541460" sldId="259"/>
            <ac:spMk id="3" creationId="{933C082E-BF45-7CF8-480D-A5E069D5FFFB}"/>
          </ac:spMkLst>
        </pc:spChg>
      </pc:sldChg>
      <pc:sldChg chg="modSp add mod">
        <pc:chgData name="Christopher Barnett" userId="190cc22740fbed76" providerId="LiveId" clId="{77F4AFF3-CF88-47DE-AECD-0109CCA9DA7A}" dt="2023-05-26T15:01:19.710" v="2647" actId="14100"/>
        <pc:sldMkLst>
          <pc:docMk/>
          <pc:sldMk cId="4096365025" sldId="260"/>
        </pc:sldMkLst>
        <pc:spChg chg="mod">
          <ac:chgData name="Christopher Barnett" userId="190cc22740fbed76" providerId="LiveId" clId="{77F4AFF3-CF88-47DE-AECD-0109CCA9DA7A}" dt="2023-05-26T14:35:09.177" v="13" actId="20577"/>
          <ac:spMkLst>
            <pc:docMk/>
            <pc:sldMk cId="4096365025" sldId="260"/>
            <ac:spMk id="2" creationId="{8ED142D0-823A-4B80-7FD9-A2C5E26D68F3}"/>
          </ac:spMkLst>
        </pc:spChg>
        <pc:spChg chg="mod">
          <ac:chgData name="Christopher Barnett" userId="190cc22740fbed76" providerId="LiveId" clId="{77F4AFF3-CF88-47DE-AECD-0109CCA9DA7A}" dt="2023-05-26T15:01:19.710" v="2647" actId="14100"/>
          <ac:spMkLst>
            <pc:docMk/>
            <pc:sldMk cId="4096365025" sldId="260"/>
            <ac:spMk id="3" creationId="{933C082E-BF45-7CF8-480D-A5E069D5FFFB}"/>
          </ac:spMkLst>
        </pc:spChg>
      </pc:sldChg>
      <pc:sldChg chg="modSp add del mod">
        <pc:chgData name="Christopher Barnett" userId="190cc22740fbed76" providerId="LiveId" clId="{77F4AFF3-CF88-47DE-AECD-0109CCA9DA7A}" dt="2023-05-26T14:36:34.310" v="374" actId="2696"/>
        <pc:sldMkLst>
          <pc:docMk/>
          <pc:sldMk cId="1545428722" sldId="261"/>
        </pc:sldMkLst>
        <pc:spChg chg="mod">
          <ac:chgData name="Christopher Barnett" userId="190cc22740fbed76" providerId="LiveId" clId="{77F4AFF3-CF88-47DE-AECD-0109CCA9DA7A}" dt="2023-05-26T14:36:27.065" v="373" actId="20577"/>
          <ac:spMkLst>
            <pc:docMk/>
            <pc:sldMk cId="1545428722" sldId="261"/>
            <ac:spMk id="2" creationId="{8ED142D0-823A-4B80-7FD9-A2C5E26D68F3}"/>
          </ac:spMkLst>
        </pc:spChg>
      </pc:sldChg>
      <pc:sldChg chg="addSp delSp modSp new mod">
        <pc:chgData name="Christopher Barnett" userId="190cc22740fbed76" providerId="LiveId" clId="{77F4AFF3-CF88-47DE-AECD-0109CCA9DA7A}" dt="2023-05-26T14:37:20.881" v="396" actId="1076"/>
        <pc:sldMkLst>
          <pc:docMk/>
          <pc:sldMk cId="4204329460" sldId="261"/>
        </pc:sldMkLst>
        <pc:spChg chg="mod">
          <ac:chgData name="Christopher Barnett" userId="190cc22740fbed76" providerId="LiveId" clId="{77F4AFF3-CF88-47DE-AECD-0109CCA9DA7A}" dt="2023-05-26T14:36:39.555" v="385" actId="20577"/>
          <ac:spMkLst>
            <pc:docMk/>
            <pc:sldMk cId="4204329460" sldId="261"/>
            <ac:spMk id="2" creationId="{6AED1CF0-C623-BC5E-8154-3F7477BDFB62}"/>
          </ac:spMkLst>
        </pc:spChg>
        <pc:spChg chg="del">
          <ac:chgData name="Christopher Barnett" userId="190cc22740fbed76" providerId="LiveId" clId="{77F4AFF3-CF88-47DE-AECD-0109CCA9DA7A}" dt="2023-05-26T14:36:52.511" v="386" actId="931"/>
          <ac:spMkLst>
            <pc:docMk/>
            <pc:sldMk cId="4204329460" sldId="261"/>
            <ac:spMk id="3" creationId="{747E8D45-7E2C-2638-5F93-314BB7A22DDB}"/>
          </ac:spMkLst>
        </pc:spChg>
        <pc:picChg chg="add mod">
          <ac:chgData name="Christopher Barnett" userId="190cc22740fbed76" providerId="LiveId" clId="{77F4AFF3-CF88-47DE-AECD-0109CCA9DA7A}" dt="2023-05-26T14:37:20.881" v="396" actId="1076"/>
          <ac:picMkLst>
            <pc:docMk/>
            <pc:sldMk cId="4204329460" sldId="261"/>
            <ac:picMk id="5" creationId="{034B3845-FB1B-1E99-A2A6-38099D4BFEF9}"/>
          </ac:picMkLst>
        </pc:picChg>
      </pc:sldChg>
      <pc:sldChg chg="modSp add mod ord">
        <pc:chgData name="Christopher Barnett" userId="190cc22740fbed76" providerId="LiveId" clId="{77F4AFF3-CF88-47DE-AECD-0109CCA9DA7A}" dt="2023-05-26T15:05:18.201" v="3136" actId="27636"/>
        <pc:sldMkLst>
          <pc:docMk/>
          <pc:sldMk cId="3998262789" sldId="262"/>
        </pc:sldMkLst>
        <pc:spChg chg="mod">
          <ac:chgData name="Christopher Barnett" userId="190cc22740fbed76" providerId="LiveId" clId="{77F4AFF3-CF88-47DE-AECD-0109CCA9DA7A}" dt="2023-05-26T14:37:45.707" v="427" actId="20577"/>
          <ac:spMkLst>
            <pc:docMk/>
            <pc:sldMk cId="3998262789" sldId="262"/>
            <ac:spMk id="2" creationId="{8ED142D0-823A-4B80-7FD9-A2C5E26D68F3}"/>
          </ac:spMkLst>
        </pc:spChg>
        <pc:spChg chg="mod">
          <ac:chgData name="Christopher Barnett" userId="190cc22740fbed76" providerId="LiveId" clId="{77F4AFF3-CF88-47DE-AECD-0109CCA9DA7A}" dt="2023-05-26T15:05:18.201" v="3136" actId="27636"/>
          <ac:spMkLst>
            <pc:docMk/>
            <pc:sldMk cId="3998262789" sldId="262"/>
            <ac:spMk id="3" creationId="{933C082E-BF45-7CF8-480D-A5E069D5FFFB}"/>
          </ac:spMkLst>
        </pc:spChg>
      </pc:sldChg>
      <pc:sldChg chg="modSp add mod ord">
        <pc:chgData name="Christopher Barnett" userId="190cc22740fbed76" providerId="LiveId" clId="{77F4AFF3-CF88-47DE-AECD-0109CCA9DA7A}" dt="2023-05-26T15:15:44.250" v="3325" actId="14100"/>
        <pc:sldMkLst>
          <pc:docMk/>
          <pc:sldMk cId="1434205780" sldId="263"/>
        </pc:sldMkLst>
        <pc:spChg chg="mod">
          <ac:chgData name="Christopher Barnett" userId="190cc22740fbed76" providerId="LiveId" clId="{77F4AFF3-CF88-47DE-AECD-0109CCA9DA7A}" dt="2023-05-26T14:44:07.892" v="1920" actId="20577"/>
          <ac:spMkLst>
            <pc:docMk/>
            <pc:sldMk cId="1434205780" sldId="263"/>
            <ac:spMk id="2" creationId="{8ED142D0-823A-4B80-7FD9-A2C5E26D68F3}"/>
          </ac:spMkLst>
        </pc:spChg>
        <pc:spChg chg="mod">
          <ac:chgData name="Christopher Barnett" userId="190cc22740fbed76" providerId="LiveId" clId="{77F4AFF3-CF88-47DE-AECD-0109CCA9DA7A}" dt="2023-05-26T15:15:44.250" v="3325" actId="14100"/>
          <ac:spMkLst>
            <pc:docMk/>
            <pc:sldMk cId="1434205780" sldId="263"/>
            <ac:spMk id="3" creationId="{933C082E-BF45-7CF8-480D-A5E069D5FFFB}"/>
          </ac:spMkLst>
        </pc:spChg>
      </pc:sldChg>
      <pc:sldChg chg="addSp delSp modSp new mod">
        <pc:chgData name="Christopher Barnett" userId="190cc22740fbed76" providerId="LiveId" clId="{77F4AFF3-CF88-47DE-AECD-0109CCA9DA7A}" dt="2023-05-26T14:55:32.848" v="2604" actId="14100"/>
        <pc:sldMkLst>
          <pc:docMk/>
          <pc:sldMk cId="3258209041" sldId="264"/>
        </pc:sldMkLst>
        <pc:spChg chg="del">
          <ac:chgData name="Christopher Barnett" userId="190cc22740fbed76" providerId="LiveId" clId="{77F4AFF3-CF88-47DE-AECD-0109CCA9DA7A}" dt="2023-05-26T14:55:21.035" v="2597" actId="478"/>
          <ac:spMkLst>
            <pc:docMk/>
            <pc:sldMk cId="3258209041" sldId="264"/>
            <ac:spMk id="2" creationId="{D90A36C6-80DA-765C-7074-AB0846E860AB}"/>
          </ac:spMkLst>
        </pc:spChg>
        <pc:spChg chg="del">
          <ac:chgData name="Christopher Barnett" userId="190cc22740fbed76" providerId="LiveId" clId="{77F4AFF3-CF88-47DE-AECD-0109CCA9DA7A}" dt="2023-05-26T14:55:24.529" v="2598" actId="931"/>
          <ac:spMkLst>
            <pc:docMk/>
            <pc:sldMk cId="3258209041" sldId="264"/>
            <ac:spMk id="3" creationId="{CA5AFBE7-E73A-8024-9951-6FBB5CD1FA64}"/>
          </ac:spMkLst>
        </pc:spChg>
        <pc:picChg chg="add mod">
          <ac:chgData name="Christopher Barnett" userId="190cc22740fbed76" providerId="LiveId" clId="{77F4AFF3-CF88-47DE-AECD-0109CCA9DA7A}" dt="2023-05-26T14:55:32.848" v="2604" actId="14100"/>
          <ac:picMkLst>
            <pc:docMk/>
            <pc:sldMk cId="3258209041" sldId="264"/>
            <ac:picMk id="5" creationId="{9CFCB1FF-EE13-104C-5146-E6E77707BD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29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51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3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9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6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2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9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1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9BD6-10DC-4A69-BACD-1EAAE18DFA9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9D71-53F7-4D28-823C-E19C8A8D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4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9CFCB1FF-EE13-104C-5146-E6E77707B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5820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42D0-823A-4B80-7FD9-A2C5E26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082E-BF45-7CF8-480D-A5E069D5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490222" cy="2286885"/>
          </a:xfrm>
        </p:spPr>
        <p:txBody>
          <a:bodyPr/>
          <a:lstStyle/>
          <a:p>
            <a:r>
              <a:rPr lang="en-US" dirty="0"/>
              <a:t>I performed a product sales analysis on a dataset from a fictitious pizza place.</a:t>
            </a:r>
          </a:p>
          <a:p>
            <a:r>
              <a:rPr lang="en-US" dirty="0"/>
              <a:t>The dataset contains four related tables on pizza sales in 2015.</a:t>
            </a:r>
          </a:p>
          <a:p>
            <a:r>
              <a:rPr lang="en-US" dirty="0"/>
              <a:t>I used Microsoft Excel to clean the data.</a:t>
            </a:r>
          </a:p>
          <a:p>
            <a:r>
              <a:rPr lang="en-US" dirty="0"/>
              <a:t>I exported the cleaned data to Tableau to conduct my analysis.</a:t>
            </a:r>
          </a:p>
        </p:txBody>
      </p:sp>
    </p:spTree>
    <p:extLst>
      <p:ext uri="{BB962C8B-B14F-4D97-AF65-F5344CB8AC3E}">
        <p14:creationId xmlns:p14="http://schemas.microsoft.com/office/powerpoint/2010/main" val="229322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42D0-823A-4B80-7FD9-A2C5E26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Data-Cleaning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082E-BF45-7CF8-480D-A5E069D5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74304" cy="3973775"/>
          </a:xfrm>
        </p:spPr>
        <p:txBody>
          <a:bodyPr>
            <a:normAutofit/>
          </a:bodyPr>
          <a:lstStyle/>
          <a:p>
            <a:r>
              <a:rPr lang="en-US" dirty="0"/>
              <a:t>I decided not to analyze the pizza ingredients.</a:t>
            </a:r>
          </a:p>
          <a:p>
            <a:pPr lvl="1"/>
            <a:r>
              <a:rPr lang="en-US" dirty="0"/>
              <a:t>This type of analysis requires culinary skills</a:t>
            </a:r>
          </a:p>
          <a:p>
            <a:pPr lvl="1"/>
            <a:r>
              <a:rPr lang="en-US" dirty="0"/>
              <a:t>Culinary skills are beyond the scope of my knowledge.</a:t>
            </a:r>
          </a:p>
          <a:p>
            <a:pPr lvl="1"/>
            <a:r>
              <a:rPr lang="en-US" dirty="0"/>
              <a:t>I only analyzed the pizza categories.</a:t>
            </a:r>
          </a:p>
          <a:p>
            <a:r>
              <a:rPr lang="en-US" dirty="0"/>
              <a:t>I decided not to analyze the pizza order times.</a:t>
            </a:r>
          </a:p>
          <a:p>
            <a:pPr lvl="1"/>
            <a:r>
              <a:rPr lang="en-US" dirty="0"/>
              <a:t>I only performed a month-over-month product sales analysis.</a:t>
            </a:r>
          </a:p>
          <a:p>
            <a:r>
              <a:rPr lang="en-US" dirty="0"/>
              <a:t>I changed the values of the pizza sizes.</a:t>
            </a:r>
          </a:p>
          <a:p>
            <a:pPr lvl="1"/>
            <a:r>
              <a:rPr lang="en-US" dirty="0"/>
              <a:t>I changed the values to the actual names of the pizza sizes.</a:t>
            </a:r>
          </a:p>
          <a:p>
            <a:r>
              <a:rPr lang="en-US" dirty="0"/>
              <a:t>I removed redundant words from the pizza names.</a:t>
            </a:r>
          </a:p>
          <a:p>
            <a:pPr lvl="1"/>
            <a:r>
              <a:rPr lang="en-US" dirty="0"/>
              <a:t>(i.e., “the” and “pizza”)</a:t>
            </a:r>
          </a:p>
        </p:txBody>
      </p:sp>
    </p:spTree>
    <p:extLst>
      <p:ext uri="{BB962C8B-B14F-4D97-AF65-F5344CB8AC3E}">
        <p14:creationId xmlns:p14="http://schemas.microsoft.com/office/powerpoint/2010/main" val="381054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42D0-823A-4B80-7FD9-A2C5E26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082E-BF45-7CF8-480D-A5E069D5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341581" cy="3381347"/>
          </a:xfrm>
        </p:spPr>
        <p:txBody>
          <a:bodyPr>
            <a:normAutofit/>
          </a:bodyPr>
          <a:lstStyle/>
          <a:p>
            <a:r>
              <a:rPr lang="en-US" dirty="0"/>
              <a:t>Revenue:</a:t>
            </a:r>
          </a:p>
          <a:p>
            <a:pPr lvl="1"/>
            <a:r>
              <a:rPr lang="en-US" dirty="0"/>
              <a:t>Which pizza category drove the most revenue?</a:t>
            </a:r>
          </a:p>
          <a:p>
            <a:pPr lvl="1"/>
            <a:r>
              <a:rPr lang="en-US" dirty="0"/>
              <a:t>Which pizza size drove the most revenue?</a:t>
            </a:r>
          </a:p>
          <a:p>
            <a:pPr lvl="1"/>
            <a:r>
              <a:rPr lang="en-US" dirty="0"/>
              <a:t>Which pizza name drove the most revenue?</a:t>
            </a:r>
          </a:p>
          <a:p>
            <a:pPr lvl="1"/>
            <a:r>
              <a:rPr lang="en-US" dirty="0"/>
              <a:t>How much revenue was generated each month?</a:t>
            </a:r>
          </a:p>
          <a:p>
            <a:r>
              <a:rPr lang="en-US" dirty="0"/>
              <a:t>Sales:</a:t>
            </a:r>
          </a:p>
          <a:p>
            <a:pPr lvl="1"/>
            <a:r>
              <a:rPr lang="en-US" dirty="0"/>
              <a:t>Which pizza category drove the most sales?</a:t>
            </a:r>
          </a:p>
          <a:p>
            <a:pPr lvl="1"/>
            <a:r>
              <a:rPr lang="en-US" dirty="0"/>
              <a:t>Which pizza size drove the most sales?</a:t>
            </a:r>
          </a:p>
          <a:p>
            <a:pPr lvl="1"/>
            <a:r>
              <a:rPr lang="en-US" dirty="0"/>
              <a:t>How many customers were served each month?</a:t>
            </a:r>
          </a:p>
        </p:txBody>
      </p:sp>
    </p:spTree>
    <p:extLst>
      <p:ext uri="{BB962C8B-B14F-4D97-AF65-F5344CB8AC3E}">
        <p14:creationId xmlns:p14="http://schemas.microsoft.com/office/powerpoint/2010/main" val="409636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1CF0-C623-BC5E-8154-3F7477BD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34B3845-FB1B-1E99-A2A6-38099D4BF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55" y="2060620"/>
            <a:ext cx="5335645" cy="4619855"/>
          </a:xfrm>
        </p:spPr>
      </p:pic>
    </p:spTree>
    <p:extLst>
      <p:ext uri="{BB962C8B-B14F-4D97-AF65-F5344CB8AC3E}">
        <p14:creationId xmlns:p14="http://schemas.microsoft.com/office/powerpoint/2010/main" val="420432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42D0-823A-4B80-7FD9-A2C5E26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082E-BF45-7CF8-480D-A5E069D5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810064" cy="40466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Revenue:</a:t>
            </a:r>
          </a:p>
          <a:p>
            <a:pPr lvl="1"/>
            <a:r>
              <a:rPr lang="en-US" dirty="0"/>
              <a:t>Classic pizzas drove the most revenue at %220K.</a:t>
            </a:r>
          </a:p>
          <a:p>
            <a:pPr lvl="1"/>
            <a:r>
              <a:rPr lang="en-US" dirty="0"/>
              <a:t>Large pizzas drove the most revenue at $375K.</a:t>
            </a:r>
          </a:p>
          <a:p>
            <a:pPr lvl="1"/>
            <a:r>
              <a:rPr lang="en-US" dirty="0"/>
              <a:t>The Thai Chicken Pizza drove the most revenue at $43.4K</a:t>
            </a:r>
          </a:p>
          <a:p>
            <a:pPr lvl="1"/>
            <a:r>
              <a:rPr lang="en-US" dirty="0"/>
              <a:t>The total revenue generated month-over-month stayed relatively constant.</a:t>
            </a:r>
          </a:p>
          <a:p>
            <a:pPr lvl="2"/>
            <a:r>
              <a:rPr lang="en-US" dirty="0"/>
              <a:t>The maximum revenue was generated in July at $73K.</a:t>
            </a:r>
          </a:p>
          <a:p>
            <a:pPr lvl="2"/>
            <a:r>
              <a:rPr lang="en-US" dirty="0"/>
              <a:t>The minimum revenue was generated in October at $64K.</a:t>
            </a:r>
          </a:p>
          <a:p>
            <a:r>
              <a:rPr lang="en-US" dirty="0"/>
              <a:t>Sales:</a:t>
            </a:r>
          </a:p>
          <a:p>
            <a:pPr lvl="1"/>
            <a:r>
              <a:rPr lang="en-US" dirty="0"/>
              <a:t>Classic pizzas drove the most sales.</a:t>
            </a:r>
          </a:p>
          <a:p>
            <a:pPr lvl="1"/>
            <a:r>
              <a:rPr lang="en-US" dirty="0"/>
              <a:t>Large pizzas drove the most sales.</a:t>
            </a:r>
          </a:p>
          <a:p>
            <a:pPr lvl="1"/>
            <a:r>
              <a:rPr lang="en-US" dirty="0"/>
              <a:t>The number of customers served month-over-month also stayed relatively constant.</a:t>
            </a:r>
          </a:p>
          <a:p>
            <a:pPr lvl="2"/>
            <a:r>
              <a:rPr lang="en-US" dirty="0"/>
              <a:t>The maximum number of customers served occurred in July at 1,935.</a:t>
            </a:r>
          </a:p>
          <a:p>
            <a:pPr lvl="2"/>
            <a:r>
              <a:rPr lang="en-US" dirty="0"/>
              <a:t>The minimum number of customers served occurred in October at 1,646.</a:t>
            </a:r>
          </a:p>
        </p:txBody>
      </p:sp>
    </p:spTree>
    <p:extLst>
      <p:ext uri="{BB962C8B-B14F-4D97-AF65-F5344CB8AC3E}">
        <p14:creationId xmlns:p14="http://schemas.microsoft.com/office/powerpoint/2010/main" val="143420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42D0-823A-4B80-7FD9-A2C5E26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082E-BF45-7CF8-480D-A5E069D5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28577" cy="3381347"/>
          </a:xfrm>
        </p:spPr>
        <p:txBody>
          <a:bodyPr>
            <a:normAutofit/>
          </a:bodyPr>
          <a:lstStyle/>
          <a:p>
            <a:r>
              <a:rPr lang="en-US" dirty="0"/>
              <a:t>Upsell on Large Pizzas.</a:t>
            </a:r>
          </a:p>
          <a:p>
            <a:pPr lvl="1"/>
            <a:r>
              <a:rPr lang="en-US" dirty="0"/>
              <a:t>These pizzas performed the best in terms of revenue and sales.</a:t>
            </a:r>
          </a:p>
          <a:p>
            <a:pPr lvl="1"/>
            <a:r>
              <a:rPr lang="en-US" dirty="0"/>
              <a:t>Focus primarily on the Thai Chicken Pizza.</a:t>
            </a:r>
          </a:p>
          <a:p>
            <a:pPr lvl="2"/>
            <a:r>
              <a:rPr lang="en-US" dirty="0"/>
              <a:t>This pizza generated the most revenue for the business.</a:t>
            </a:r>
          </a:p>
          <a:p>
            <a:r>
              <a:rPr lang="en-US" dirty="0"/>
              <a:t>Remove Large and Extra-Large Pizzas from the menu.</a:t>
            </a:r>
          </a:p>
          <a:p>
            <a:pPr lvl="1"/>
            <a:r>
              <a:rPr lang="en-US" dirty="0"/>
              <a:t>These pizzas did not perform well in terms of revenue and sales.</a:t>
            </a:r>
          </a:p>
          <a:p>
            <a:r>
              <a:rPr lang="en-US" dirty="0"/>
              <a:t>Make sure that the business is fully staffed in July.</a:t>
            </a:r>
          </a:p>
          <a:p>
            <a:pPr lvl="1"/>
            <a:r>
              <a:rPr lang="en-US" dirty="0"/>
              <a:t>July is the busiest month for the business.</a:t>
            </a:r>
          </a:p>
          <a:p>
            <a:pPr lvl="2"/>
            <a:r>
              <a:rPr lang="en-US" dirty="0"/>
              <a:t>Both revenue and number of customers served were at maximum during this month.</a:t>
            </a:r>
          </a:p>
        </p:txBody>
      </p:sp>
    </p:spTree>
    <p:extLst>
      <p:ext uri="{BB962C8B-B14F-4D97-AF65-F5344CB8AC3E}">
        <p14:creationId xmlns:p14="http://schemas.microsoft.com/office/powerpoint/2010/main" val="39982627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51</TotalTime>
  <Words>418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PowerPoint Presentation</vt:lpstr>
      <vt:lpstr>Abstract</vt:lpstr>
      <vt:lpstr>Data-Cleaning Strategy</vt:lpstr>
      <vt:lpstr>Key Questions</vt:lpstr>
      <vt:lpstr>Data Model</vt:lpstr>
      <vt:lpstr>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Barnett</dc:creator>
  <cp:lastModifiedBy>Christopher Barnett</cp:lastModifiedBy>
  <cp:revision>1</cp:revision>
  <dcterms:created xsi:type="dcterms:W3CDTF">2023-05-26T14:23:45Z</dcterms:created>
  <dcterms:modified xsi:type="dcterms:W3CDTF">2023-05-26T15:18:17Z</dcterms:modified>
</cp:coreProperties>
</file>