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4A45D-AA20-454D-9741-B5D48E1ED372}" v="5" dt="2023-10-16T12:24:38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arnett" userId="190cc22740fbed76" providerId="LiveId" clId="{F994A45D-AA20-454D-9741-B5D48E1ED372}"/>
    <pc:docChg chg="undo custSel addSld delSld modSld">
      <pc:chgData name="Christopher Barnett" userId="190cc22740fbed76" providerId="LiveId" clId="{F994A45D-AA20-454D-9741-B5D48E1ED372}" dt="2023-10-17T14:24:29.407" v="3286" actId="20577"/>
      <pc:docMkLst>
        <pc:docMk/>
      </pc:docMkLst>
      <pc:sldChg chg="addSp delSp modSp mod setBg modClrScheme chgLayout">
        <pc:chgData name="Christopher Barnett" userId="190cc22740fbed76" providerId="LiveId" clId="{F994A45D-AA20-454D-9741-B5D48E1ED372}" dt="2023-10-16T12:24:47.033" v="1145" actId="14100"/>
        <pc:sldMkLst>
          <pc:docMk/>
          <pc:sldMk cId="3885466351" sldId="256"/>
        </pc:sldMkLst>
        <pc:spChg chg="del mod ord">
          <ac:chgData name="Christopher Barnett" userId="190cc22740fbed76" providerId="LiveId" clId="{F994A45D-AA20-454D-9741-B5D48E1ED372}" dt="2023-10-09T15:40:18.341" v="0" actId="700"/>
          <ac:spMkLst>
            <pc:docMk/>
            <pc:sldMk cId="3885466351" sldId="256"/>
            <ac:spMk id="2" creationId="{4512350E-0BC0-5CBA-FA14-2AA3974CE7F4}"/>
          </ac:spMkLst>
        </pc:spChg>
        <pc:spChg chg="del mod ord">
          <ac:chgData name="Christopher Barnett" userId="190cc22740fbed76" providerId="LiveId" clId="{F994A45D-AA20-454D-9741-B5D48E1ED372}" dt="2023-10-09T15:40:18.341" v="0" actId="700"/>
          <ac:spMkLst>
            <pc:docMk/>
            <pc:sldMk cId="3885466351" sldId="256"/>
            <ac:spMk id="3" creationId="{C074C62B-E222-0A85-48C1-DAC70818FB99}"/>
          </ac:spMkLst>
        </pc:spChg>
        <pc:spChg chg="add del mod">
          <ac:chgData name="Christopher Barnett" userId="190cc22740fbed76" providerId="LiveId" clId="{F994A45D-AA20-454D-9741-B5D48E1ED372}" dt="2023-10-16T12:24:38.275" v="1141" actId="931"/>
          <ac:spMkLst>
            <pc:docMk/>
            <pc:sldMk cId="3885466351" sldId="256"/>
            <ac:spMk id="3" creationId="{CB1BC430-446F-A3DC-7BC1-B3AC70CE733B}"/>
          </ac:spMkLst>
        </pc:spChg>
        <pc:spChg chg="add del mod ord">
          <ac:chgData name="Christopher Barnett" userId="190cc22740fbed76" providerId="LiveId" clId="{F994A45D-AA20-454D-9741-B5D48E1ED372}" dt="2023-10-09T15:40:25.729" v="1" actId="478"/>
          <ac:spMkLst>
            <pc:docMk/>
            <pc:sldMk cId="3885466351" sldId="256"/>
            <ac:spMk id="4" creationId="{50A1A690-10F6-22A3-DFB8-9BD613DE33F3}"/>
          </ac:spMkLst>
        </pc:spChg>
        <pc:spChg chg="add del mod ord">
          <ac:chgData name="Christopher Barnett" userId="190cc22740fbed76" providerId="LiveId" clId="{F994A45D-AA20-454D-9741-B5D48E1ED372}" dt="2023-10-09T15:41:04.737" v="2" actId="931"/>
          <ac:spMkLst>
            <pc:docMk/>
            <pc:sldMk cId="3885466351" sldId="256"/>
            <ac:spMk id="5" creationId="{5A075F96-F199-894B-456B-BB22AD825754}"/>
          </ac:spMkLst>
        </pc:spChg>
        <pc:spChg chg="add del">
          <ac:chgData name="Christopher Barnett" userId="190cc22740fbed76" providerId="LiveId" clId="{F994A45D-AA20-454D-9741-B5D48E1ED372}" dt="2023-10-09T15:41:15.566" v="8" actId="26606"/>
          <ac:spMkLst>
            <pc:docMk/>
            <pc:sldMk cId="3885466351" sldId="256"/>
            <ac:spMk id="11" creationId="{1AEDA760-2E1C-D800-D9C5-2BD4B2B8398A}"/>
          </ac:spMkLst>
        </pc:spChg>
        <pc:grpChg chg="add del">
          <ac:chgData name="Christopher Barnett" userId="190cc22740fbed76" providerId="LiveId" clId="{F994A45D-AA20-454D-9741-B5D48E1ED372}" dt="2023-10-09T15:41:15.566" v="8" actId="26606"/>
          <ac:grpSpMkLst>
            <pc:docMk/>
            <pc:sldMk cId="3885466351" sldId="256"/>
            <ac:grpSpMk id="14" creationId="{6258F736-B256-8039-9DC6-F4E49A5C5AD5}"/>
          </ac:grpSpMkLst>
        </pc:grpChg>
        <pc:picChg chg="add mod">
          <ac:chgData name="Christopher Barnett" userId="190cc22740fbed76" providerId="LiveId" clId="{F994A45D-AA20-454D-9741-B5D48E1ED372}" dt="2023-10-16T12:24:47.033" v="1145" actId="14100"/>
          <ac:picMkLst>
            <pc:docMk/>
            <pc:sldMk cId="3885466351" sldId="256"/>
            <ac:picMk id="5" creationId="{EF0835C5-4D37-5B47-9462-4BC2C10237C2}"/>
          </ac:picMkLst>
        </pc:picChg>
        <pc:picChg chg="add del mod">
          <ac:chgData name="Christopher Barnett" userId="190cc22740fbed76" providerId="LiveId" clId="{F994A45D-AA20-454D-9741-B5D48E1ED372}" dt="2023-10-16T12:24:05.482" v="1140" actId="478"/>
          <ac:picMkLst>
            <pc:docMk/>
            <pc:sldMk cId="3885466351" sldId="256"/>
            <ac:picMk id="7" creationId="{B9ED526D-5346-E50D-D651-17D22E99FDD0}"/>
          </ac:picMkLst>
        </pc:picChg>
      </pc:sldChg>
      <pc:sldChg chg="modSp new del mod">
        <pc:chgData name="Christopher Barnett" userId="190cc22740fbed76" providerId="LiveId" clId="{F994A45D-AA20-454D-9741-B5D48E1ED372}" dt="2023-10-16T12:41:13.594" v="1366" actId="47"/>
        <pc:sldMkLst>
          <pc:docMk/>
          <pc:sldMk cId="1986166803" sldId="257"/>
        </pc:sldMkLst>
        <pc:spChg chg="mod">
          <ac:chgData name="Christopher Barnett" userId="190cc22740fbed76" providerId="LiveId" clId="{F994A45D-AA20-454D-9741-B5D48E1ED372}" dt="2023-10-10T14:45:49.163" v="20" actId="1076"/>
          <ac:spMkLst>
            <pc:docMk/>
            <pc:sldMk cId="1986166803" sldId="257"/>
            <ac:spMk id="2" creationId="{078E3433-E950-8769-2EE4-7FC057A0AE57}"/>
          </ac:spMkLst>
        </pc:spChg>
        <pc:spChg chg="mod">
          <ac:chgData name="Christopher Barnett" userId="190cc22740fbed76" providerId="LiveId" clId="{F994A45D-AA20-454D-9741-B5D48E1ED372}" dt="2023-10-10T14:55:18.732" v="483" actId="20577"/>
          <ac:spMkLst>
            <pc:docMk/>
            <pc:sldMk cId="1986166803" sldId="257"/>
            <ac:spMk id="3" creationId="{865E5BEC-165E-F071-4619-E4101D8FFFCD}"/>
          </ac:spMkLst>
        </pc:spChg>
      </pc:sldChg>
      <pc:sldChg chg="addSp delSp modSp add mod">
        <pc:chgData name="Christopher Barnett" userId="190cc22740fbed76" providerId="LiveId" clId="{F994A45D-AA20-454D-9741-B5D48E1ED372}" dt="2023-10-10T15:17:52.169" v="500" actId="14100"/>
        <pc:sldMkLst>
          <pc:docMk/>
          <pc:sldMk cId="2338265786" sldId="258"/>
        </pc:sldMkLst>
        <pc:spChg chg="mod">
          <ac:chgData name="Christopher Barnett" userId="190cc22740fbed76" providerId="LiveId" clId="{F994A45D-AA20-454D-9741-B5D48E1ED372}" dt="2023-10-10T15:17:23.236" v="494" actId="20577"/>
          <ac:spMkLst>
            <pc:docMk/>
            <pc:sldMk cId="2338265786" sldId="258"/>
            <ac:spMk id="2" creationId="{078E3433-E950-8769-2EE4-7FC057A0AE57}"/>
          </ac:spMkLst>
        </pc:spChg>
        <pc:spChg chg="del">
          <ac:chgData name="Christopher Barnett" userId="190cc22740fbed76" providerId="LiveId" clId="{F994A45D-AA20-454D-9741-B5D48E1ED372}" dt="2023-10-10T15:17:26.884" v="495" actId="478"/>
          <ac:spMkLst>
            <pc:docMk/>
            <pc:sldMk cId="2338265786" sldId="258"/>
            <ac:spMk id="3" creationId="{865E5BEC-165E-F071-4619-E4101D8FFFCD}"/>
          </ac:spMkLst>
        </pc:spChg>
        <pc:spChg chg="add del mod">
          <ac:chgData name="Christopher Barnett" userId="190cc22740fbed76" providerId="LiveId" clId="{F994A45D-AA20-454D-9741-B5D48E1ED372}" dt="2023-10-10T15:17:46.560" v="496" actId="931"/>
          <ac:spMkLst>
            <pc:docMk/>
            <pc:sldMk cId="2338265786" sldId="258"/>
            <ac:spMk id="5" creationId="{CF3729BB-9A44-A5DF-C025-8D10824CF4ED}"/>
          </ac:spMkLst>
        </pc:spChg>
        <pc:picChg chg="add mod">
          <ac:chgData name="Christopher Barnett" userId="190cc22740fbed76" providerId="LiveId" clId="{F994A45D-AA20-454D-9741-B5D48E1ED372}" dt="2023-10-10T15:17:52.169" v="500" actId="14100"/>
          <ac:picMkLst>
            <pc:docMk/>
            <pc:sldMk cId="2338265786" sldId="258"/>
            <ac:picMk id="7" creationId="{159A8E48-233E-6E77-164A-90A32309E7A7}"/>
          </ac:picMkLst>
        </pc:picChg>
      </pc:sldChg>
      <pc:sldChg chg="modSp new mod">
        <pc:chgData name="Christopher Barnett" userId="190cc22740fbed76" providerId="LiveId" clId="{F994A45D-AA20-454D-9741-B5D48E1ED372}" dt="2023-10-17T14:24:29.407" v="3286" actId="20577"/>
        <pc:sldMkLst>
          <pc:docMk/>
          <pc:sldMk cId="787103393" sldId="259"/>
        </pc:sldMkLst>
        <pc:spChg chg="mod">
          <ac:chgData name="Christopher Barnett" userId="190cc22740fbed76" providerId="LiveId" clId="{F994A45D-AA20-454D-9741-B5D48E1ED372}" dt="2023-10-13T13:47:09.499" v="742" actId="1076"/>
          <ac:spMkLst>
            <pc:docMk/>
            <pc:sldMk cId="787103393" sldId="259"/>
            <ac:spMk id="2" creationId="{67945611-44C8-CF0F-8A08-041474CD5C55}"/>
          </ac:spMkLst>
        </pc:spChg>
        <pc:spChg chg="mod">
          <ac:chgData name="Christopher Barnett" userId="190cc22740fbed76" providerId="LiveId" clId="{F994A45D-AA20-454D-9741-B5D48E1ED372}" dt="2023-10-17T14:24:29.407" v="3286" actId="20577"/>
          <ac:spMkLst>
            <pc:docMk/>
            <pc:sldMk cId="787103393" sldId="259"/>
            <ac:spMk id="3" creationId="{5870E171-FDA7-5694-1048-99B255624265}"/>
          </ac:spMkLst>
        </pc:spChg>
      </pc:sldChg>
      <pc:sldChg chg="modSp add del mod">
        <pc:chgData name="Christopher Barnett" userId="190cc22740fbed76" providerId="LiveId" clId="{F994A45D-AA20-454D-9741-B5D48E1ED372}" dt="2023-10-16T18:32:29.144" v="1948" actId="47"/>
        <pc:sldMkLst>
          <pc:docMk/>
          <pc:sldMk cId="3194421977" sldId="260"/>
        </pc:sldMkLst>
        <pc:spChg chg="mod">
          <ac:chgData name="Christopher Barnett" userId="190cc22740fbed76" providerId="LiveId" clId="{F994A45D-AA20-454D-9741-B5D48E1ED372}" dt="2023-10-16T18:26:23.654" v="1947" actId="20577"/>
          <ac:spMkLst>
            <pc:docMk/>
            <pc:sldMk cId="3194421977" sldId="260"/>
            <ac:spMk id="2" creationId="{67945611-44C8-CF0F-8A08-041474CD5C55}"/>
          </ac:spMkLst>
        </pc:spChg>
        <pc:spChg chg="mod">
          <ac:chgData name="Christopher Barnett" userId="190cc22740fbed76" providerId="LiveId" clId="{F994A45D-AA20-454D-9741-B5D48E1ED372}" dt="2023-10-16T12:46:41.285" v="1835" actId="20577"/>
          <ac:spMkLst>
            <pc:docMk/>
            <pc:sldMk cId="3194421977" sldId="260"/>
            <ac:spMk id="3" creationId="{5870E171-FDA7-5694-1048-99B255624265}"/>
          </ac:spMkLst>
        </pc:spChg>
      </pc:sldChg>
      <pc:sldChg chg="modSp add mod">
        <pc:chgData name="Christopher Barnett" userId="190cc22740fbed76" providerId="LiveId" clId="{F994A45D-AA20-454D-9741-B5D48E1ED372}" dt="2023-10-17T14:10:28.154" v="3155" actId="20577"/>
        <pc:sldMkLst>
          <pc:docMk/>
          <pc:sldMk cId="3014222758" sldId="261"/>
        </pc:sldMkLst>
        <pc:spChg chg="mod">
          <ac:chgData name="Christopher Barnett" userId="190cc22740fbed76" providerId="LiveId" clId="{F994A45D-AA20-454D-9741-B5D48E1ED372}" dt="2023-10-16T12:41:16.861" v="1374" actId="20577"/>
          <ac:spMkLst>
            <pc:docMk/>
            <pc:sldMk cId="3014222758" sldId="261"/>
            <ac:spMk id="2" creationId="{078E3433-E950-8769-2EE4-7FC057A0AE57}"/>
          </ac:spMkLst>
        </pc:spChg>
        <pc:spChg chg="mod">
          <ac:chgData name="Christopher Barnett" userId="190cc22740fbed76" providerId="LiveId" clId="{F994A45D-AA20-454D-9741-B5D48E1ED372}" dt="2023-10-17T14:10:28.154" v="3155" actId="20577"/>
          <ac:spMkLst>
            <pc:docMk/>
            <pc:sldMk cId="3014222758" sldId="261"/>
            <ac:spMk id="3" creationId="{865E5BEC-165E-F071-4619-E4101D8FFFCD}"/>
          </ac:spMkLst>
        </pc:spChg>
      </pc:sldChg>
      <pc:sldChg chg="modSp new mod">
        <pc:chgData name="Christopher Barnett" userId="190cc22740fbed76" providerId="LiveId" clId="{F994A45D-AA20-454D-9741-B5D48E1ED372}" dt="2023-10-17T14:22:58.760" v="3186" actId="20577"/>
        <pc:sldMkLst>
          <pc:docMk/>
          <pc:sldMk cId="634837849" sldId="262"/>
        </pc:sldMkLst>
        <pc:spChg chg="mod">
          <ac:chgData name="Christopher Barnett" userId="190cc22740fbed76" providerId="LiveId" clId="{F994A45D-AA20-454D-9741-B5D48E1ED372}" dt="2023-10-17T13:45:00.339" v="1966" actId="1076"/>
          <ac:spMkLst>
            <pc:docMk/>
            <pc:sldMk cId="634837849" sldId="262"/>
            <ac:spMk id="2" creationId="{5BB56CA7-6245-CBBC-4BF2-D1DFFB7DF04C}"/>
          </ac:spMkLst>
        </pc:spChg>
        <pc:spChg chg="mod">
          <ac:chgData name="Christopher Barnett" userId="190cc22740fbed76" providerId="LiveId" clId="{F994A45D-AA20-454D-9741-B5D48E1ED372}" dt="2023-10-17T14:22:58.760" v="3186" actId="20577"/>
          <ac:spMkLst>
            <pc:docMk/>
            <pc:sldMk cId="634837849" sldId="262"/>
            <ac:spMk id="3" creationId="{757719E5-2CD8-73A2-D620-7F4A86E0396C}"/>
          </ac:spMkLst>
        </pc:spChg>
      </pc:sldChg>
      <pc:sldChg chg="modSp add del mod">
        <pc:chgData name="Christopher Barnett" userId="190cc22740fbed76" providerId="LiveId" clId="{F994A45D-AA20-454D-9741-B5D48E1ED372}" dt="2023-10-16T14:21:23.496" v="1932" actId="47"/>
        <pc:sldMkLst>
          <pc:docMk/>
          <pc:sldMk cId="3090578163" sldId="262"/>
        </pc:sldMkLst>
        <pc:spChg chg="mod">
          <ac:chgData name="Christopher Barnett" userId="190cc22740fbed76" providerId="LiveId" clId="{F994A45D-AA20-454D-9741-B5D48E1ED372}" dt="2023-10-16T12:41:32.539" v="1405" actId="20577"/>
          <ac:spMkLst>
            <pc:docMk/>
            <pc:sldMk cId="3090578163" sldId="262"/>
            <ac:spMk id="2" creationId="{078E3433-E950-8769-2EE4-7FC057A0AE57}"/>
          </ac:spMkLst>
        </pc:spChg>
        <pc:spChg chg="mod">
          <ac:chgData name="Christopher Barnett" userId="190cc22740fbed76" providerId="LiveId" clId="{F994A45D-AA20-454D-9741-B5D48E1ED372}" dt="2023-10-16T14:21:16.743" v="1931" actId="20577"/>
          <ac:spMkLst>
            <pc:docMk/>
            <pc:sldMk cId="3090578163" sldId="262"/>
            <ac:spMk id="3" creationId="{865E5BEC-165E-F071-4619-E4101D8FFF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50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7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7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3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90D8-51CD-40AB-932E-558B70934CF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687EF6-8892-4DD0-BC8B-D07C527ED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EF0835C5-4D37-5B47-9462-4BC2C102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65"/>
          </a:xfrm>
        </p:spPr>
      </p:pic>
    </p:spTree>
    <p:extLst>
      <p:ext uri="{BB962C8B-B14F-4D97-AF65-F5344CB8AC3E}">
        <p14:creationId xmlns:p14="http://schemas.microsoft.com/office/powerpoint/2010/main" val="38854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3433-E950-8769-2EE4-7FC057A0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520"/>
            <a:ext cx="8596668" cy="79248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5BEC-165E-F071-4619-E4101D8F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dashboard that evaluates the progress of Apple in becoming carbon neutral.</a:t>
            </a:r>
          </a:p>
          <a:p>
            <a:r>
              <a:rPr lang="en-US" dirty="0"/>
              <a:t>I performed an exploratory analysis of Apple’s Carbon Emissions dataset.</a:t>
            </a:r>
          </a:p>
          <a:p>
            <a:r>
              <a:rPr lang="en-US" dirty="0"/>
              <a:t>Apple aims to reduce carbon emissions by 75% and become carbon neutral by 2030.</a:t>
            </a:r>
          </a:p>
        </p:txBody>
      </p:sp>
    </p:spTree>
    <p:extLst>
      <p:ext uri="{BB962C8B-B14F-4D97-AF65-F5344CB8AC3E}">
        <p14:creationId xmlns:p14="http://schemas.microsoft.com/office/powerpoint/2010/main" val="30142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3433-E950-8769-2EE4-7FC057A0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520"/>
            <a:ext cx="8596668" cy="792480"/>
          </a:xfrm>
        </p:spPr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9A8E48-233E-6E77-164A-90A32309E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2" y="1763424"/>
            <a:ext cx="7079551" cy="4810465"/>
          </a:xfrm>
        </p:spPr>
      </p:pic>
    </p:spTree>
    <p:extLst>
      <p:ext uri="{BB962C8B-B14F-4D97-AF65-F5344CB8AC3E}">
        <p14:creationId xmlns:p14="http://schemas.microsoft.com/office/powerpoint/2010/main" val="23382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5611-44C8-CF0F-8A08-041474CD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5989"/>
            <a:ext cx="8596668" cy="76635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E171-FDA7-5694-1048-99B25562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996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Carbon Emissions</a:t>
            </a:r>
          </a:p>
          <a:p>
            <a:pPr lvl="1"/>
            <a:r>
              <a:rPr lang="en-US" dirty="0"/>
              <a:t>Total carbon emissions have been reduced by 46.32% from 2015-2022.</a:t>
            </a:r>
          </a:p>
          <a:p>
            <a:pPr lvl="1"/>
            <a:r>
              <a:rPr lang="en-US" dirty="0"/>
              <a:t>Scope 3 Emissions have been the dominant contributor to carbon emissions from 2015-2022.</a:t>
            </a:r>
          </a:p>
          <a:p>
            <a:pPr lvl="1"/>
            <a:r>
              <a:rPr lang="en-US" dirty="0"/>
              <a:t>Scope 1 Emissions have increased while Scope 2 and Scope 3 Emissions have decreased from 2015-2022.</a:t>
            </a:r>
          </a:p>
          <a:p>
            <a:pPr lvl="1"/>
            <a:r>
              <a:rPr lang="en-US" dirty="0"/>
              <a:t>Corporate Emissions removals increased from 2015-2022.</a:t>
            </a:r>
          </a:p>
          <a:p>
            <a:r>
              <a:rPr lang="en-US" dirty="0"/>
              <a:t>Carbon Removals</a:t>
            </a:r>
          </a:p>
          <a:p>
            <a:pPr lvl="1"/>
            <a:r>
              <a:rPr lang="en-US" dirty="0"/>
              <a:t>Product Life Cycle emission removals peaked in 2021.</a:t>
            </a:r>
          </a:p>
          <a:p>
            <a:r>
              <a:rPr lang="en-US" dirty="0"/>
              <a:t>Company Insights</a:t>
            </a:r>
          </a:p>
          <a:p>
            <a:pPr lvl="1"/>
            <a:r>
              <a:rPr lang="en-US" dirty="0"/>
              <a:t>iPhone X produced the most carbon footprints at 79 kg CO2e.</a:t>
            </a:r>
          </a:p>
          <a:p>
            <a:pPr lvl="1"/>
            <a:r>
              <a:rPr lang="en-US" dirty="0"/>
              <a:t>Revenue and market capitalization have been increasing from 2015-2022.</a:t>
            </a:r>
          </a:p>
        </p:txBody>
      </p:sp>
    </p:spTree>
    <p:extLst>
      <p:ext uri="{BB962C8B-B14F-4D97-AF65-F5344CB8AC3E}">
        <p14:creationId xmlns:p14="http://schemas.microsoft.com/office/powerpoint/2010/main" val="7871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6CA7-6245-CBBC-4BF2-D1DFFB7D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0"/>
            <a:ext cx="8596668" cy="74022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9E5-2CD8-73A2-D620-7F4A86E0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should continue its current pace for reducing carbon emissions.</a:t>
            </a:r>
          </a:p>
          <a:p>
            <a:r>
              <a:rPr lang="en-US" dirty="0"/>
              <a:t>Apple should make more efforts to reduce its Scope 3 emissions.</a:t>
            </a:r>
          </a:p>
          <a:p>
            <a:r>
              <a:rPr lang="en-US" dirty="0"/>
              <a:t>Apple should make more efforts to reduce its carbon footprint on iPhone X products.</a:t>
            </a:r>
          </a:p>
          <a:p>
            <a:r>
              <a:rPr lang="en-US" dirty="0"/>
              <a:t>Apple should maintain its strong revenue and market capitalization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634837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Abstract</vt:lpstr>
      <vt:lpstr>Data Model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Barnett</dc:creator>
  <cp:lastModifiedBy>Christopher Barnett</cp:lastModifiedBy>
  <cp:revision>1</cp:revision>
  <dcterms:created xsi:type="dcterms:W3CDTF">2023-10-09T15:39:25Z</dcterms:created>
  <dcterms:modified xsi:type="dcterms:W3CDTF">2023-10-17T14:24:34Z</dcterms:modified>
</cp:coreProperties>
</file>