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166FB49B-F217-46CB-B9EE-0D3523CA7A37}"/>
    <pc:docChg chg="custSel addSld delSld modSld">
      <pc:chgData name="Christopher Barnett" userId="190cc22740fbed76" providerId="LiveId" clId="{166FB49B-F217-46CB-B9EE-0D3523CA7A37}" dt="2023-05-24T13:15:54.658" v="2711" actId="20577"/>
      <pc:docMkLst>
        <pc:docMk/>
      </pc:docMkLst>
      <pc:sldChg chg="addSp delSp modSp mod modClrScheme chgLayout">
        <pc:chgData name="Christopher Barnett" userId="190cc22740fbed76" providerId="LiveId" clId="{166FB49B-F217-46CB-B9EE-0D3523CA7A37}" dt="2023-05-24T13:07:16.490" v="2575" actId="14100"/>
        <pc:sldMkLst>
          <pc:docMk/>
          <pc:sldMk cId="358937817" sldId="258"/>
        </pc:sldMkLst>
        <pc:spChg chg="del mod ord">
          <ac:chgData name="Christopher Barnett" userId="190cc22740fbed76" providerId="LiveId" clId="{166FB49B-F217-46CB-B9EE-0D3523CA7A37}" dt="2023-05-19T18:42:09.882" v="0" actId="700"/>
          <ac:spMkLst>
            <pc:docMk/>
            <pc:sldMk cId="358937817" sldId="258"/>
            <ac:spMk id="2" creationId="{9E4E856D-B4B5-2791-B3DE-8B656E96F89C}"/>
          </ac:spMkLst>
        </pc:spChg>
        <pc:spChg chg="del mod ord">
          <ac:chgData name="Christopher Barnett" userId="190cc22740fbed76" providerId="LiveId" clId="{166FB49B-F217-46CB-B9EE-0D3523CA7A37}" dt="2023-05-19T18:42:09.882" v="0" actId="700"/>
          <ac:spMkLst>
            <pc:docMk/>
            <pc:sldMk cId="358937817" sldId="258"/>
            <ac:spMk id="3" creationId="{8B1D6594-C259-3C0A-F3B1-F343FAE09744}"/>
          </ac:spMkLst>
        </pc:spChg>
        <pc:spChg chg="add del mod ord">
          <ac:chgData name="Christopher Barnett" userId="190cc22740fbed76" providerId="LiveId" clId="{166FB49B-F217-46CB-B9EE-0D3523CA7A37}" dt="2023-05-19T18:42:19.710" v="1" actId="700"/>
          <ac:spMkLst>
            <pc:docMk/>
            <pc:sldMk cId="358937817" sldId="258"/>
            <ac:spMk id="4" creationId="{896C603E-87F9-0551-4239-39703330475B}"/>
          </ac:spMkLst>
        </pc:spChg>
        <pc:spChg chg="add del mod ord">
          <ac:chgData name="Christopher Barnett" userId="190cc22740fbed76" providerId="LiveId" clId="{166FB49B-F217-46CB-B9EE-0D3523CA7A37}" dt="2023-05-19T18:42:19.710" v="1" actId="700"/>
          <ac:spMkLst>
            <pc:docMk/>
            <pc:sldMk cId="358937817" sldId="258"/>
            <ac:spMk id="5" creationId="{7F0BB665-33A9-8D79-BFAB-7ECF84DECB06}"/>
          </ac:spMkLst>
        </pc:spChg>
        <pc:spChg chg="add mod ord">
          <ac:chgData name="Christopher Barnett" userId="190cc22740fbed76" providerId="LiveId" clId="{166FB49B-F217-46CB-B9EE-0D3523CA7A37}" dt="2023-05-24T13:07:16.490" v="2575" actId="14100"/>
          <ac:spMkLst>
            <pc:docMk/>
            <pc:sldMk cId="358937817" sldId="258"/>
            <ac:spMk id="6" creationId="{8EE61881-5097-FEE4-3692-C2795B1127D0}"/>
          </ac:spMkLst>
        </pc:spChg>
        <pc:spChg chg="add mod ord">
          <ac:chgData name="Christopher Barnett" userId="190cc22740fbed76" providerId="LiveId" clId="{166FB49B-F217-46CB-B9EE-0D3523CA7A37}" dt="2023-05-24T12:55:33.797" v="963" actId="27636"/>
          <ac:spMkLst>
            <pc:docMk/>
            <pc:sldMk cId="358937817" sldId="258"/>
            <ac:spMk id="7" creationId="{4BAAEB80-0D0D-06C8-4862-9C7C8A9DB5F7}"/>
          </ac:spMkLst>
        </pc:spChg>
      </pc:sldChg>
      <pc:sldChg chg="modSp add mod">
        <pc:chgData name="Christopher Barnett" userId="190cc22740fbed76" providerId="LiveId" clId="{166FB49B-F217-46CB-B9EE-0D3523CA7A37}" dt="2023-05-24T13:13:15.830" v="2702" actId="14100"/>
        <pc:sldMkLst>
          <pc:docMk/>
          <pc:sldMk cId="668201086" sldId="259"/>
        </pc:sldMkLst>
        <pc:spChg chg="mod">
          <ac:chgData name="Christopher Barnett" userId="190cc22740fbed76" providerId="LiveId" clId="{166FB49B-F217-46CB-B9EE-0D3523CA7A37}" dt="2023-05-24T13:07:21.212" v="2577" actId="14100"/>
          <ac:spMkLst>
            <pc:docMk/>
            <pc:sldMk cId="668201086" sldId="259"/>
            <ac:spMk id="6" creationId="{8EE61881-5097-FEE4-3692-C2795B1127D0}"/>
          </ac:spMkLst>
        </pc:spChg>
        <pc:spChg chg="mod">
          <ac:chgData name="Christopher Barnett" userId="190cc22740fbed76" providerId="LiveId" clId="{166FB49B-F217-46CB-B9EE-0D3523CA7A37}" dt="2023-05-24T13:13:15.830" v="2702" actId="14100"/>
          <ac:spMkLst>
            <pc:docMk/>
            <pc:sldMk cId="668201086" sldId="259"/>
            <ac:spMk id="7" creationId="{4BAAEB80-0D0D-06C8-4862-9C7C8A9DB5F7}"/>
          </ac:spMkLst>
        </pc:spChg>
      </pc:sldChg>
      <pc:sldChg chg="modSp new del mod">
        <pc:chgData name="Christopher Barnett" userId="190cc22740fbed76" providerId="LiveId" clId="{166FB49B-F217-46CB-B9EE-0D3523CA7A37}" dt="2023-05-24T12:55:26.959" v="957" actId="47"/>
        <pc:sldMkLst>
          <pc:docMk/>
          <pc:sldMk cId="1583284846" sldId="259"/>
        </pc:sldMkLst>
        <pc:spChg chg="mod">
          <ac:chgData name="Christopher Barnett" userId="190cc22740fbed76" providerId="LiveId" clId="{166FB49B-F217-46CB-B9EE-0D3523CA7A37}" dt="2023-05-19T18:42:44.064" v="32" actId="20577"/>
          <ac:spMkLst>
            <pc:docMk/>
            <pc:sldMk cId="1583284846" sldId="259"/>
            <ac:spMk id="2" creationId="{52D29535-F2B7-E1E0-B4B9-0368D8A80D67}"/>
          </ac:spMkLst>
        </pc:spChg>
      </pc:sldChg>
      <pc:sldChg chg="modSp new del mod">
        <pc:chgData name="Christopher Barnett" userId="190cc22740fbed76" providerId="LiveId" clId="{166FB49B-F217-46CB-B9EE-0D3523CA7A37}" dt="2023-05-24T12:55:27.749" v="958" actId="47"/>
        <pc:sldMkLst>
          <pc:docMk/>
          <pc:sldMk cId="1610446602" sldId="260"/>
        </pc:sldMkLst>
        <pc:spChg chg="mod">
          <ac:chgData name="Christopher Barnett" userId="190cc22740fbed76" providerId="LiveId" clId="{166FB49B-F217-46CB-B9EE-0D3523CA7A37}" dt="2023-05-19T18:44:18.784" v="46" actId="20577"/>
          <ac:spMkLst>
            <pc:docMk/>
            <pc:sldMk cId="1610446602" sldId="260"/>
            <ac:spMk id="2" creationId="{D84D332B-44BB-76A9-D027-B217AF0EAA4C}"/>
          </ac:spMkLst>
        </pc:spChg>
      </pc:sldChg>
      <pc:sldChg chg="modSp add mod">
        <pc:chgData name="Christopher Barnett" userId="190cc22740fbed76" providerId="LiveId" clId="{166FB49B-F217-46CB-B9EE-0D3523CA7A37}" dt="2023-05-24T13:15:54.658" v="2711" actId="20577"/>
        <pc:sldMkLst>
          <pc:docMk/>
          <pc:sldMk cId="1942640171" sldId="260"/>
        </pc:sldMkLst>
        <pc:spChg chg="mod">
          <ac:chgData name="Christopher Barnett" userId="190cc22740fbed76" providerId="LiveId" clId="{166FB49B-F217-46CB-B9EE-0D3523CA7A37}" dt="2023-05-24T13:07:26.843" v="2579" actId="14100"/>
          <ac:spMkLst>
            <pc:docMk/>
            <pc:sldMk cId="1942640171" sldId="260"/>
            <ac:spMk id="6" creationId="{8EE61881-5097-FEE4-3692-C2795B1127D0}"/>
          </ac:spMkLst>
        </pc:spChg>
        <pc:spChg chg="mod">
          <ac:chgData name="Christopher Barnett" userId="190cc22740fbed76" providerId="LiveId" clId="{166FB49B-F217-46CB-B9EE-0D3523CA7A37}" dt="2023-05-24T13:15:54.658" v="2711" actId="20577"/>
          <ac:spMkLst>
            <pc:docMk/>
            <pc:sldMk cId="1942640171" sldId="260"/>
            <ac:spMk id="7" creationId="{4BAAEB80-0D0D-06C8-4862-9C7C8A9DB5F7}"/>
          </ac:spMkLst>
        </pc:spChg>
      </pc:sldChg>
      <pc:sldChg chg="modSp add mod">
        <pc:chgData name="Christopher Barnett" userId="190cc22740fbed76" providerId="LiveId" clId="{166FB49B-F217-46CB-B9EE-0D3523CA7A37}" dt="2023-05-24T13:08:09.081" v="2599" actId="1076"/>
        <pc:sldMkLst>
          <pc:docMk/>
          <pc:sldMk cId="1758353159" sldId="261"/>
        </pc:sldMkLst>
        <pc:spChg chg="mod">
          <ac:chgData name="Christopher Barnett" userId="190cc22740fbed76" providerId="LiveId" clId="{166FB49B-F217-46CB-B9EE-0D3523CA7A37}" dt="2023-05-24T13:08:09.081" v="2599" actId="1076"/>
          <ac:spMkLst>
            <pc:docMk/>
            <pc:sldMk cId="1758353159" sldId="261"/>
            <ac:spMk id="6" creationId="{8EE61881-5097-FEE4-3692-C2795B1127D0}"/>
          </ac:spMkLst>
        </pc:spChg>
        <pc:spChg chg="mod">
          <ac:chgData name="Christopher Barnett" userId="190cc22740fbed76" providerId="LiveId" clId="{166FB49B-F217-46CB-B9EE-0D3523CA7A37}" dt="2023-05-24T13:08:04.138" v="2598" actId="5793"/>
          <ac:spMkLst>
            <pc:docMk/>
            <pc:sldMk cId="1758353159" sldId="261"/>
            <ac:spMk id="7" creationId="{4BAAEB80-0D0D-06C8-4862-9C7C8A9DB5F7}"/>
          </ac:spMkLst>
        </pc:spChg>
      </pc:sldChg>
      <pc:sldChg chg="modSp new del mod">
        <pc:chgData name="Christopher Barnett" userId="190cc22740fbed76" providerId="LiveId" clId="{166FB49B-F217-46CB-B9EE-0D3523CA7A37}" dt="2023-05-24T12:55:28.443" v="959" actId="47"/>
        <pc:sldMkLst>
          <pc:docMk/>
          <pc:sldMk cId="3652841800" sldId="261"/>
        </pc:sldMkLst>
        <pc:spChg chg="mod">
          <ac:chgData name="Christopher Barnett" userId="190cc22740fbed76" providerId="LiveId" clId="{166FB49B-F217-46CB-B9EE-0D3523CA7A37}" dt="2023-05-19T18:44:27.288" v="55" actId="20577"/>
          <ac:spMkLst>
            <pc:docMk/>
            <pc:sldMk cId="3652841800" sldId="261"/>
            <ac:spMk id="2" creationId="{3C04FB17-BE31-46D7-3433-8B9E98AF3C6B}"/>
          </ac:spMkLst>
        </pc:spChg>
      </pc:sldChg>
      <pc:sldChg chg="modSp new del mod">
        <pc:chgData name="Christopher Barnett" userId="190cc22740fbed76" providerId="LiveId" clId="{166FB49B-F217-46CB-B9EE-0D3523CA7A37}" dt="2023-05-24T12:55:28.919" v="960" actId="47"/>
        <pc:sldMkLst>
          <pc:docMk/>
          <pc:sldMk cId="94007619" sldId="262"/>
        </pc:sldMkLst>
        <pc:spChg chg="mod">
          <ac:chgData name="Christopher Barnett" userId="190cc22740fbed76" providerId="LiveId" clId="{166FB49B-F217-46CB-B9EE-0D3523CA7A37}" dt="2023-05-19T18:46:39.781" v="533" actId="14100"/>
          <ac:spMkLst>
            <pc:docMk/>
            <pc:sldMk cId="94007619" sldId="262"/>
            <ac:spMk id="2" creationId="{F92ADBF1-EAA3-6E52-B1A6-BC7BCAC7C3D6}"/>
          </ac:spMkLst>
        </pc:spChg>
        <pc:spChg chg="mod">
          <ac:chgData name="Christopher Barnett" userId="190cc22740fbed76" providerId="LiveId" clId="{166FB49B-F217-46CB-B9EE-0D3523CA7A37}" dt="2023-05-19T18:46:46.971" v="534" actId="1076"/>
          <ac:spMkLst>
            <pc:docMk/>
            <pc:sldMk cId="94007619" sldId="262"/>
            <ac:spMk id="3" creationId="{4A076654-5CFC-D8F6-25DF-0CAB3AD6A2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FFA0B3-F7D9-4FDE-A1FB-35E1E4E628C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166E2-B705-46C8-AB9C-DD839387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pJgMj1IUrc&amp;list=PLUaB-1hjhk8H48Pj32z4GZgGWyylqv85f&amp;index=9&amp;t=1684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99A829-7658-04EF-CCFE-E355722A2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" y="0"/>
            <a:ext cx="12189654" cy="6859995"/>
          </a:xfrm>
        </p:spPr>
      </p:pic>
    </p:spTree>
    <p:extLst>
      <p:ext uri="{BB962C8B-B14F-4D97-AF65-F5344CB8AC3E}">
        <p14:creationId xmlns:p14="http://schemas.microsoft.com/office/powerpoint/2010/main" val="42288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61881-5097-FEE4-3692-C2795B1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6788"/>
            <a:ext cx="1983509" cy="780691"/>
          </a:xfrm>
        </p:spPr>
        <p:txBody>
          <a:bodyPr/>
          <a:lstStyle/>
          <a:p>
            <a:pPr algn="l"/>
            <a:r>
              <a:rPr lang="en-US" dirty="0"/>
              <a:t>Abstract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AAEB80-0D0D-06C8-4862-9C7C8A9D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7479"/>
            <a:ext cx="10018713" cy="43937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conducted an exploratory analysis of a biking dataset.</a:t>
            </a:r>
          </a:p>
          <a:p>
            <a:r>
              <a:rPr lang="en-US" dirty="0"/>
              <a:t>I conducted my analysis via these metrics:</a:t>
            </a:r>
          </a:p>
          <a:p>
            <a:pPr lvl="1"/>
            <a:r>
              <a:rPr lang="en-US" dirty="0"/>
              <a:t>Average Customer Income</a:t>
            </a:r>
          </a:p>
          <a:p>
            <a:pPr lvl="1"/>
            <a:r>
              <a:rPr lang="en-US" dirty="0"/>
              <a:t>Commute Distance per Customer</a:t>
            </a:r>
          </a:p>
          <a:p>
            <a:pPr lvl="1"/>
            <a:r>
              <a:rPr lang="en-US" dirty="0"/>
              <a:t>Customer Demographics</a:t>
            </a:r>
          </a:p>
          <a:p>
            <a:pPr lvl="1"/>
            <a:r>
              <a:rPr lang="en-US" dirty="0"/>
              <a:t>Share of Customers that Purchased and did not Purchase a Bike</a:t>
            </a:r>
          </a:p>
          <a:p>
            <a:r>
              <a:rPr lang="en-US" dirty="0"/>
              <a:t>I included slicers for the end user to analyze the data via these metrics: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Homeowner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Number of Cars</a:t>
            </a:r>
          </a:p>
          <a:p>
            <a:pPr lvl="1"/>
            <a:r>
              <a:rPr lang="en-US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589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61881-5097-FEE4-3692-C2795B1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6788"/>
            <a:ext cx="1854113" cy="780691"/>
          </a:xfrm>
        </p:spPr>
        <p:txBody>
          <a:bodyPr/>
          <a:lstStyle/>
          <a:p>
            <a:pPr algn="l"/>
            <a:r>
              <a:rPr lang="en-US" dirty="0"/>
              <a:t>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AAEB80-0D0D-06C8-4862-9C7C8A9D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72728"/>
            <a:ext cx="9730030" cy="3312543"/>
          </a:xfrm>
        </p:spPr>
        <p:txBody>
          <a:bodyPr>
            <a:noAutofit/>
          </a:bodyPr>
          <a:lstStyle/>
          <a:p>
            <a:r>
              <a:rPr lang="en-US" sz="1900" dirty="0"/>
              <a:t>From my analysis, I have discovered the following insights:</a:t>
            </a:r>
          </a:p>
          <a:p>
            <a:pPr lvl="1"/>
            <a:r>
              <a:rPr lang="en-US" sz="1900" dirty="0"/>
              <a:t>The average customer income did not vary much between genders or whether a customer purchased a bike.</a:t>
            </a:r>
          </a:p>
          <a:p>
            <a:pPr lvl="1"/>
            <a:r>
              <a:rPr lang="en-US" sz="1900" dirty="0"/>
              <a:t>Customers who commuted short distances purchased the most bikes.</a:t>
            </a:r>
          </a:p>
          <a:p>
            <a:pPr lvl="1"/>
            <a:r>
              <a:rPr lang="en-US" sz="1900" dirty="0"/>
              <a:t>Younger customers purchased the most bikes.</a:t>
            </a:r>
          </a:p>
          <a:p>
            <a:pPr lvl="2"/>
            <a:r>
              <a:rPr lang="en-US" sz="1900" dirty="0"/>
              <a:t>Millennials purchased the most bikes.</a:t>
            </a:r>
          </a:p>
          <a:p>
            <a:pPr lvl="2"/>
            <a:r>
              <a:rPr lang="en-US" sz="1900" dirty="0"/>
              <a:t>Seniors purchased the least bikes.</a:t>
            </a:r>
          </a:p>
          <a:p>
            <a:pPr lvl="1"/>
            <a:r>
              <a:rPr lang="en-US" sz="1900" dirty="0"/>
              <a:t>The customers’ area of work was evenly distributed.</a:t>
            </a:r>
          </a:p>
          <a:p>
            <a:pPr lvl="2"/>
            <a:r>
              <a:rPr lang="en-US" sz="1900" dirty="0"/>
              <a:t>Professional workers purchased the most bikes.</a:t>
            </a:r>
          </a:p>
          <a:p>
            <a:pPr lvl="2"/>
            <a:r>
              <a:rPr lang="en-US" sz="1900" dirty="0"/>
              <a:t>Mostly skilled manual laborers didn’t purchase a bike.</a:t>
            </a:r>
          </a:p>
        </p:txBody>
      </p:sp>
    </p:spTree>
    <p:extLst>
      <p:ext uri="{BB962C8B-B14F-4D97-AF65-F5344CB8AC3E}">
        <p14:creationId xmlns:p14="http://schemas.microsoft.com/office/powerpoint/2010/main" val="66820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61881-5097-FEE4-3692-C2795B1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6788"/>
            <a:ext cx="3777803" cy="7806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AAEB80-0D0D-06C8-4862-9C7C8A9D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8082"/>
            <a:ext cx="10247615" cy="3088257"/>
          </a:xfrm>
        </p:spPr>
        <p:txBody>
          <a:bodyPr>
            <a:noAutofit/>
          </a:bodyPr>
          <a:lstStyle/>
          <a:p>
            <a:r>
              <a:rPr lang="en-US" sz="1900" dirty="0"/>
              <a:t>I propose the following strategy for profit maximization:</a:t>
            </a:r>
          </a:p>
          <a:p>
            <a:pPr lvl="1"/>
            <a:r>
              <a:rPr lang="en-US" sz="1900" dirty="0"/>
              <a:t>Concentrate marketing campaigns in big cities.</a:t>
            </a:r>
          </a:p>
          <a:p>
            <a:pPr lvl="2"/>
            <a:r>
              <a:rPr lang="en-US" sz="1900" dirty="0"/>
              <a:t>Millennials, the age demographic that purchased the most bikes, tend to live in big cities.</a:t>
            </a:r>
          </a:p>
          <a:p>
            <a:pPr lvl="2"/>
            <a:r>
              <a:rPr lang="en-US" sz="1900" dirty="0"/>
              <a:t>This strategy will maximize the number of potential buyers.</a:t>
            </a:r>
          </a:p>
          <a:p>
            <a:pPr lvl="1"/>
            <a:r>
              <a:rPr lang="en-US" sz="1900" dirty="0"/>
              <a:t>Build more bike stores that are closer to areas with many homes.</a:t>
            </a:r>
          </a:p>
          <a:p>
            <a:pPr lvl="2"/>
            <a:r>
              <a:rPr lang="en-US" sz="1900" dirty="0"/>
              <a:t>If the bike stores are closer to homes, the commute time to the stores will be shorter</a:t>
            </a:r>
          </a:p>
          <a:p>
            <a:pPr lvl="2"/>
            <a:r>
              <a:rPr lang="en-US" sz="1900" dirty="0"/>
              <a:t>This strategy will also maximize the number of potential buyers.</a:t>
            </a:r>
          </a:p>
        </p:txBody>
      </p:sp>
    </p:spTree>
    <p:extLst>
      <p:ext uri="{BB962C8B-B14F-4D97-AF65-F5344CB8AC3E}">
        <p14:creationId xmlns:p14="http://schemas.microsoft.com/office/powerpoint/2010/main" val="194264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61881-5097-FEE4-3692-C2795B1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25" y="616788"/>
            <a:ext cx="2518347" cy="7806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AAEB80-0D0D-06C8-4862-9C7C8A9D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8082"/>
            <a:ext cx="10325252" cy="491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https://www.youtube.com/watch?v=opJgMj1IUrc&amp;list=PLUaB-1hjhk8H48Pj32z4GZgGWyylqv85f&amp;index=9&amp;t=1684s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353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262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Abstract</vt:lpstr>
      <vt:lpstr>Insights</vt:lpstr>
      <vt:lpstr>Recommendations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2023-05-19T18:38:12Z</dcterms:created>
  <dcterms:modified xsi:type="dcterms:W3CDTF">2023-05-24T13:16:04Z</dcterms:modified>
</cp:coreProperties>
</file>