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6" r:id="rId14"/>
    <p:sldId id="268" r:id="rId15"/>
    <p:sldId id="269" r:id="rId16"/>
    <p:sldId id="270" r:id="rId17"/>
    <p:sldId id="287" r:id="rId18"/>
    <p:sldId id="272" r:id="rId19"/>
    <p:sldId id="273" r:id="rId20"/>
    <p:sldId id="274" r:id="rId21"/>
    <p:sldId id="288" r:id="rId22"/>
    <p:sldId id="275" r:id="rId23"/>
    <p:sldId id="276" r:id="rId24"/>
    <p:sldId id="278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9316B-9958-4944-8F63-63FFF1455EB2}" type="datetimeFigureOut">
              <a:rPr lang="tr-TR" smtClean="0"/>
              <a:t>25.01.2017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F523A-79A2-4037-9E81-A8C5C7D5B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05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KitapUrun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tablosunda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kitap_adı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'A' ile başlayanları ekrana yazdırmaktadır.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1433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Kitaplar tablosunda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KitapAdet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(ID Bazında) panelinde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kitap adet 20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olan ve kitap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türü bilim kurgu olan 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kitaba göre daha Düşük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ID'li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kitaplar  ekrana yazdırmaktadır.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Kitaplar tablosunda Kitap Adedinin(ID Bazında) Toplamını Ekrana yazdırmaktadır.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Kitap</a:t>
            </a:r>
            <a:r>
              <a:rPr lang="tr-TR" baseline="0" dirty="0" smtClean="0"/>
              <a:t> Fiyatı 20 tutarındaki kitapları listelemektedir.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seçilen cinsiyete ve istenen kitap türüne göre hangi cinsiyet  hangi kitap türünden kaç adet kitap ödünç almış?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Not: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Resimde kırmızı altı çizgili olanlara bakmayın program hatası normalde sorgu düzgün çalışıyor.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Slaytın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yanında kodları da </a:t>
            </a:r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göndericeğimiz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için test edebilirsiniz..</a:t>
            </a:r>
            <a:endParaRPr lang="tr-T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(  İade tablosuna veri girildiğinde alınan tarihe göre geç mi getirmiş erken mi getirmiş yani kaçıncı günü getirmiş )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 alan üyemizin bilgilerini ödünç verme tablosuna ekliyor. Kitaplar tablosundaki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aldiği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kitabın adet değerini düşürüyor..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 almış olan üyemizin aldığı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kitapı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ödünç verme işlemini iptal ettiğimizde kitaplar tablosundaki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KitapAdet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değerini tekrar arttırıyor..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Kitaplar ve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Yayin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Evi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toblosuna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yeni bir veri eklemeye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yarıyan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Saklı Yordam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Üyeler tablosunda üye kişinin kişisel bilgilerini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güncelemeye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yarıyan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saklı yordam.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(Burada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Uyeler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tablosunda, 90489498413 TC Numaralı kişinin Adres ve E-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Mail'ni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günceledik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Odunc_Verme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 İade tablosundan bir veriyi silmeye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yarıyan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saklı yordam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Düzeltme: 18 numaralı kitap ve 690 numaralı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yayinevini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sil</a:t>
            </a:r>
            <a:endParaRPr lang="tr-T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KitapUrun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tablosunda kitap Fiyatı '10 Dan küçük' olan kitapları ekrana yazdırmaktadır.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Odunc_Verme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Tablosunda (2016/09/09) Alınan kitapları ekrana yazdır.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Kitaplar tablosunda Kitap adı 'B' ve 'K'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aralağındakileri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ekrana yazdırmaktadır.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Kitaplar tablosunda kaç farklı kitap türü bulunduğunu ekrana yazdırmaktadır.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Kitaplar Tablosunda listedeki  diğer fiyatlara göre yüksek olan kitap fiyatı ve tekrar Kitaplar tablosunda  diğer kitaplara göre en fazla olan stok adetini ekrana yazdırmaktadır.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Kitaplar Tablosunda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KitapAdet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(ID Bazında) arasında ortalama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KitapAdet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daha çok olan kitapları(ID Bazında) ekrana yazdırmaktadır.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Kitaplar  tablosunda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Kİtapıd'si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 olan kitabın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Odunc_Verme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tablosunda  kim tarafından alındığını ekrana yazdırmaktadır.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Kitaplar Tablosunda 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KitapAdetinin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Ortalaması üzerinde olan kitapları ekrana yazdırmaktadır.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523A-79A2-4037-9E81-A8C5C7D5BFE4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9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02E4-1431-4A91-A223-28699D1C8C64}" type="datetimeFigureOut">
              <a:rPr lang="tr-TR" smtClean="0"/>
              <a:t>25.01.2017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4306-5104-414C-ABF5-E3C948436300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02E4-1431-4A91-A223-28699D1C8C64}" type="datetimeFigureOut">
              <a:rPr lang="tr-TR" smtClean="0"/>
              <a:t>25.01.2017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4306-5104-414C-ABF5-E3C94843630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02E4-1431-4A91-A223-28699D1C8C64}" type="datetimeFigureOut">
              <a:rPr lang="tr-TR" smtClean="0"/>
              <a:t>25.01.2017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4306-5104-414C-ABF5-E3C94843630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02E4-1431-4A91-A223-28699D1C8C64}" type="datetimeFigureOut">
              <a:rPr lang="tr-TR" smtClean="0"/>
              <a:t>25.01.2017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4306-5104-414C-ABF5-E3C94843630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02E4-1431-4A91-A223-28699D1C8C64}" type="datetimeFigureOut">
              <a:rPr lang="tr-TR" smtClean="0"/>
              <a:t>25.01.2017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4306-5104-414C-ABF5-E3C948436300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02E4-1431-4A91-A223-28699D1C8C64}" type="datetimeFigureOut">
              <a:rPr lang="tr-TR" smtClean="0"/>
              <a:t>25.01.2017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4306-5104-414C-ABF5-E3C94843630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02E4-1431-4A91-A223-28699D1C8C64}" type="datetimeFigureOut">
              <a:rPr lang="tr-TR" smtClean="0"/>
              <a:t>25.01.2017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4306-5104-414C-ABF5-E3C94843630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02E4-1431-4A91-A223-28699D1C8C64}" type="datetimeFigureOut">
              <a:rPr lang="tr-TR" smtClean="0"/>
              <a:t>25.01.2017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4306-5104-414C-ABF5-E3C94843630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02E4-1431-4A91-A223-28699D1C8C64}" type="datetimeFigureOut">
              <a:rPr lang="tr-TR" smtClean="0"/>
              <a:t>25.01.2017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4306-5104-414C-ABF5-E3C94843630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02E4-1431-4A91-A223-28699D1C8C64}" type="datetimeFigureOut">
              <a:rPr lang="tr-TR" smtClean="0"/>
              <a:t>25.01.2017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4306-5104-414C-ABF5-E3C94843630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02E4-1431-4A91-A223-28699D1C8C64}" type="datetimeFigureOut">
              <a:rPr lang="tr-TR" smtClean="0"/>
              <a:t>25.01.2017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1C14306-5104-414C-ABF5-E3C948436300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D402E4-1431-4A91-A223-28699D1C8C64}" type="datetimeFigureOut">
              <a:rPr lang="tr-TR" smtClean="0"/>
              <a:t>25.01.2017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C14306-5104-414C-ABF5-E3C948436300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VERİTABANI YÖNETİM SİSTEMLERİ FİNAL PROJESİ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KÜTÜPHANE VERİTABANI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179512" y="4221088"/>
            <a:ext cx="7056784" cy="20784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6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dirty="0" smtClean="0">
                <a:solidFill>
                  <a:srgbClr val="FF0000"/>
                </a:solidFill>
              </a:rPr>
              <a:t>PROJE EKİBİ</a:t>
            </a:r>
          </a:p>
          <a:p>
            <a:pPr algn="l"/>
            <a:r>
              <a:rPr lang="tr-TR" dirty="0" smtClean="0">
                <a:solidFill>
                  <a:schemeClr val="tx1">
                    <a:lumMod val="95000"/>
                  </a:schemeClr>
                </a:solidFill>
              </a:rPr>
              <a:t>OSMAN EREN 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</a:rPr>
              <a:t>APAYDIN 16010501030</a:t>
            </a:r>
            <a:endParaRPr lang="tr-TR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tr-TR" dirty="0" smtClean="0">
                <a:solidFill>
                  <a:schemeClr val="tx1">
                    <a:lumMod val="95000"/>
                  </a:schemeClr>
                </a:solidFill>
              </a:rPr>
              <a:t>CEM 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</a:rPr>
              <a:t>YILMAZ 16010501070</a:t>
            </a:r>
            <a:endParaRPr lang="tr-TR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tr-TR" dirty="0" smtClean="0">
                <a:solidFill>
                  <a:schemeClr val="tx1">
                    <a:lumMod val="95000"/>
                  </a:schemeClr>
                </a:solidFill>
              </a:rPr>
              <a:t>ENES 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</a:rPr>
              <a:t>KILIÇ 16010501004</a:t>
            </a:r>
          </a:p>
        </p:txBody>
      </p:sp>
    </p:spTree>
    <p:extLst>
      <p:ext uri="{BB962C8B-B14F-4D97-AF65-F5344CB8AC3E}">
        <p14:creationId xmlns:p14="http://schemas.microsoft.com/office/powerpoint/2010/main" val="37026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1026" name="Picture 2" descr="C:\Users\Enes\Desktop\asdasd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467"/>
            <a:ext cx="9144000" cy="687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3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2050" name="Picture 2" descr="C:\Users\Enes\Desktop\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3" name="Picture 2" descr="C:\Users\Enes\Desktop\asdasdasdasd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705"/>
            <a:ext cx="9191625" cy="68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3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8" name="Başlık 1"/>
          <p:cNvSpPr>
            <a:spLocks noGrp="1"/>
          </p:cNvSpPr>
          <p:nvPr>
            <p:ph type="ctrTitle"/>
          </p:nvPr>
        </p:nvSpPr>
        <p:spPr>
          <a:xfrm>
            <a:off x="703925" y="2060848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tr-TR" sz="8800" dirty="0" smtClean="0"/>
              <a:t>FONSİYONLAR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188467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3074" name="Picture 2" descr="C:\Users\Enes\Desktop\BB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38"/>
          <a:stretch/>
        </p:blipFill>
        <p:spPr bwMode="auto">
          <a:xfrm>
            <a:off x="-4225" y="0"/>
            <a:ext cx="91482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nes\Desktop\n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862" y="1684734"/>
            <a:ext cx="9247862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4099" name="Picture 3" descr="C:\Users\Enes\Desktop\nbnb bbbbnbb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15"/>
          <a:stretch/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94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5122" name="Picture 2" descr="C:\Users\Enes\Desktop\bnbnbbnbn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" y="0"/>
            <a:ext cx="9150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8" name="Başlık 1"/>
          <p:cNvSpPr>
            <a:spLocks noGrp="1"/>
          </p:cNvSpPr>
          <p:nvPr>
            <p:ph type="ctrTitle"/>
          </p:nvPr>
        </p:nvSpPr>
        <p:spPr>
          <a:xfrm>
            <a:off x="703925" y="2060848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tr-TR" sz="8800" dirty="0" smtClean="0"/>
              <a:t>TRİGGERLAR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410600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6146" name="Picture 2" descr="C:\Users\Enes\Desktop\zzzzzzzzzzzzzzzz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45"/>
          <a:stretch/>
        </p:blipFill>
        <p:spPr bwMode="auto">
          <a:xfrm>
            <a:off x="-30278" y="0"/>
            <a:ext cx="10290910" cy="415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nes\Desktop\Z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93" y="4142937"/>
            <a:ext cx="4824536" cy="271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92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7171" name="Picture 3" descr="C:\Users\Enes\Desktop\trigger1 resi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8" name="Başlık 1"/>
          <p:cNvSpPr>
            <a:spLocks noGrp="1"/>
          </p:cNvSpPr>
          <p:nvPr>
            <p:ph type="ctrTitle"/>
          </p:nvPr>
        </p:nvSpPr>
        <p:spPr>
          <a:xfrm>
            <a:off x="808187" y="2060848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tr-TR" sz="8800" dirty="0" smtClean="0"/>
              <a:t>SORGULAR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177957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8194" name="Picture 2" descr="C:\Users\Enes\Desktop\trigger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8" name="Başlık 1"/>
          <p:cNvSpPr>
            <a:spLocks noGrp="1"/>
          </p:cNvSpPr>
          <p:nvPr>
            <p:ph type="ctrTitle"/>
          </p:nvPr>
        </p:nvSpPr>
        <p:spPr>
          <a:xfrm>
            <a:off x="703925" y="2060848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tr-TR" sz="7200" dirty="0" smtClean="0"/>
              <a:t>SAKLI YORDAMLAR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40413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9218" name="Picture 2" descr="C:\Users\Enes\Desktop\SAKLI YORDAM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70"/>
            <a:ext cx="10184854" cy="685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10242" name="Picture 2" descr="C:\Users\Enes\Desktop\saklı yordam 2 rsi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12290" name="Picture 2" descr="C:\Users\Enes\Desktop\rrrrrrrrrrrrrrrrrrrrrrrrrrerarrwaerar.f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1026" name="Picture 2" descr="C:\Users\Enes\Desktop\Ekran Alıntısıasds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8" y="1603"/>
            <a:ext cx="91440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9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2050" name="Picture 2" descr="C:\Users\Enes\Desktop\Ekran Alıntısıd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3074" name="Picture 2" descr="C:\Users\Enes\Desktop\sadasda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8"/>
            <a:ext cx="9143999" cy="68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0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4098" name="Picture 2" descr="C:\Users\Enes\Desktop\dsadasdsas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6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5122" name="Picture 2" descr="C:\Users\Enes\Desktop\bbbbbbbbbbbb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4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6146" name="Picture 2" descr="C:\Users\Enes\Desktop\bbbbbbbbbbbbbbbbbbbbbbbbbbbbbbbbbbbbbb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3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560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pic>
        <p:nvPicPr>
          <p:cNvPr id="7170" name="Picture 2" descr="C:\Users\Enes\Desktop\mmmmmmmmm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912"/>
            <a:ext cx="9144000" cy="687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908</TotalTime>
  <Words>365</Words>
  <Application>Microsoft Office PowerPoint</Application>
  <PresentationFormat>Ekran Gösterisi (4:3)</PresentationFormat>
  <Paragraphs>52</Paragraphs>
  <Slides>24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Akış</vt:lpstr>
      <vt:lpstr>VERİTABANI YÖNETİM SİSTEMLERİ FİNAL PROJESİ</vt:lpstr>
      <vt:lpstr>SORGULAR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FONSİYONLAR</vt:lpstr>
      <vt:lpstr>PowerPoint Sunusu</vt:lpstr>
      <vt:lpstr>PowerPoint Sunusu</vt:lpstr>
      <vt:lpstr>PowerPoint Sunusu</vt:lpstr>
      <vt:lpstr>TRİGGERLAR</vt:lpstr>
      <vt:lpstr>PowerPoint Sunusu</vt:lpstr>
      <vt:lpstr>PowerPoint Sunusu</vt:lpstr>
      <vt:lpstr>PowerPoint Sunusu</vt:lpstr>
      <vt:lpstr>SAKLI YORDAMLAR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VERİTABANI YÖNETİM SİSTEMLERİ FİNAL PROJESİ</dc:title>
  <dc:creator>Enes</dc:creator>
  <cp:lastModifiedBy>Enes</cp:lastModifiedBy>
  <cp:revision>34</cp:revision>
  <dcterms:created xsi:type="dcterms:W3CDTF">2017-01-23T12:13:38Z</dcterms:created>
  <dcterms:modified xsi:type="dcterms:W3CDTF">2017-01-25T08:44:00Z</dcterms:modified>
</cp:coreProperties>
</file>