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C5AB-BD64-290E-0735-A015E526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44045-BD36-6807-119C-51BDA0AD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8567-EC46-3A25-1F38-34CE9E8A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AFF1-8BB8-4A8A-9E19-6976FBE0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DE2E-799A-428D-492B-3A28E0E7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5D6-50A9-257B-2D3E-25F231B9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E7814-2448-B047-5AC4-5317EA75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48FA-10DF-D97E-1CBC-74BBDAFF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E2D1-A0E7-C639-2FF9-C71D03A5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39EBE-BA12-3E4D-A012-467A84A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FE6C9-601F-5F16-4195-1D474A99D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2300-FF6A-F485-4040-4F669D7D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06FE-CDD0-FCD3-2555-674E3BA3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8026-173C-48C7-E5CB-1AD222B0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D1EFE-EFAA-8B18-4C2A-E9521955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B432-6DDC-07C0-6EEF-88A18BA9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5834-F894-A539-50F6-FD627BAE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B750-9322-B960-6CD5-CF455462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9505-03F7-B0FB-F78A-707E7677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E152-2F0E-9D24-26F8-ADB48E1A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AC1B-D195-F09F-2AF1-7BA401D1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B77E-8C97-7B3B-1957-9E8A389D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B128-977B-3531-C50C-301A6068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EC8F-5A7F-E7B9-19C5-1A59B70A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EE4E-A607-5162-5456-ED7BD707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94BA-85FB-EA85-3E37-7DBF923B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2553-5CE9-8BE0-8A4F-B99ABA672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22787-A7E4-5C98-5385-671C7E28D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F2EFC-1B07-D23C-305C-CB984C6B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B0A22-7D65-A55B-B8A0-03CB9DDD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EFA8F-1BC2-BA72-4667-0FA6F452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281E-ECD9-C9DA-0775-0662859A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730B-A518-355D-A63A-58362233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0B43-127E-4B0D-06CA-36052E54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C3245-E67F-A3A9-E76C-E468CFB5F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CD267-A414-9A37-0E28-AA41E0E5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B3146-8378-1571-188D-F4F2A4CC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C37C9-8034-FE53-1BBC-16EBB258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513DF-54D0-313C-3945-3501BD7E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381A-D9AD-2158-A5BA-7BACAA3C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9C456-91FF-C8BC-A20E-368BE59C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EE39-B175-A4AE-9CE2-C07755D1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9B483-14EC-3114-4518-DAD93E2C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1F9B9-B845-81D9-168B-DB1CF110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CD64C-000D-8F33-C410-34321CB6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29E54-0E29-5A7B-F8DA-5F5F5663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EC8B-B3F2-DA1C-677B-E6CA9D8B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B6-F656-1753-CA62-948D0BA5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3196E-414E-CFCE-6AA6-0E641354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3044-2A1E-2E99-1A34-6D1D61E4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481D-D295-89F0-F998-A419D24A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EEBC-DF1B-B8BD-3A08-15FC8771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4E74-885E-E58F-210B-BA3947F2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E20DC-0E1B-A71E-71AE-6C78960B4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A3D5-421A-0A2C-702B-124F12648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DA20-844C-4724-4702-89F0AC7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D21FE-0DB8-944C-5F1A-A2F06A6F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6E393-5CE5-E0B0-C3FD-C9F79B8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24C1E-1F93-7B20-8AB5-42AE07C1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E1250-69A4-3BBD-9245-46B03CF6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EA6C5-415F-D98B-225A-A6FD98A4A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6173-9AFE-4879-BA23-6DB15108599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D54-40AC-704F-304C-3E1C8557D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9126-8860-8E94-2625-5DB23DE1D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60D2-A7FD-46D1-9A09-BA4A18EB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getting-starte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sting-library.com/docs/ecosystem-jest-d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65C9F-8B03-2268-31C6-7549BD133CE9}"/>
              </a:ext>
            </a:extLst>
          </p:cNvPr>
          <p:cNvSpPr txBox="1"/>
          <p:nvPr/>
        </p:nvSpPr>
        <p:spPr>
          <a:xfrm>
            <a:off x="328246" y="183104"/>
            <a:ext cx="29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B1FAF-6008-C612-92C4-17526A3C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61" y="818500"/>
            <a:ext cx="9478217" cy="56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5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52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3BCCB-FAD5-698E-1CBA-E98ABBDA8B7B}"/>
              </a:ext>
            </a:extLst>
          </p:cNvPr>
          <p:cNvSpPr txBox="1"/>
          <p:nvPr/>
        </p:nvSpPr>
        <p:spPr>
          <a:xfrm>
            <a:off x="328246" y="183104"/>
            <a:ext cx="29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0464-C238-C1DE-C169-ADCD15F2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41" y="902678"/>
            <a:ext cx="9624948" cy="53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D649C-0F2C-147E-2C4D-220679383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30"/>
          <a:stretch/>
        </p:blipFill>
        <p:spPr>
          <a:xfrm>
            <a:off x="2555191" y="1042413"/>
            <a:ext cx="7904046" cy="2966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E1A71-4C78-84A0-9D09-8CF542EC72AB}"/>
              </a:ext>
            </a:extLst>
          </p:cNvPr>
          <p:cNvSpPr txBox="1"/>
          <p:nvPr/>
        </p:nvSpPr>
        <p:spPr>
          <a:xfrm>
            <a:off x="328246" y="183104"/>
            <a:ext cx="29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2550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67B50-D829-BA5A-5886-0F62B035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6" y="945037"/>
            <a:ext cx="3648584" cy="1943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5FE9C-53C9-7D14-CA21-DE01191E3CB8}"/>
              </a:ext>
            </a:extLst>
          </p:cNvPr>
          <p:cNvSpPr txBox="1"/>
          <p:nvPr/>
        </p:nvSpPr>
        <p:spPr>
          <a:xfrm>
            <a:off x="328246" y="183104"/>
            <a:ext cx="29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79415-9878-B1AC-5BD4-989F5B9F22B0}"/>
              </a:ext>
            </a:extLst>
          </p:cNvPr>
          <p:cNvSpPr txBox="1"/>
          <p:nvPr/>
        </p:nvSpPr>
        <p:spPr>
          <a:xfrm>
            <a:off x="7408984" y="809441"/>
            <a:ext cx="4501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https://jestjs.io/docs/getting-started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DC0F9-120F-8C4B-30BC-DE75B0DA4A61}"/>
              </a:ext>
            </a:extLst>
          </p:cNvPr>
          <p:cNvSpPr txBox="1"/>
          <p:nvPr/>
        </p:nvSpPr>
        <p:spPr>
          <a:xfrm>
            <a:off x="1406769" y="3739662"/>
            <a:ext cx="4220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file for the test  format is: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Filename.test.js</a:t>
            </a:r>
          </a:p>
          <a:p>
            <a:endParaRPr lang="en-US" dirty="0"/>
          </a:p>
          <a:p>
            <a:r>
              <a:rPr lang="en-US" dirty="0"/>
              <a:t>Jest reads the test and knows what to do</a:t>
            </a:r>
          </a:p>
          <a:p>
            <a:endParaRPr lang="en-US" dirty="0"/>
          </a:p>
          <a:p>
            <a:r>
              <a:rPr lang="en-US" dirty="0"/>
              <a:t>Inside this file:</a:t>
            </a:r>
          </a:p>
          <a:p>
            <a:r>
              <a:rPr lang="en-US" dirty="0"/>
              <a:t>Require the file that is being tested</a:t>
            </a:r>
          </a:p>
        </p:txBody>
      </p:sp>
    </p:spTree>
    <p:extLst>
      <p:ext uri="{BB962C8B-B14F-4D97-AF65-F5344CB8AC3E}">
        <p14:creationId xmlns:p14="http://schemas.microsoft.com/office/powerpoint/2010/main" val="426679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EE654-394F-5CA4-57CC-7994182F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97" y="413936"/>
            <a:ext cx="5369511" cy="2749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F0BDA7-77E7-1E81-CA73-3AD15750ED2E}"/>
              </a:ext>
            </a:extLst>
          </p:cNvPr>
          <p:cNvSpPr txBox="1"/>
          <p:nvPr/>
        </p:nvSpPr>
        <p:spPr>
          <a:xfrm>
            <a:off x="328246" y="183104"/>
            <a:ext cx="29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DDD7-6397-06A6-9062-1407AE77B54C}"/>
              </a:ext>
            </a:extLst>
          </p:cNvPr>
          <p:cNvSpPr txBox="1"/>
          <p:nvPr/>
        </p:nvSpPr>
        <p:spPr>
          <a:xfrm>
            <a:off x="328246" y="2239107"/>
            <a:ext cx="26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filename.test.js file: </a:t>
            </a:r>
          </a:p>
        </p:txBody>
      </p:sp>
    </p:spTree>
    <p:extLst>
      <p:ext uri="{BB962C8B-B14F-4D97-AF65-F5344CB8AC3E}">
        <p14:creationId xmlns:p14="http://schemas.microsoft.com/office/powerpoint/2010/main" val="307461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64796-111B-EA27-199F-C64CA464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2083876"/>
            <a:ext cx="5343845" cy="4467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A1C28-A90F-0B1E-9F39-C9C1E6F59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29" b="18123"/>
          <a:stretch/>
        </p:blipFill>
        <p:spPr>
          <a:xfrm>
            <a:off x="283537" y="1178043"/>
            <a:ext cx="5941417" cy="2250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A88A3-5575-A9EA-1795-195748F94DD7}"/>
              </a:ext>
            </a:extLst>
          </p:cNvPr>
          <p:cNvSpPr txBox="1"/>
          <p:nvPr/>
        </p:nvSpPr>
        <p:spPr>
          <a:xfrm>
            <a:off x="328246" y="183104"/>
            <a:ext cx="29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B1776-5D6F-B72F-D959-0F50D6C88881}"/>
              </a:ext>
            </a:extLst>
          </p:cNvPr>
          <p:cNvSpPr txBox="1"/>
          <p:nvPr/>
        </p:nvSpPr>
        <p:spPr>
          <a:xfrm>
            <a:off x="1910088" y="789042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DC261-DD07-6ECA-44F9-3F57EDE80D13}"/>
              </a:ext>
            </a:extLst>
          </p:cNvPr>
          <p:cNvSpPr txBox="1"/>
          <p:nvPr/>
        </p:nvSpPr>
        <p:spPr>
          <a:xfrm>
            <a:off x="4224462" y="5310625"/>
            <a:ext cx="18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of the test</a:t>
            </a:r>
          </a:p>
        </p:txBody>
      </p:sp>
    </p:spTree>
    <p:extLst>
      <p:ext uri="{BB962C8B-B14F-4D97-AF65-F5344CB8AC3E}">
        <p14:creationId xmlns:p14="http://schemas.microsoft.com/office/powerpoint/2010/main" val="280541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C655C-3FC0-2B40-F97F-23DD87AED945}"/>
              </a:ext>
            </a:extLst>
          </p:cNvPr>
          <p:cNvSpPr txBox="1"/>
          <p:nvPr/>
        </p:nvSpPr>
        <p:spPr>
          <a:xfrm>
            <a:off x="328246" y="183104"/>
            <a:ext cx="29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BD9AE-0BC3-CD01-C7B6-77447659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9" y="2000071"/>
            <a:ext cx="7645613" cy="4131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9566A-75C0-5419-6E4B-961F7B5C1FEA}"/>
              </a:ext>
            </a:extLst>
          </p:cNvPr>
          <p:cNvSpPr txBox="1"/>
          <p:nvPr/>
        </p:nvSpPr>
        <p:spPr>
          <a:xfrm>
            <a:off x="633046" y="1301262"/>
            <a:ext cx="29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Nesting to run multiple tests:</a:t>
            </a:r>
          </a:p>
        </p:txBody>
      </p:sp>
    </p:spTree>
    <p:extLst>
      <p:ext uri="{BB962C8B-B14F-4D97-AF65-F5344CB8AC3E}">
        <p14:creationId xmlns:p14="http://schemas.microsoft.com/office/powerpoint/2010/main" val="302112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5A555-FAAC-8BB1-962F-B0C62E93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998" y="2168770"/>
            <a:ext cx="5776684" cy="4501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4D9A9-474B-5AC1-F886-A9D1A5C2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5" y="1406770"/>
            <a:ext cx="5201061" cy="3263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4CF19-C2D8-66C4-9F8A-61398849E612}"/>
              </a:ext>
            </a:extLst>
          </p:cNvPr>
          <p:cNvSpPr txBox="1"/>
          <p:nvPr/>
        </p:nvSpPr>
        <p:spPr>
          <a:xfrm>
            <a:off x="1899138" y="879231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test an html document</a:t>
            </a:r>
          </a:p>
        </p:txBody>
      </p:sp>
    </p:spTree>
    <p:extLst>
      <p:ext uri="{BB962C8B-B14F-4D97-AF65-F5344CB8AC3E}">
        <p14:creationId xmlns:p14="http://schemas.microsoft.com/office/powerpoint/2010/main" val="6102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3C7F7-4AD1-CB59-6749-C0398CD434FA}"/>
              </a:ext>
            </a:extLst>
          </p:cNvPr>
          <p:cNvSpPr txBox="1"/>
          <p:nvPr/>
        </p:nvSpPr>
        <p:spPr>
          <a:xfrm>
            <a:off x="6002216" y="3043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https://testing-library.com/docs/ecosystem-jest-dom/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C29A7-21AB-8F2F-DC02-12398764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9" y="1087288"/>
            <a:ext cx="7810233" cy="546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3</cp:revision>
  <dcterms:created xsi:type="dcterms:W3CDTF">2023-12-13T15:10:13Z</dcterms:created>
  <dcterms:modified xsi:type="dcterms:W3CDTF">2023-12-13T17:53:26Z</dcterms:modified>
</cp:coreProperties>
</file>