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4"/>
    <p:restoredTop sz="94685"/>
  </p:normalViewPr>
  <p:slideViewPr>
    <p:cSldViewPr snapToGrid="0" snapToObjects="1">
      <p:cViewPr varScale="1">
        <p:scale>
          <a:sx n="142" d="100"/>
          <a:sy n="142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500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21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555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175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456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28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567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652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947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73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9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DB9A-1DC1-2041-A935-EA2D78E020B2}" type="datetimeFigureOut">
              <a:rPr lang="en-CN" smtClean="0"/>
              <a:t>2022/9/22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F04E-7648-EB40-B0CF-75D3E71E816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691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ED16D2-E8BA-D11B-CCC4-54E55F4D8C0C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1524000" y="701458"/>
            <a:chExt cx="9144000" cy="61565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BF6EF2-FD6A-CA02-754E-2427F5769B3C}"/>
                </a:ext>
              </a:extLst>
            </p:cNvPr>
            <p:cNvSpPr/>
            <p:nvPr/>
          </p:nvSpPr>
          <p:spPr>
            <a:xfrm>
              <a:off x="1524000" y="701458"/>
              <a:ext cx="9144000" cy="81419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13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4A6214-74FD-6F50-0B02-823E90B56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001" b="18261"/>
            <a:stretch/>
          </p:blipFill>
          <p:spPr>
            <a:xfrm>
              <a:off x="1524000" y="1515650"/>
              <a:ext cx="9144000" cy="5342350"/>
            </a:xfrm>
            <a:prstGeom prst="rect">
              <a:avLst/>
            </a:prstGeom>
          </p:spPr>
        </p:pic>
        <p:pic>
          <p:nvPicPr>
            <p:cNvPr id="1030" name="Picture 6" descr="See the source image">
              <a:extLst>
                <a:ext uri="{FF2B5EF4-FFF2-40B4-BE49-F238E27FC236}">
                  <a16:creationId xmlns:a16="http://schemas.microsoft.com/office/drawing/2014/main" id="{FFE9ECD0-9691-D061-908A-079F24722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858" y="743211"/>
              <a:ext cx="772438" cy="772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7931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4C65CC-4510-37BA-4D9B-8C10B555E750}"/>
              </a:ext>
            </a:extLst>
          </p:cNvPr>
          <p:cNvSpPr/>
          <p:nvPr/>
        </p:nvSpPr>
        <p:spPr>
          <a:xfrm>
            <a:off x="0" y="1"/>
            <a:ext cx="6858000" cy="7321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13">
              <a:solidFill>
                <a:srgbClr val="D85F1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7C7FF-7291-EF5F-AA49-04F1FE75D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"/>
          <a:stretch/>
        </p:blipFill>
        <p:spPr>
          <a:xfrm>
            <a:off x="0" y="0"/>
            <a:ext cx="3707570" cy="3184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A6214-74FD-6F50-0B02-823E90B56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01" b="18261"/>
          <a:stretch/>
        </p:blipFill>
        <p:spPr>
          <a:xfrm>
            <a:off x="0" y="663388"/>
            <a:ext cx="9144000" cy="4480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08B133-2AF8-64B8-3ABF-BC64E5BF4B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98" t="4183" b="78738"/>
          <a:stretch/>
        </p:blipFill>
        <p:spPr>
          <a:xfrm>
            <a:off x="2346511" y="-10449"/>
            <a:ext cx="6809845" cy="6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9586C5-7616-41BC-FF19-54EBD0F83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55" b="24722"/>
          <a:stretch/>
        </p:blipFill>
        <p:spPr>
          <a:xfrm>
            <a:off x="1143000" y="1314450"/>
            <a:ext cx="6858000" cy="2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8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3B754F-D517-BE28-51AF-AD6562A2C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9" b="5078"/>
          <a:stretch/>
        </p:blipFill>
        <p:spPr>
          <a:xfrm>
            <a:off x="-360485" y="0"/>
            <a:ext cx="6446124" cy="496741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C3CF96EE-30AF-17FD-06B1-FF2480F0B668}"/>
              </a:ext>
            </a:extLst>
          </p:cNvPr>
          <p:cNvSpPr/>
          <p:nvPr/>
        </p:nvSpPr>
        <p:spPr>
          <a:xfrm>
            <a:off x="7139354" y="727585"/>
            <a:ext cx="228501" cy="2384474"/>
          </a:xfrm>
          <a:prstGeom prst="rightBrac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65676-57C3-5929-BBE1-B18DA9A6CDBE}"/>
              </a:ext>
            </a:extLst>
          </p:cNvPr>
          <p:cNvSpPr txBox="1"/>
          <p:nvPr/>
        </p:nvSpPr>
        <p:spPr>
          <a:xfrm>
            <a:off x="6149340" y="3687906"/>
            <a:ext cx="884507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快波睡眠</a:t>
            </a:r>
          </a:p>
          <a:p>
            <a:r>
              <a:rPr lang="en-US" altLang="zh-CN" sz="1013" dirty="0"/>
              <a:t>(fast</a:t>
            </a:r>
            <a:r>
              <a:rPr lang="zh-CN" altLang="en-US" sz="1013" dirty="0"/>
              <a:t> </a:t>
            </a:r>
            <a:r>
              <a:rPr lang="en-US" altLang="zh-CN" sz="1013" dirty="0"/>
              <a:t>wave</a:t>
            </a:r>
            <a:r>
              <a:rPr lang="zh-CN" altLang="en-US" sz="1013" dirty="0"/>
              <a:t> </a:t>
            </a:r>
            <a:r>
              <a:rPr lang="en-US" altLang="zh-CN" sz="1013" dirty="0"/>
              <a:t>sleep)</a:t>
            </a:r>
            <a:endParaRPr lang="en-CN" sz="1013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4FAA6C-25B7-D204-7534-5D2351DC1E41}"/>
              </a:ext>
            </a:extLst>
          </p:cNvPr>
          <p:cNvCxnSpPr>
            <a:cxnSpLocks/>
          </p:cNvCxnSpPr>
          <p:nvPr/>
        </p:nvCxnSpPr>
        <p:spPr>
          <a:xfrm>
            <a:off x="5853919" y="3819379"/>
            <a:ext cx="2954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2F0CD4-3A54-3DA9-7BC7-83E1F2D7F0B6}"/>
              </a:ext>
            </a:extLst>
          </p:cNvPr>
          <p:cNvSpPr txBox="1"/>
          <p:nvPr/>
        </p:nvSpPr>
        <p:spPr>
          <a:xfrm>
            <a:off x="6138789" y="2434385"/>
            <a:ext cx="1090246" cy="87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慢波睡眠</a:t>
            </a:r>
            <a:r>
              <a:rPr lang="zh-CN" altLang="en-US" sz="1013" dirty="0"/>
              <a:t> </a:t>
            </a:r>
            <a:endParaRPr lang="en-US" altLang="zh-CN" sz="1013" dirty="0"/>
          </a:p>
          <a:p>
            <a:r>
              <a:rPr lang="en-US" altLang="zh-CN" sz="1013" dirty="0"/>
              <a:t>(Slow</a:t>
            </a:r>
            <a:r>
              <a:rPr lang="zh-CN" altLang="en-US" sz="1013" dirty="0"/>
              <a:t> </a:t>
            </a:r>
            <a:r>
              <a:rPr lang="en-US" altLang="zh-CN" sz="1013" dirty="0"/>
              <a:t>wave</a:t>
            </a:r>
            <a:r>
              <a:rPr lang="zh-CN" altLang="en-US" sz="1013" dirty="0"/>
              <a:t> </a:t>
            </a:r>
            <a:r>
              <a:rPr lang="en-US" altLang="zh-CN" sz="1013" dirty="0"/>
              <a:t>sleep,</a:t>
            </a:r>
            <a:r>
              <a:rPr lang="zh-CN" altLang="en-US" sz="1013" dirty="0"/>
              <a:t> </a:t>
            </a:r>
            <a:r>
              <a:rPr lang="en-US" altLang="zh-CN" sz="1013" dirty="0"/>
              <a:t>SWS),</a:t>
            </a:r>
            <a:r>
              <a:rPr lang="zh-CN" altLang="en-US" sz="1013" dirty="0"/>
              <a:t> </a:t>
            </a:r>
            <a:endParaRPr lang="en-US" altLang="zh-CN" sz="1013" dirty="0"/>
          </a:p>
          <a:p>
            <a:r>
              <a:rPr lang="zh-CN" altLang="en-US" sz="1013" dirty="0"/>
              <a:t>也称作</a:t>
            </a:r>
            <a:r>
              <a:rPr lang="en-US" altLang="zh-CN" sz="1013" dirty="0"/>
              <a:t>delta</a:t>
            </a:r>
            <a:r>
              <a:rPr lang="zh-CN" altLang="en-US" sz="1013" dirty="0"/>
              <a:t>睡眠</a:t>
            </a:r>
            <a:endParaRPr lang="en-US" altLang="zh-CN" sz="1013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8779E-6A84-34A9-C3BC-5A805B82DA01}"/>
              </a:ext>
            </a:extLst>
          </p:cNvPr>
          <p:cNvCxnSpPr>
            <a:cxnSpLocks/>
          </p:cNvCxnSpPr>
          <p:nvPr/>
        </p:nvCxnSpPr>
        <p:spPr>
          <a:xfrm>
            <a:off x="5853919" y="3112059"/>
            <a:ext cx="295421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3884DB-42BA-20CB-754A-C0F937835437}"/>
              </a:ext>
            </a:extLst>
          </p:cNvPr>
          <p:cNvSpPr txBox="1"/>
          <p:nvPr/>
        </p:nvSpPr>
        <p:spPr>
          <a:xfrm>
            <a:off x="7378207" y="1543578"/>
            <a:ext cx="1457324" cy="71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非快速眼动睡眠</a:t>
            </a:r>
            <a:r>
              <a:rPr lang="zh-CN" altLang="en-US" sz="1013" dirty="0"/>
              <a:t>（</a:t>
            </a:r>
            <a:r>
              <a:rPr lang="en-US" altLang="zh-CN" sz="1013" dirty="0"/>
              <a:t>non-rapid</a:t>
            </a:r>
            <a:r>
              <a:rPr lang="zh-CN" altLang="en-US" sz="1013" dirty="0"/>
              <a:t> </a:t>
            </a:r>
            <a:r>
              <a:rPr lang="en-US" altLang="zh-CN" sz="1013" dirty="0"/>
              <a:t>eye</a:t>
            </a:r>
            <a:r>
              <a:rPr lang="zh-CN" altLang="en-US" sz="1013" dirty="0"/>
              <a:t> </a:t>
            </a:r>
            <a:r>
              <a:rPr lang="en-US" altLang="zh-CN" sz="1013" dirty="0"/>
              <a:t>movement</a:t>
            </a:r>
            <a:r>
              <a:rPr lang="zh-CN" altLang="en-US" sz="1013" dirty="0"/>
              <a:t> </a:t>
            </a:r>
            <a:r>
              <a:rPr lang="en-US" altLang="zh-CN" sz="1013" dirty="0"/>
              <a:t>sleep,</a:t>
            </a:r>
            <a:r>
              <a:rPr lang="zh-CN" altLang="en-US" sz="1013" dirty="0"/>
              <a:t> </a:t>
            </a:r>
            <a:r>
              <a:rPr lang="en-US" altLang="zh-CN" sz="1013" dirty="0"/>
              <a:t>NREM</a:t>
            </a:r>
            <a:r>
              <a:rPr lang="zh-CN" altLang="en-US" sz="1013" dirty="0"/>
              <a:t>）</a:t>
            </a:r>
            <a:endParaRPr lang="en-US" sz="1013" dirty="0"/>
          </a:p>
          <a:p>
            <a:endParaRPr lang="en-CN" sz="1013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BA1C2-8095-394B-F5CD-65602EB7320C}"/>
              </a:ext>
            </a:extLst>
          </p:cNvPr>
          <p:cNvSpPr txBox="1"/>
          <p:nvPr/>
        </p:nvSpPr>
        <p:spPr>
          <a:xfrm>
            <a:off x="7367855" y="3376281"/>
            <a:ext cx="1668439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快速眼动睡眠</a:t>
            </a:r>
            <a:r>
              <a:rPr lang="zh-CN" altLang="en-US" sz="1013" dirty="0"/>
              <a:t>（</a:t>
            </a:r>
            <a:r>
              <a:rPr lang="en-US" altLang="zh-CN" sz="1013" dirty="0"/>
              <a:t>rapid</a:t>
            </a:r>
            <a:r>
              <a:rPr lang="zh-CN" altLang="en-US" sz="1013" dirty="0"/>
              <a:t> </a:t>
            </a:r>
            <a:r>
              <a:rPr lang="en-US" altLang="zh-CN" sz="1013" dirty="0"/>
              <a:t>eye</a:t>
            </a:r>
            <a:r>
              <a:rPr lang="zh-CN" altLang="en-US" sz="1013" dirty="0"/>
              <a:t> </a:t>
            </a:r>
            <a:r>
              <a:rPr lang="en-US" altLang="zh-CN" sz="1013" dirty="0"/>
              <a:t>movement</a:t>
            </a:r>
            <a:r>
              <a:rPr lang="zh-CN" altLang="en-US" sz="1013" dirty="0"/>
              <a:t> </a:t>
            </a:r>
            <a:r>
              <a:rPr lang="en-US" altLang="zh-CN" sz="1013" dirty="0"/>
              <a:t>sleep,</a:t>
            </a:r>
            <a:r>
              <a:rPr lang="zh-CN" altLang="en-US" sz="1013" dirty="0"/>
              <a:t> </a:t>
            </a:r>
            <a:r>
              <a:rPr lang="en-US" altLang="zh-CN" sz="1013" dirty="0"/>
              <a:t>REM</a:t>
            </a:r>
            <a:r>
              <a:rPr lang="zh-CN" altLang="en-US" sz="1013" dirty="0"/>
              <a:t>）</a:t>
            </a:r>
            <a:endParaRPr lang="en-US" sz="1013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B8C1E8-15EE-D89B-999C-9398FA0F780D}"/>
              </a:ext>
            </a:extLst>
          </p:cNvPr>
          <p:cNvCxnSpPr>
            <a:cxnSpLocks/>
          </p:cNvCxnSpPr>
          <p:nvPr/>
        </p:nvCxnSpPr>
        <p:spPr>
          <a:xfrm>
            <a:off x="6944165" y="3819379"/>
            <a:ext cx="423690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8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63CBA-4363-B49D-8AA9-7B8E201A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950" r="28081" b="31188"/>
          <a:stretch/>
        </p:blipFill>
        <p:spPr>
          <a:xfrm>
            <a:off x="965073" y="1536700"/>
            <a:ext cx="6959932" cy="34798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105B9-EB79-F91A-784E-9BE6E2C25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389"/>
          <a:stretch/>
        </p:blipFill>
        <p:spPr>
          <a:xfrm>
            <a:off x="1587539" y="234950"/>
            <a:ext cx="5715000" cy="11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36</Words>
  <Application>Microsoft Macintosh PowerPoint</Application>
  <PresentationFormat>On-screen Show (16:9)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Jibo He</dc:creator>
  <cp:lastModifiedBy>Jibo He</cp:lastModifiedBy>
  <cp:revision>54</cp:revision>
  <dcterms:created xsi:type="dcterms:W3CDTF">2022-09-21T14:05:11Z</dcterms:created>
  <dcterms:modified xsi:type="dcterms:W3CDTF">2022-09-22T14:16:45Z</dcterms:modified>
</cp:coreProperties>
</file>