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B0A62-358F-40B8-8437-6F712F75C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93AA8-CCE0-45F8-8382-D58353D8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76D1D-C652-41DC-9A9F-7842D314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4E9AA-20DF-4240-B2F4-65E2A53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78062-DB34-4BF3-83BA-B302E855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DF74-AC23-40A6-97CF-E31BFE55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3983F0-CE5F-45AE-B8AC-9E9999CB3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E4A7A-2812-4DD6-8376-9B8B1C48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C22A9-816D-410B-9084-3EFE918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CEA9B-5ED7-42B1-97F4-993C9C9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FDF02-A4D4-4D1D-999D-003AD8454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C1817-70D6-4CF0-BEE1-002154CE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7391F-148E-4DA8-B74D-34F36DFC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E8C8C-D7CD-4983-A2CD-EA81F22B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C41B4-CAF1-4418-AD4C-0B3DE3D6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BDA1-A0E4-4496-8100-E51DDC2C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32E49-51A3-4B34-8F90-FF64269F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4CC84-7522-4679-87D8-64196C82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AD2B2-5F77-4F00-98F9-14C36EE7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91E53-B173-4ADA-AE34-5AAF32CF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B4F09-122A-4911-8D44-1604AC39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85641-E84C-4994-987D-4B1845E1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11324-AE83-4E9E-940C-476E608D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E34AA-34D7-4549-8D58-FD5F8060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FB27-7078-4131-9DC6-3EB3987C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776-FB0A-4C52-912E-7E6D2B8D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88FF-677F-410E-A071-FF8AAB230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804C5-0045-48D7-A64D-4DBA12BE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81AED-A8DC-40E1-88E3-2E718907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079EB-C316-426B-8E90-93CE688B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A8B6A-E5A9-43EF-B5AD-DCACF85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6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6A20-D4FA-4D69-9ECF-659196E3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0FCF0-1041-4532-A52B-4E3EC1FC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317AB-3E09-4815-AB79-9506D9C7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DF754A-718D-4B03-A229-DCCB188A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F2752-B8FC-495B-9D41-BA548402E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9E9C8A-4D62-48E6-9B3E-6520B05C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E6158D-7B3E-4136-A09F-6320C1E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9B28CC-E712-4D9B-8042-995ACB9E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1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EE75-1A01-4ADD-9B45-969A1943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8B16D-DA57-4E45-BDCC-75E968A8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F50B14-FB11-4604-BA0E-8B95DAB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1A4588-8571-461E-946A-56BE04E4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50BD84-116F-4BAE-BD55-DE7B119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0AB06C-83CF-4A6E-9868-B7DF517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A0085B-76BB-4D56-B5B3-0B9D655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5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CC71B-4E10-43CC-BB9A-7B38AD11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C0599-152F-44BB-BE78-B4A17302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95206-E94D-4632-87E4-B4DD9349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31B77-A1F3-4C34-9229-20AEA26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DACC8-74DE-4A80-B4C5-238658D0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2CEC3-F319-4F79-8200-017D5D41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9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21776-6945-4D42-949B-E09C233F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DB4384-034B-431F-AA7D-44B7F3627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ACBA0-55DD-4B5C-9370-15879826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92F34-D867-4FDF-847D-214FD42D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1B7AE-FFD3-43AC-A8BB-463B65E8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62565-C2FE-4410-AAA6-FB251C9E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83564-43AA-4635-A6AF-5AABC8B1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55EB2-6AF0-4880-81CA-58B1F9C0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FE6BE-E822-4DB3-8791-FEBE13C80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D111-3A05-45B7-9FDF-39C17DF375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575E-A250-4EF5-8FC2-BA6558579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E5298-1059-447D-AF8F-DB90B729E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6207-DBE7-49CE-B514-FA181B69E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5B8042-FC56-4FE2-8B14-435590D49C15}"/>
              </a:ext>
            </a:extLst>
          </p:cNvPr>
          <p:cNvSpPr/>
          <p:nvPr/>
        </p:nvSpPr>
        <p:spPr>
          <a:xfrm>
            <a:off x="1215178" y="5030701"/>
            <a:ext cx="1258890" cy="65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2636C-DAF4-445B-B455-C151A2F5DD8A}"/>
              </a:ext>
            </a:extLst>
          </p:cNvPr>
          <p:cNvSpPr txBox="1"/>
          <p:nvPr/>
        </p:nvSpPr>
        <p:spPr>
          <a:xfrm>
            <a:off x="1475778" y="517225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0021DB7-3C79-4C55-B130-029E561C459B}"/>
              </a:ext>
            </a:extLst>
          </p:cNvPr>
          <p:cNvSpPr/>
          <p:nvPr/>
        </p:nvSpPr>
        <p:spPr>
          <a:xfrm>
            <a:off x="3503117" y="5030701"/>
            <a:ext cx="1258890" cy="65244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FCD92-3196-431F-BD9D-493006D347BF}"/>
              </a:ext>
            </a:extLst>
          </p:cNvPr>
          <p:cNvSpPr txBox="1"/>
          <p:nvPr/>
        </p:nvSpPr>
        <p:spPr>
          <a:xfrm>
            <a:off x="3814051" y="5172150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2A4F74-AADD-4A1B-AD9A-76C0C4552E06}"/>
              </a:ext>
            </a:extLst>
          </p:cNvPr>
          <p:cNvSpPr/>
          <p:nvPr/>
        </p:nvSpPr>
        <p:spPr>
          <a:xfrm>
            <a:off x="5597862" y="5047585"/>
            <a:ext cx="1258890" cy="65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E8A39-67A3-43FD-83E2-BDDFD7C8CF31}"/>
              </a:ext>
            </a:extLst>
          </p:cNvPr>
          <p:cNvSpPr txBox="1"/>
          <p:nvPr/>
        </p:nvSpPr>
        <p:spPr>
          <a:xfrm>
            <a:off x="5791056" y="5172150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AEAB8F73-B4D8-4908-8F4F-5BABA820B92B}"/>
              </a:ext>
            </a:extLst>
          </p:cNvPr>
          <p:cNvSpPr/>
          <p:nvPr/>
        </p:nvSpPr>
        <p:spPr>
          <a:xfrm>
            <a:off x="7704732" y="5021177"/>
            <a:ext cx="1258890" cy="65244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0D6AB-4F04-49DF-BDCE-A199B4BA4ED3}"/>
              </a:ext>
            </a:extLst>
          </p:cNvPr>
          <p:cNvSpPr txBox="1"/>
          <p:nvPr/>
        </p:nvSpPr>
        <p:spPr>
          <a:xfrm>
            <a:off x="8008525" y="5172150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4B2CB8-0CA7-46EE-A5DA-8A865E77D99F}"/>
              </a:ext>
            </a:extLst>
          </p:cNvPr>
          <p:cNvSpPr/>
          <p:nvPr/>
        </p:nvSpPr>
        <p:spPr>
          <a:xfrm>
            <a:off x="9578686" y="5035675"/>
            <a:ext cx="1258890" cy="65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B8AA7-CE0D-4D3F-BA2E-DDECA21F4C95}"/>
              </a:ext>
            </a:extLst>
          </p:cNvPr>
          <p:cNvSpPr txBox="1"/>
          <p:nvPr/>
        </p:nvSpPr>
        <p:spPr>
          <a:xfrm>
            <a:off x="9852749" y="518914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AB3F67-95C8-4EBD-9545-18C7C03C598B}"/>
              </a:ext>
            </a:extLst>
          </p:cNvPr>
          <p:cNvSpPr/>
          <p:nvPr/>
        </p:nvSpPr>
        <p:spPr>
          <a:xfrm>
            <a:off x="677871" y="4131029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F5A41-27E8-4BD3-AD5E-78ABF3F3AEE6}"/>
              </a:ext>
            </a:extLst>
          </p:cNvPr>
          <p:cNvSpPr txBox="1"/>
          <p:nvPr/>
        </p:nvSpPr>
        <p:spPr>
          <a:xfrm>
            <a:off x="778123" y="4267978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 dirty="0"/>
              <a:t>CUSTID</a:t>
            </a:r>
            <a:endParaRPr lang="ko-KR" altLang="en-US" sz="1000" u="sng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5BF1F-AE6D-4D73-AD78-00FA90B04577}"/>
              </a:ext>
            </a:extLst>
          </p:cNvPr>
          <p:cNvSpPr/>
          <p:nvPr/>
        </p:nvSpPr>
        <p:spPr>
          <a:xfrm>
            <a:off x="1456826" y="4136394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B1CFBC-4CB7-493B-A824-0706CD7002A4}"/>
              </a:ext>
            </a:extLst>
          </p:cNvPr>
          <p:cNvSpPr/>
          <p:nvPr/>
        </p:nvSpPr>
        <p:spPr>
          <a:xfrm>
            <a:off x="2256855" y="4144771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FEA0CF-E860-452E-B5FC-01A4B5856749}"/>
              </a:ext>
            </a:extLst>
          </p:cNvPr>
          <p:cNvSpPr/>
          <p:nvPr/>
        </p:nvSpPr>
        <p:spPr>
          <a:xfrm>
            <a:off x="3738279" y="4215913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DDB261-6278-48FA-AE55-728424F6BD52}"/>
              </a:ext>
            </a:extLst>
          </p:cNvPr>
          <p:cNvSpPr/>
          <p:nvPr/>
        </p:nvSpPr>
        <p:spPr>
          <a:xfrm>
            <a:off x="5833001" y="4182357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EE1017-8508-4B55-A40B-E7E00262BD0D}"/>
              </a:ext>
            </a:extLst>
          </p:cNvPr>
          <p:cNvSpPr/>
          <p:nvPr/>
        </p:nvSpPr>
        <p:spPr>
          <a:xfrm>
            <a:off x="5837194" y="5940586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9191FFB-76A4-4C29-B087-9CAB5A1CA8A7}"/>
              </a:ext>
            </a:extLst>
          </p:cNvPr>
          <p:cNvSpPr/>
          <p:nvPr/>
        </p:nvSpPr>
        <p:spPr>
          <a:xfrm>
            <a:off x="7928580" y="4179800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31DB029-99CA-4506-A324-165E6C20898D}"/>
              </a:ext>
            </a:extLst>
          </p:cNvPr>
          <p:cNvSpPr/>
          <p:nvPr/>
        </p:nvSpPr>
        <p:spPr>
          <a:xfrm>
            <a:off x="7945357" y="5954298"/>
            <a:ext cx="788565" cy="50640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30E125-DCD6-4C6A-8F94-A62EA11CB38B}"/>
              </a:ext>
            </a:extLst>
          </p:cNvPr>
          <p:cNvSpPr/>
          <p:nvPr/>
        </p:nvSpPr>
        <p:spPr>
          <a:xfrm>
            <a:off x="9016623" y="4179800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B33176F-D535-42E8-84DE-E9178EEB88DB}"/>
              </a:ext>
            </a:extLst>
          </p:cNvPr>
          <p:cNvSpPr/>
          <p:nvPr/>
        </p:nvSpPr>
        <p:spPr>
          <a:xfrm>
            <a:off x="9810804" y="4179800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2005DF9-F08B-4DCF-B99A-1B25F5FEFA43}"/>
              </a:ext>
            </a:extLst>
          </p:cNvPr>
          <p:cNvSpPr/>
          <p:nvPr/>
        </p:nvSpPr>
        <p:spPr>
          <a:xfrm>
            <a:off x="10615492" y="4177813"/>
            <a:ext cx="788565" cy="520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32E6B76-A1A9-4DF0-804B-E97E0A8338A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74068" y="5356925"/>
            <a:ext cx="1029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31B0D0-637A-4559-A9D6-3122DFD920B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727931" y="5373808"/>
            <a:ext cx="86993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6DFC7F-3F60-4996-A095-53BD754CC62E}"/>
              </a:ext>
            </a:extLst>
          </p:cNvPr>
          <p:cNvCxnSpPr>
            <a:cxnSpLocks/>
          </p:cNvCxnSpPr>
          <p:nvPr/>
        </p:nvCxnSpPr>
        <p:spPr>
          <a:xfrm>
            <a:off x="4727931" y="5344242"/>
            <a:ext cx="86993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A2372F-E4B3-4630-BD7C-CD87631730D6}"/>
              </a:ext>
            </a:extLst>
          </p:cNvPr>
          <p:cNvCxnSpPr>
            <a:cxnSpLocks/>
          </p:cNvCxnSpPr>
          <p:nvPr/>
        </p:nvCxnSpPr>
        <p:spPr>
          <a:xfrm>
            <a:off x="6856721" y="5363715"/>
            <a:ext cx="86993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D7F4E33-F1B4-453D-B215-9FF0A760F192}"/>
              </a:ext>
            </a:extLst>
          </p:cNvPr>
          <p:cNvCxnSpPr>
            <a:cxnSpLocks/>
          </p:cNvCxnSpPr>
          <p:nvPr/>
        </p:nvCxnSpPr>
        <p:spPr>
          <a:xfrm>
            <a:off x="6856721" y="5334149"/>
            <a:ext cx="86993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2B4924-CE42-4476-8C6C-591495B5782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963622" y="5347401"/>
            <a:ext cx="615064" cy="1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5ED7342-9BA4-45DC-9A88-60B323B28B0F}"/>
              </a:ext>
            </a:extLst>
          </p:cNvPr>
          <p:cNvSpPr txBox="1"/>
          <p:nvPr/>
        </p:nvSpPr>
        <p:spPr>
          <a:xfrm>
            <a:off x="2921570" y="5108429"/>
            <a:ext cx="280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5CB900-25B5-46BE-B68F-C10645428D53}"/>
              </a:ext>
            </a:extLst>
          </p:cNvPr>
          <p:cNvSpPr txBox="1"/>
          <p:nvPr/>
        </p:nvSpPr>
        <p:spPr>
          <a:xfrm>
            <a:off x="5024884" y="5108429"/>
            <a:ext cx="280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5E8BDE-0FBB-48CB-B3B4-D0ADF8F749A2}"/>
              </a:ext>
            </a:extLst>
          </p:cNvPr>
          <p:cNvSpPr txBox="1"/>
          <p:nvPr/>
        </p:nvSpPr>
        <p:spPr>
          <a:xfrm>
            <a:off x="7130815" y="5098021"/>
            <a:ext cx="280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D7B22E-7F07-4D65-A65B-1F57C75147D9}"/>
              </a:ext>
            </a:extLst>
          </p:cNvPr>
          <p:cNvSpPr txBox="1"/>
          <p:nvPr/>
        </p:nvSpPr>
        <p:spPr>
          <a:xfrm>
            <a:off x="9097324" y="5112859"/>
            <a:ext cx="280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B1C24C-5511-4D0F-AE86-50AA8E605CEB}"/>
              </a:ext>
            </a:extLst>
          </p:cNvPr>
          <p:cNvSpPr txBox="1"/>
          <p:nvPr/>
        </p:nvSpPr>
        <p:spPr>
          <a:xfrm>
            <a:off x="1610295" y="4279561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369A1-E938-4B09-90A6-FFB0901D592A}"/>
              </a:ext>
            </a:extLst>
          </p:cNvPr>
          <p:cNvSpPr txBox="1"/>
          <p:nvPr/>
        </p:nvSpPr>
        <p:spPr>
          <a:xfrm>
            <a:off x="2353729" y="4291626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Address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F4F05E-F30B-47EE-BE58-ACEA5EFAD164}"/>
              </a:ext>
            </a:extLst>
          </p:cNvPr>
          <p:cNvSpPr txBox="1"/>
          <p:nvPr/>
        </p:nvSpPr>
        <p:spPr>
          <a:xfrm>
            <a:off x="3914391" y="4352861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Date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892108-05AD-4401-A988-C591093E11C2}"/>
              </a:ext>
            </a:extLst>
          </p:cNvPr>
          <p:cNvSpPr txBox="1"/>
          <p:nvPr/>
        </p:nvSpPr>
        <p:spPr>
          <a:xfrm>
            <a:off x="5870795" y="4329077"/>
            <a:ext cx="81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InvoiceID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A27569-C421-404E-8BC1-AC80E9CE6BC0}"/>
              </a:ext>
            </a:extLst>
          </p:cNvPr>
          <p:cNvSpPr txBox="1"/>
          <p:nvPr/>
        </p:nvSpPr>
        <p:spPr>
          <a:xfrm>
            <a:off x="8003587" y="4315173"/>
            <a:ext cx="788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Quantity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7038C6-9EB1-4ADF-B821-D24DB46F9862}"/>
              </a:ext>
            </a:extLst>
          </p:cNvPr>
          <p:cNvSpPr txBox="1"/>
          <p:nvPr/>
        </p:nvSpPr>
        <p:spPr>
          <a:xfrm>
            <a:off x="9144325" y="4314760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 dirty="0" err="1"/>
              <a:t>ItemID</a:t>
            </a:r>
            <a:endParaRPr lang="ko-KR" altLang="en-US" sz="1000" u="sn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22742B-5CF6-4A34-9E40-0AD663538BC7}"/>
              </a:ext>
            </a:extLst>
          </p:cNvPr>
          <p:cNvSpPr txBox="1"/>
          <p:nvPr/>
        </p:nvSpPr>
        <p:spPr>
          <a:xfrm>
            <a:off x="9917885" y="4314761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Descrip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D3AD5F-B543-47A2-A4FA-D93CD47B36D4}"/>
              </a:ext>
            </a:extLst>
          </p:cNvPr>
          <p:cNvSpPr txBox="1"/>
          <p:nvPr/>
        </p:nvSpPr>
        <p:spPr>
          <a:xfrm>
            <a:off x="5887573" y="6077534"/>
            <a:ext cx="859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TotalDue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E975B0-D01F-4554-8B5F-087B5986961B}"/>
              </a:ext>
            </a:extLst>
          </p:cNvPr>
          <p:cNvSpPr txBox="1"/>
          <p:nvPr/>
        </p:nvSpPr>
        <p:spPr>
          <a:xfrm>
            <a:off x="8037144" y="6077534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Amount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B5ECCB-257A-4F9F-AA11-02CA8205B197}"/>
              </a:ext>
            </a:extLst>
          </p:cNvPr>
          <p:cNvSpPr txBox="1"/>
          <p:nvPr/>
        </p:nvSpPr>
        <p:spPr>
          <a:xfrm>
            <a:off x="10758698" y="4316747"/>
            <a:ext cx="6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price</a:t>
            </a:r>
            <a:endParaRPr lang="ko-KR" altLang="en-US" sz="10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EDFBB20-B91E-4DA8-895F-E0F2539DAF8B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072154" y="4651147"/>
            <a:ext cx="267945" cy="38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C8BC40C-2FB5-462A-8E0A-C4DA1DD66384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 flipH="1">
            <a:off x="1844623" y="4656512"/>
            <a:ext cx="6486" cy="374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21E7AB1-EBE8-4A21-B96C-95CEB444DF5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208944" y="4664889"/>
            <a:ext cx="442194" cy="367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9681467-5625-4803-A13D-EF3389D6471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123465" y="4736030"/>
            <a:ext cx="9097" cy="29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B1209F-7D64-47D7-97E5-BF35AEC31F29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>
            <a:off x="6227284" y="4702475"/>
            <a:ext cx="23" cy="345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07F014D-DF6F-4C28-8B7D-89E95EA2031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6227307" y="5700032"/>
            <a:ext cx="4170" cy="24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34A4EA1-9F74-438A-9666-12A62D09A09A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322863" y="4699918"/>
            <a:ext cx="19703" cy="32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5B59C70-C735-45F5-83CE-0FD879F3FD56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8334177" y="5673624"/>
            <a:ext cx="5463" cy="280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A41CEC-F4E8-4836-95F7-119F8937827D}"/>
              </a:ext>
            </a:extLst>
          </p:cNvPr>
          <p:cNvCxnSpPr>
            <a:cxnSpLocks/>
            <a:stCxn id="24" idx="4"/>
            <a:endCxn id="12" idx="0"/>
          </p:cNvCxnSpPr>
          <p:nvPr/>
        </p:nvCxnSpPr>
        <p:spPr>
          <a:xfrm>
            <a:off x="10205087" y="4699918"/>
            <a:ext cx="3044" cy="335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BD29BBD-F7D4-432F-BCE6-E8F37947D6F0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10735711" y="4697931"/>
            <a:ext cx="274064" cy="323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323824C-5980-4A70-9769-415D6CA1516D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9410906" y="4699918"/>
            <a:ext cx="266651" cy="340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603B958-9EC2-48BB-A199-99C8CBB552A0}"/>
              </a:ext>
            </a:extLst>
          </p:cNvPr>
          <p:cNvSpPr txBox="1"/>
          <p:nvPr/>
        </p:nvSpPr>
        <p:spPr>
          <a:xfrm>
            <a:off x="287584" y="186680"/>
            <a:ext cx="3573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201601360 </a:t>
            </a:r>
            <a:r>
              <a:rPr lang="ko-KR" altLang="en-US" sz="2800" b="1" dirty="0"/>
              <a:t>강준구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5914D56-EFD3-453B-AA78-9DE8E2BE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64" y="186680"/>
            <a:ext cx="4547750" cy="36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0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준구</dc:creator>
  <cp:lastModifiedBy>강 준구</cp:lastModifiedBy>
  <cp:revision>3</cp:revision>
  <dcterms:created xsi:type="dcterms:W3CDTF">2021-09-20T10:52:38Z</dcterms:created>
  <dcterms:modified xsi:type="dcterms:W3CDTF">2021-09-20T11:20:38Z</dcterms:modified>
</cp:coreProperties>
</file>