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88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87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50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41.png"/><Relationship Id="rId18" Type="http://schemas.openxmlformats.org/officeDocument/2006/relationships/image" Target="../media/image131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39.png"/><Relationship Id="rId5" Type="http://schemas.openxmlformats.org/officeDocument/2006/relationships/image" Target="../media/image77.png"/><Relationship Id="rId15" Type="http://schemas.openxmlformats.org/officeDocument/2006/relationships/image" Target="../media/image129.png"/><Relationship Id="rId10" Type="http://schemas.openxmlformats.org/officeDocument/2006/relationships/image" Target="../media/image127.png"/><Relationship Id="rId4" Type="http://schemas.openxmlformats.org/officeDocument/2006/relationships/image" Target="../media/image32.png"/><Relationship Id="rId9" Type="http://schemas.openxmlformats.org/officeDocument/2006/relationships/image" Target="../media/image81.png"/><Relationship Id="rId14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3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50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5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50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8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50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43.png"/><Relationship Id="rId10" Type="http://schemas.openxmlformats.org/officeDocument/2006/relationships/image" Target="../media/image82.png"/><Relationship Id="rId4" Type="http://schemas.openxmlformats.org/officeDocument/2006/relationships/image" Target="../media/image32.png"/><Relationship Id="rId9" Type="http://schemas.openxmlformats.org/officeDocument/2006/relationships/image" Target="../media/image81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8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7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50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0037" y="5409960"/>
            <a:ext cx="8476190" cy="2723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516" y="7295363"/>
            <a:ext cx="6571429" cy="18857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28201" y="6791630"/>
            <a:ext cx="6266667" cy="18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41923" y="1001623"/>
            <a:ext cx="2943792" cy="106667"/>
            <a:chOff x="15341923" y="1001623"/>
            <a:chExt cx="2943792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341923" y="1001623"/>
              <a:ext cx="2943792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50874" y="374415"/>
            <a:ext cx="8323810" cy="6952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66667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11428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5062" y="2053998"/>
            <a:ext cx="5638095" cy="11714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56551" y="2265427"/>
            <a:ext cx="4714286" cy="666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2286" y="9561429"/>
            <a:ext cx="428571" cy="380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79525" y="9690953"/>
            <a:ext cx="428571" cy="3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7415" y="3487551"/>
            <a:ext cx="3990476" cy="11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2554" y="4613573"/>
            <a:ext cx="3123810" cy="6761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1837" y="3564596"/>
            <a:ext cx="1019048" cy="10190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3363" y="4613573"/>
            <a:ext cx="3123810" cy="13142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2317" y="6556345"/>
            <a:ext cx="3990476" cy="11333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3363" y="7720668"/>
            <a:ext cx="3800000" cy="13142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07336" y="3491631"/>
            <a:ext cx="3085714" cy="11333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14855" y="6544264"/>
            <a:ext cx="4714286" cy="11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55506" y="7746354"/>
            <a:ext cx="4047619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62005" y="2321524"/>
            <a:ext cx="4430112" cy="7272286"/>
            <a:chOff x="12362005" y="2321524"/>
            <a:chExt cx="4430112" cy="7272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62005" y="2321524"/>
              <a:ext cx="4430112" cy="7272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61905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5620" y="1134182"/>
            <a:ext cx="771429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8935" y="6992068"/>
            <a:ext cx="3838095" cy="6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441" y="5694388"/>
            <a:ext cx="1628571" cy="10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4163" y="7742982"/>
            <a:ext cx="2923810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4163" y="8153163"/>
            <a:ext cx="2323810" cy="12190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99163" y="3394411"/>
            <a:ext cx="3066667" cy="30571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0554" y="6992068"/>
            <a:ext cx="3838095" cy="6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3060" y="5694388"/>
            <a:ext cx="1628571" cy="10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5782" y="7742982"/>
            <a:ext cx="2409524" cy="15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08063" y="3394411"/>
            <a:ext cx="3447619" cy="3057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91811" y="6992068"/>
            <a:ext cx="3076190" cy="6571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34347" y="5694388"/>
            <a:ext cx="1628571" cy="10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35524" y="3394411"/>
            <a:ext cx="3695238" cy="30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5094" y="9561429"/>
            <a:ext cx="419048" cy="380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28287" y="9561429"/>
            <a:ext cx="419048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6667" cy="685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84724" y="1134182"/>
            <a:ext cx="1533333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643" y="4047619"/>
            <a:ext cx="4685714" cy="4685714"/>
            <a:chOff x="2694643" y="4047619"/>
            <a:chExt cx="4685714" cy="46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4643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8410" y="4047619"/>
            <a:ext cx="4685714" cy="4685714"/>
            <a:chOff x="10988410" y="4047619"/>
            <a:chExt cx="4685714" cy="46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8410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62999" y="4260788"/>
            <a:ext cx="4201845" cy="4201845"/>
            <a:chOff x="7062999" y="4260788"/>
            <a:chExt cx="4201845" cy="42018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2999" y="4260788"/>
              <a:ext cx="4201845" cy="42018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01040" y="5514768"/>
            <a:ext cx="2885714" cy="19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70831" y="5755383"/>
            <a:ext cx="3647619" cy="11333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30960" y="5729701"/>
            <a:ext cx="3133333" cy="11333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83430" y="6861211"/>
            <a:ext cx="2914286" cy="156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9170" y="2444322"/>
            <a:ext cx="5104762" cy="1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0025" y="5255238"/>
            <a:ext cx="514949" cy="106667"/>
            <a:chOff x="4780025" y="5255238"/>
            <a:chExt cx="514949" cy="1066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0025" y="5255238"/>
              <a:ext cx="514949" cy="10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73793" y="5255238"/>
            <a:ext cx="514949" cy="106667"/>
            <a:chOff x="13073793" y="5255238"/>
            <a:chExt cx="514949" cy="1066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73793" y="5255238"/>
              <a:ext cx="514949" cy="10666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2286" y="9561429"/>
            <a:ext cx="390476" cy="3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25429" y="9561429"/>
            <a:ext cx="390476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66667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0213" y="1633465"/>
            <a:ext cx="3685714" cy="11714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2884" y="3427634"/>
            <a:ext cx="1457143" cy="10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0701" y="5358384"/>
            <a:ext cx="2523810" cy="17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5762" y="4901239"/>
            <a:ext cx="15380546" cy="164571"/>
            <a:chOff x="1195762" y="4901239"/>
            <a:chExt cx="15380546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5762" y="4901239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5762" y="2951347"/>
            <a:ext cx="15380546" cy="164571"/>
            <a:chOff x="1195762" y="2951347"/>
            <a:chExt cx="1538054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5762" y="2951347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5889" y="9142754"/>
            <a:ext cx="15380546" cy="164571"/>
            <a:chOff x="1385889" y="9142754"/>
            <a:chExt cx="15380546" cy="164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889" y="9142754"/>
              <a:ext cx="15380546" cy="1645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66669" y="3590443"/>
            <a:ext cx="8171429" cy="9047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2286" y="9561429"/>
            <a:ext cx="409524" cy="3809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49048" y="9561429"/>
            <a:ext cx="380952" cy="3809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23889" y="3268300"/>
            <a:ext cx="2105894" cy="1632940"/>
            <a:chOff x="6223889" y="3268300"/>
            <a:chExt cx="2105894" cy="163294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23889" y="3268300"/>
              <a:ext cx="2105894" cy="16329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63279" y="3268300"/>
            <a:ext cx="1825050" cy="1632940"/>
            <a:chOff x="3963279" y="3268300"/>
            <a:chExt cx="1825050" cy="16329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63279" y="3268300"/>
              <a:ext cx="1825050" cy="163294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24833" y="5367907"/>
            <a:ext cx="12657143" cy="3466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554" y="1728532"/>
            <a:ext cx="3676190" cy="11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37182" y="6091023"/>
            <a:ext cx="7581605" cy="175614"/>
            <a:chOff x="6537182" y="6091023"/>
            <a:chExt cx="7581605" cy="1756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537182" y="6091023"/>
              <a:ext cx="7581605" cy="1756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73539" y="1541207"/>
            <a:ext cx="2371429" cy="6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58650" y="1550818"/>
            <a:ext cx="2180952" cy="6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8605" y="2613549"/>
            <a:ext cx="6238095" cy="36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73396" y="2247204"/>
            <a:ext cx="7819048" cy="5295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2286" y="9561429"/>
            <a:ext cx="409524" cy="380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25429" y="9561429"/>
            <a:ext cx="409524" cy="3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3554" y="6942463"/>
            <a:ext cx="3095238" cy="1171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55988" y="8037721"/>
            <a:ext cx="5485714" cy="11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64282" y="8089085"/>
            <a:ext cx="6628571" cy="16095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0317" y="1801602"/>
            <a:ext cx="3066667" cy="11809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2220" y="3148516"/>
            <a:ext cx="14561905" cy="6095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566" y="9561429"/>
            <a:ext cx="380952" cy="3809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54858" y="9561429"/>
            <a:ext cx="380952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5392" y="5409960"/>
            <a:ext cx="8695238" cy="2723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2078" y="7295363"/>
            <a:ext cx="9333333" cy="18857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07964" y="9834933"/>
            <a:ext cx="5085714" cy="44761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5192" y="297369"/>
            <a:ext cx="8323810" cy="6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93287" y="1001623"/>
            <a:ext cx="2943792" cy="106667"/>
            <a:chOff x="15393287" y="1001623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393287" y="1001623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3239" y="7879020"/>
            <a:ext cx="5647619" cy="485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0" y="1138100"/>
            <a:ext cx="771429" cy="4285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42160" y="2694301"/>
            <a:ext cx="7895238" cy="10085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354022" y="6926970"/>
            <a:ext cx="438095" cy="438095"/>
            <a:chOff x="16354022" y="6926970"/>
            <a:chExt cx="438095" cy="4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71016" y="1135963"/>
            <a:ext cx="723810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66667" y="1283810"/>
            <a:ext cx="10869048" cy="106667"/>
            <a:chOff x="2666667" y="1283810"/>
            <a:chExt cx="10869048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6667" y="1283810"/>
              <a:ext cx="10869048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029" y="9561429"/>
            <a:ext cx="419048" cy="380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24191" y="9561429"/>
            <a:ext cx="419048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0250" y="2591696"/>
            <a:ext cx="7384426" cy="5328071"/>
            <a:chOff x="1360250" y="2591696"/>
            <a:chExt cx="7384426" cy="53280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0250" y="2591696"/>
              <a:ext cx="7384426" cy="5328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61905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2668" y="1135963"/>
            <a:ext cx="771429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8935" y="6992068"/>
            <a:ext cx="3838095" cy="6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441" y="5694388"/>
            <a:ext cx="1628571" cy="10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4163" y="7742982"/>
            <a:ext cx="2923810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4163" y="8153163"/>
            <a:ext cx="2266667" cy="12190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71218" y="3394411"/>
            <a:ext cx="3095238" cy="30571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85820" y="6992068"/>
            <a:ext cx="3609524" cy="6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12108" y="5694388"/>
            <a:ext cx="1761905" cy="10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5782" y="7742982"/>
            <a:ext cx="2409524" cy="15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65055" y="3394411"/>
            <a:ext cx="3447619" cy="3057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91811" y="6992068"/>
            <a:ext cx="3076190" cy="6571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34347" y="5694388"/>
            <a:ext cx="1628571" cy="10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35524" y="3394411"/>
            <a:ext cx="3695238" cy="30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1029" y="9561429"/>
            <a:ext cx="438095" cy="380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24191" y="9561429"/>
            <a:ext cx="438095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61905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34182"/>
            <a:ext cx="371428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8935" y="6992068"/>
            <a:ext cx="3838095" cy="6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441" y="5694388"/>
            <a:ext cx="1628571" cy="10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4163" y="7742982"/>
            <a:ext cx="2923810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4163" y="8153163"/>
            <a:ext cx="2266667" cy="12190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99163" y="3394411"/>
            <a:ext cx="3066667" cy="30571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0554" y="6992068"/>
            <a:ext cx="3838095" cy="6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3060" y="5694388"/>
            <a:ext cx="1628571" cy="10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5782" y="7742982"/>
            <a:ext cx="2409524" cy="15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08063" y="3394411"/>
            <a:ext cx="3447619" cy="3057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91811" y="6992068"/>
            <a:ext cx="3076190" cy="6571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34347" y="5694388"/>
            <a:ext cx="1628571" cy="10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35524" y="3394411"/>
            <a:ext cx="3695238" cy="30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83597" y="9573997"/>
            <a:ext cx="266667" cy="2285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424191" y="9561429"/>
            <a:ext cx="438095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28571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773" y="9561429"/>
            <a:ext cx="428571" cy="3809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26858" y="9561429"/>
            <a:ext cx="428571" cy="3809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659" y="6054589"/>
            <a:ext cx="6285714" cy="1171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597" y="7282378"/>
            <a:ext cx="3914286" cy="6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35360" y="2537111"/>
            <a:ext cx="3851410" cy="6419081"/>
            <a:chOff x="6935360" y="2537111"/>
            <a:chExt cx="3851410" cy="6419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5360" y="2537111"/>
              <a:ext cx="3851410" cy="64190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59277" y="2685681"/>
            <a:ext cx="5778819" cy="3467291"/>
            <a:chOff x="11059277" y="2685681"/>
            <a:chExt cx="5778819" cy="3467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59277" y="2685681"/>
              <a:ext cx="5778819" cy="3467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31811" y="8481757"/>
            <a:ext cx="5133333" cy="12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31811" y="7200801"/>
            <a:ext cx="4895238" cy="1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103" y="7298864"/>
            <a:ext cx="505706" cy="505706"/>
            <a:chOff x="11352103" y="7298864"/>
            <a:chExt cx="505706" cy="505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52103" y="7298864"/>
              <a:ext cx="505706" cy="50570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49051" y="7373421"/>
            <a:ext cx="504762" cy="4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52103" y="8703339"/>
            <a:ext cx="505706" cy="505706"/>
            <a:chOff x="11352103" y="8703339"/>
            <a:chExt cx="505706" cy="5057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52103" y="8703339"/>
              <a:ext cx="505706" cy="5057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63469" y="8777897"/>
            <a:ext cx="504762" cy="4190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5930" y="5483801"/>
            <a:ext cx="3933333" cy="5428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12503" y="8933336"/>
            <a:ext cx="3095238" cy="276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894" y="3698881"/>
            <a:ext cx="5104762" cy="3828571"/>
            <a:chOff x="6251894" y="3698881"/>
            <a:chExt cx="5104762" cy="38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894" y="3698881"/>
              <a:ext cx="5104762" cy="38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0" y="1138100"/>
            <a:ext cx="428571" cy="428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74857" y="1134182"/>
            <a:ext cx="3038095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9207" y="9561429"/>
            <a:ext cx="428571" cy="6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28382" y="9561429"/>
            <a:ext cx="428571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91251" y="3929353"/>
            <a:ext cx="5104762" cy="3828571"/>
            <a:chOff x="11791251" y="3929353"/>
            <a:chExt cx="5104762" cy="38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91251" y="3929353"/>
              <a:ext cx="5104762" cy="38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1074" y="6277960"/>
            <a:ext cx="4352381" cy="19142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1839" y="5384601"/>
            <a:ext cx="3533333" cy="5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1456" y="8016151"/>
            <a:ext cx="2961905" cy="6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28571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70" y="2105197"/>
            <a:ext cx="4295238" cy="11714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286" y="9561429"/>
            <a:ext cx="438095" cy="3809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25429" y="9561429"/>
            <a:ext cx="438095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44048" y="3020402"/>
            <a:ext cx="14169239" cy="6573400"/>
            <a:chOff x="1844048" y="3020402"/>
            <a:chExt cx="14169239" cy="6573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4048" y="3020402"/>
              <a:ext cx="14169239" cy="65734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2281" y="2380948"/>
            <a:ext cx="5400000" cy="571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61905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5620" y="1134182"/>
            <a:ext cx="771429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8935" y="6992068"/>
            <a:ext cx="3838095" cy="6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441" y="5694388"/>
            <a:ext cx="1628571" cy="10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4163" y="7742982"/>
            <a:ext cx="2923810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4163" y="8153163"/>
            <a:ext cx="2323810" cy="15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99163" y="3394411"/>
            <a:ext cx="3066667" cy="30571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0554" y="6992068"/>
            <a:ext cx="3838095" cy="6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3060" y="5694388"/>
            <a:ext cx="1628571" cy="10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07344" y="7742982"/>
            <a:ext cx="2409524" cy="15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08063" y="3394411"/>
            <a:ext cx="3447619" cy="3057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91811" y="6992068"/>
            <a:ext cx="3076190" cy="6571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34347" y="5694388"/>
            <a:ext cx="1628571" cy="10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35524" y="3394411"/>
            <a:ext cx="3695238" cy="30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19273" y="9561429"/>
            <a:ext cx="419048" cy="380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28763" y="9561429"/>
            <a:ext cx="419048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66667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11428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70" y="2444322"/>
            <a:ext cx="5638095" cy="11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85251" y="3881164"/>
            <a:ext cx="3115212" cy="3115212"/>
            <a:chOff x="7585251" y="3881164"/>
            <a:chExt cx="3115212" cy="31152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5251" y="3881164"/>
              <a:ext cx="3115212" cy="31152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92481" y="5683270"/>
            <a:ext cx="1990995" cy="1990995"/>
            <a:chOff x="5492481" y="5683270"/>
            <a:chExt cx="1990995" cy="19909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2481" y="5683270"/>
              <a:ext cx="1990995" cy="19909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47619" y="5142857"/>
            <a:ext cx="1374084" cy="1374084"/>
            <a:chOff x="13847619" y="5142857"/>
            <a:chExt cx="1374084" cy="13740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47619" y="5142857"/>
              <a:ext cx="1374084" cy="13740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87699" y="3881164"/>
            <a:ext cx="1378875" cy="1378875"/>
            <a:chOff x="10987699" y="3881164"/>
            <a:chExt cx="1378875" cy="13788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87699" y="3881164"/>
              <a:ext cx="1378875" cy="13788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34957" y="5789624"/>
            <a:ext cx="289404" cy="289404"/>
            <a:chOff x="15134957" y="5789624"/>
            <a:chExt cx="289404" cy="2894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34957" y="5789624"/>
              <a:ext cx="289404" cy="2894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40467" y="4803815"/>
            <a:ext cx="1187359" cy="1187359"/>
            <a:chOff x="3840467" y="4803815"/>
            <a:chExt cx="1187359" cy="11873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0467" y="4803815"/>
              <a:ext cx="1187359" cy="1187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37387" y="4548241"/>
            <a:ext cx="303005" cy="303005"/>
            <a:chOff x="2737387" y="4548241"/>
            <a:chExt cx="303005" cy="3030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37387" y="4548241"/>
              <a:ext cx="303005" cy="3030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89092" y="5868543"/>
            <a:ext cx="272131" cy="272131"/>
            <a:chOff x="12089092" y="5868543"/>
            <a:chExt cx="272131" cy="27213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89092" y="5868543"/>
              <a:ext cx="272131" cy="27213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07298" y="5077536"/>
            <a:ext cx="2371429" cy="78095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97849" y="6387389"/>
            <a:ext cx="1676190" cy="60000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46825" y="5644382"/>
            <a:ext cx="1409524" cy="4571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54675" y="6827728"/>
            <a:ext cx="1190476" cy="52381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28815" y="4498136"/>
            <a:ext cx="1066667" cy="46666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632768" y="7278956"/>
            <a:ext cx="520217" cy="520217"/>
            <a:chOff x="10632768" y="7278956"/>
            <a:chExt cx="520217" cy="52021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32768" y="7278956"/>
              <a:ext cx="520217" cy="52021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16178" y="5092244"/>
            <a:ext cx="990476" cy="74285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367415" y="4291629"/>
            <a:ext cx="232388" cy="232388"/>
            <a:chOff x="10367415" y="4291629"/>
            <a:chExt cx="232388" cy="23238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67415" y="4291629"/>
              <a:ext cx="232388" cy="2323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331688" y="4736910"/>
            <a:ext cx="405947" cy="405947"/>
            <a:chOff x="14331688" y="4736910"/>
            <a:chExt cx="405947" cy="4059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31688" y="4736910"/>
              <a:ext cx="405947" cy="4059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6315" y="5072347"/>
            <a:ext cx="450774" cy="450774"/>
            <a:chOff x="5896315" y="5072347"/>
            <a:chExt cx="450774" cy="45077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96315" y="5072347"/>
              <a:ext cx="450774" cy="450774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1522" y="9561429"/>
            <a:ext cx="428571" cy="38095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478953" y="9561429"/>
            <a:ext cx="428571" cy="38095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868928" y="8350500"/>
            <a:ext cx="9285714" cy="5142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278253" y="3692275"/>
            <a:ext cx="1990995" cy="1990995"/>
            <a:chOff x="6278253" y="3692275"/>
            <a:chExt cx="1990995" cy="199099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8253" y="3692275"/>
              <a:ext cx="1990995" cy="199099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234162" y="5537035"/>
            <a:ext cx="1990995" cy="1990995"/>
            <a:chOff x="10234162" y="5537035"/>
            <a:chExt cx="1990995" cy="199099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4162" y="5537035"/>
              <a:ext cx="1990995" cy="1990995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437363" y="4519983"/>
            <a:ext cx="1676190" cy="600000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364715" y="6320722"/>
            <a:ext cx="1676190" cy="60000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776369" y="4146718"/>
            <a:ext cx="1390476" cy="1028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정수빈</cp:lastModifiedBy>
  <cp:revision>1</cp:revision>
  <dcterms:created xsi:type="dcterms:W3CDTF">2021-01-03T13:07:50Z</dcterms:created>
  <dcterms:modified xsi:type="dcterms:W3CDTF">2021-01-03T04:09:43Z</dcterms:modified>
</cp:coreProperties>
</file>