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607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E4FC2-22C8-4CF4-8CDC-0061A0076096}" v="402" dt="2019-11-04T20:37:08.602"/>
    <p1510:client id="{C992B6AF-3B1E-45BA-8BF7-9E71BF4F6F66}" v="335" dt="2019-11-05T01:59:07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4094-52B8-424B-A682-E97EB5EF332F}" type="datetimeFigureOut">
              <a:rPr lang="es-AR" smtClean="0"/>
              <a:t>11/11/2019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3632A-A028-4902-B3B4-B1740ADECC8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97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3632A-A028-4902-B3B4-B1740ADECC89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291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558374" y="709914"/>
            <a:ext cx="8950530" cy="543475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AR"/>
              <a:t>NUESTRA EXPERIENCIA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B22A94-11F2-4BFC-9392-6C349D63B68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s-AR"/>
              <a:t>Copyright © 2018 Accenture 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FB6D9-272B-4476-8543-B4D634EB2F0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195EFAA-1746-49FE-B73C-FB37D971ECAC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BF2369-DCAF-4119-87B5-6E09E35FC6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76656" y="338782"/>
            <a:ext cx="1792287" cy="1792287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s-AR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616D780-52CC-4C02-AA11-20B8D64AB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58513" y="1284410"/>
            <a:ext cx="8951193" cy="4078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AR"/>
              <a:t>Escribir cargo aquí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FB5B75-5B40-4FA6-8ED2-111E3A6236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56" y="2559050"/>
            <a:ext cx="4702739" cy="1792288"/>
          </a:xfrm>
        </p:spPr>
        <p:txBody>
          <a:bodyPr/>
          <a:lstStyle/>
          <a:p>
            <a:pPr lvl="0"/>
            <a:r>
              <a:rPr lang="es-AR"/>
              <a:t>Click to edit Master text styles</a:t>
            </a:r>
          </a:p>
          <a:p>
            <a:pPr lvl="1"/>
            <a:r>
              <a:rPr lang="es-AR"/>
              <a:t>Second level</a:t>
            </a:r>
          </a:p>
          <a:p>
            <a:pPr lvl="2"/>
            <a:r>
              <a:rPr lang="es-AR"/>
              <a:t>Third level</a:t>
            </a:r>
          </a:p>
          <a:p>
            <a:pPr lvl="3"/>
            <a:r>
              <a:rPr lang="es-AR"/>
              <a:t>Fourth level</a:t>
            </a:r>
          </a:p>
          <a:p>
            <a:pPr lvl="4"/>
            <a:r>
              <a:rPr lang="es-AR"/>
              <a:t>Fifth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ECE202E-397B-41C3-80BA-D06085C083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4248" y="2559050"/>
            <a:ext cx="5864656" cy="3781462"/>
          </a:xfrm>
        </p:spPr>
        <p:txBody>
          <a:bodyPr/>
          <a:lstStyle/>
          <a:p>
            <a:pPr lvl="0"/>
            <a:r>
              <a:rPr lang="es-AR"/>
              <a:t>Click to edit Master text styles</a:t>
            </a:r>
          </a:p>
          <a:p>
            <a:pPr lvl="1"/>
            <a:r>
              <a:rPr lang="es-AR"/>
              <a:t>Second level</a:t>
            </a:r>
          </a:p>
          <a:p>
            <a:pPr lvl="2"/>
            <a:r>
              <a:rPr lang="es-AR"/>
              <a:t>Third level</a:t>
            </a:r>
          </a:p>
          <a:p>
            <a:pPr lvl="3"/>
            <a:r>
              <a:rPr lang="es-AR"/>
              <a:t>Fourth level</a:t>
            </a:r>
          </a:p>
          <a:p>
            <a:pPr lvl="4"/>
            <a:r>
              <a:rPr lang="es-AR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14AB68-BD1C-4528-86D1-CD2A335FDD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6656" y="4552334"/>
            <a:ext cx="4702739" cy="1788177"/>
          </a:xfrm>
        </p:spPr>
        <p:txBody>
          <a:bodyPr/>
          <a:lstStyle/>
          <a:p>
            <a:pPr lvl="0"/>
            <a:r>
              <a:rPr lang="es-AR"/>
              <a:t>Click to edit Master text styles</a:t>
            </a:r>
          </a:p>
          <a:p>
            <a:pPr lvl="1"/>
            <a:r>
              <a:rPr lang="es-AR"/>
              <a:t>Second level</a:t>
            </a:r>
          </a:p>
          <a:p>
            <a:pPr lvl="2"/>
            <a:r>
              <a:rPr lang="es-AR"/>
              <a:t>Third level</a:t>
            </a:r>
          </a:p>
          <a:p>
            <a:pPr lvl="3"/>
            <a:r>
              <a:rPr lang="es-AR"/>
              <a:t>Fourth level</a:t>
            </a:r>
          </a:p>
          <a:p>
            <a:pPr lvl="4"/>
            <a:r>
              <a:rPr lang="es-A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7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6656" y="554272"/>
            <a:ext cx="10832248" cy="543475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AR"/>
              <a:t>NUESTRA EXPERIENCIA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B22A94-11F2-4BFC-9392-6C349D63B68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s-AR"/>
              <a:t>Copyright © 2018 Accenture 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FB6D9-272B-4476-8543-B4D634EB2F0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195EFAA-1746-49FE-B73C-FB37D971ECAC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BF2369-DCAF-4119-87B5-6E09E35FC6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76656" y="1513342"/>
            <a:ext cx="1792287" cy="1792287"/>
          </a:xfrm>
          <a:prstGeom prst="ellipse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2C188EF-178A-45C9-A913-B98D83C5843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6656" y="3842658"/>
            <a:ext cx="1792287" cy="1792287"/>
          </a:xfrm>
          <a:prstGeom prst="ellipse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E0F6F767-C03F-438D-AB6B-0A9B0912D3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79775" y="2027302"/>
            <a:ext cx="3275091" cy="159210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s-AR" dirty="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dirty="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dirty="0"/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r>
              <a:rPr lang="es-AR" err="1"/>
              <a:t>Minimum</a:t>
            </a:r>
            <a:r>
              <a:rPr lang="es-AR"/>
              <a:t> </a:t>
            </a:r>
            <a:r>
              <a:rPr lang="es-AR" err="1"/>
              <a:t>font</a:t>
            </a:r>
            <a:r>
              <a:rPr lang="es-AR"/>
              <a:t> </a:t>
            </a:r>
            <a:r>
              <a:rPr lang="es-AR" err="1"/>
              <a:t>size</a:t>
            </a:r>
            <a:r>
              <a:rPr lang="es-AR"/>
              <a:t> 14pt and line </a:t>
            </a:r>
            <a:r>
              <a:rPr lang="es-AR" err="1"/>
              <a:t>spacing</a:t>
            </a:r>
            <a:r>
              <a:rPr lang="es-AR"/>
              <a:t> </a:t>
            </a:r>
            <a:r>
              <a:rPr lang="es-AR" err="1"/>
              <a:t>of</a:t>
            </a:r>
            <a:r>
              <a:rPr lang="es-AR"/>
              <a:t> at </a:t>
            </a:r>
            <a:r>
              <a:rPr lang="es-AR" err="1"/>
              <a:t>least</a:t>
            </a:r>
            <a:r>
              <a:rPr lang="es-AR"/>
              <a:t> </a:t>
            </a:r>
            <a:r>
              <a:rPr lang="es-AR" err="1"/>
              <a:t>Multiple</a:t>
            </a:r>
            <a:r>
              <a:rPr lang="es-AR"/>
              <a:t> 1.1</a:t>
            </a:r>
          </a:p>
          <a:p>
            <a:pPr lvl="1"/>
            <a:r>
              <a:rPr lang="es-AR"/>
              <a:t>Apita </a:t>
            </a:r>
            <a:r>
              <a:rPr lang="es-AR" err="1"/>
              <a:t>imentemqui</a:t>
            </a:r>
            <a:r>
              <a:rPr lang="es-AR"/>
              <a:t> te </a:t>
            </a:r>
            <a:r>
              <a:rPr lang="es-AR" err="1"/>
              <a:t>sunte</a:t>
            </a:r>
            <a:r>
              <a:rPr lang="es-AR"/>
              <a:t> </a:t>
            </a:r>
            <a:r>
              <a:rPr lang="es-AR" err="1"/>
              <a:t>cuptia</a:t>
            </a:r>
            <a:r>
              <a:rPr lang="es-AR"/>
              <a:t> </a:t>
            </a:r>
            <a:r>
              <a:rPr lang="es-AR" err="1"/>
              <a:t>sam</a:t>
            </a:r>
            <a:r>
              <a:rPr lang="es-AR"/>
              <a:t> </a:t>
            </a:r>
            <a:r>
              <a:rPr lang="es-AR" err="1"/>
              <a:t>cus</a:t>
            </a:r>
            <a:r>
              <a:rPr lang="es-AR"/>
              <a:t> </a:t>
            </a:r>
            <a:r>
              <a:rPr lang="es-AR" err="1"/>
              <a:t>dem</a:t>
            </a:r>
            <a:r>
              <a:rPr lang="es-AR"/>
              <a:t> qui </a:t>
            </a:r>
            <a:r>
              <a:rPr lang="es-AR" err="1"/>
              <a:t>deni</a:t>
            </a:r>
            <a:r>
              <a:rPr lang="es-AR"/>
              <a:t> </a:t>
            </a:r>
            <a:r>
              <a:rPr lang="es-AR" err="1"/>
              <a:t>incitatet</a:t>
            </a:r>
            <a:r>
              <a:rPr lang="es-AR"/>
              <a:t> </a:t>
            </a:r>
            <a:r>
              <a:rPr lang="es-AR" err="1"/>
              <a:t>nonsend</a:t>
            </a:r>
            <a:r>
              <a:rPr lang="es-AR"/>
              <a:t>?</a:t>
            </a:r>
          </a:p>
          <a:p>
            <a:pPr lvl="2"/>
            <a:r>
              <a:rPr lang="es-AR" err="1"/>
              <a:t>Nimi</a:t>
            </a:r>
            <a:r>
              <a:rPr lang="es-AR"/>
              <a:t>, qui </a:t>
            </a:r>
            <a:r>
              <a:rPr lang="es-AR" err="1"/>
              <a:t>restis</a:t>
            </a:r>
            <a:r>
              <a:rPr lang="es-AR"/>
              <a:t> </a:t>
            </a:r>
            <a:r>
              <a:rPr lang="es-AR" err="1"/>
              <a:t>sinihilla</a:t>
            </a:r>
            <a:r>
              <a:rPr lang="es-AR"/>
              <a:t> </a:t>
            </a:r>
            <a:r>
              <a:rPr lang="es-AR" err="1"/>
              <a:t>verum</a:t>
            </a:r>
            <a:r>
              <a:rPr lang="es-AR"/>
              <a:t> </a:t>
            </a:r>
            <a:r>
              <a:rPr lang="es-AR" err="1"/>
              <a:t>quatis</a:t>
            </a:r>
            <a:r>
              <a:rPr lang="es-AR"/>
              <a:t> </a:t>
            </a:r>
            <a:r>
              <a:rPr lang="es-AR" err="1"/>
              <a:t>estrum</a:t>
            </a:r>
            <a:r>
              <a:rPr lang="es-AR"/>
              <a:t> </a:t>
            </a:r>
            <a:r>
              <a:rPr lang="es-AR" err="1"/>
              <a:t>aut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nonestr</a:t>
            </a:r>
            <a:endParaRPr lang="es-A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0615F73-A30A-4814-A1C3-70EE70AA53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28793" y="2027302"/>
            <a:ext cx="2453093" cy="1592102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s-AR" sz="1400" dirty="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</a:defRPr>
            </a:lvl5pPr>
          </a:lstStyle>
          <a:p>
            <a:r>
              <a:rPr lang="es-AR" err="1"/>
              <a:t>Minimum</a:t>
            </a:r>
            <a:r>
              <a:rPr lang="es-AR"/>
              <a:t> </a:t>
            </a:r>
            <a:r>
              <a:rPr lang="es-AR" err="1"/>
              <a:t>font</a:t>
            </a:r>
            <a:r>
              <a:rPr lang="es-AR"/>
              <a:t> </a:t>
            </a:r>
            <a:r>
              <a:rPr lang="es-AR" err="1"/>
              <a:t>size</a:t>
            </a:r>
            <a:r>
              <a:rPr lang="es-AR"/>
              <a:t> 14pt and line </a:t>
            </a:r>
            <a:r>
              <a:rPr lang="es-AR" err="1"/>
              <a:t>spacing</a:t>
            </a:r>
            <a:r>
              <a:rPr lang="es-AR"/>
              <a:t> </a:t>
            </a:r>
            <a:r>
              <a:rPr lang="es-AR" err="1"/>
              <a:t>of</a:t>
            </a:r>
            <a:r>
              <a:rPr lang="es-AR"/>
              <a:t> at </a:t>
            </a:r>
            <a:r>
              <a:rPr lang="es-AR" err="1"/>
              <a:t>least</a:t>
            </a:r>
            <a:r>
              <a:rPr lang="es-AR"/>
              <a:t> </a:t>
            </a:r>
            <a:r>
              <a:rPr lang="es-AR" err="1"/>
              <a:t>Multiple</a:t>
            </a:r>
            <a:r>
              <a:rPr lang="es-AR"/>
              <a:t> 1.1</a:t>
            </a:r>
          </a:p>
          <a:p>
            <a:pPr lvl="1"/>
            <a:r>
              <a:rPr lang="es-AR"/>
              <a:t>Apita </a:t>
            </a:r>
            <a:r>
              <a:rPr lang="es-AR" err="1"/>
              <a:t>imentemqui</a:t>
            </a:r>
            <a:r>
              <a:rPr lang="es-AR"/>
              <a:t> te </a:t>
            </a:r>
            <a:r>
              <a:rPr lang="es-AR" err="1"/>
              <a:t>sunte</a:t>
            </a:r>
            <a:r>
              <a:rPr lang="es-AR"/>
              <a:t> </a:t>
            </a:r>
            <a:r>
              <a:rPr lang="es-AR" err="1"/>
              <a:t>cuptia</a:t>
            </a:r>
            <a:r>
              <a:rPr lang="es-AR"/>
              <a:t> </a:t>
            </a:r>
            <a:r>
              <a:rPr lang="es-AR" err="1"/>
              <a:t>sam</a:t>
            </a:r>
            <a:r>
              <a:rPr lang="es-AR"/>
              <a:t> </a:t>
            </a:r>
            <a:r>
              <a:rPr lang="es-AR" err="1"/>
              <a:t>cus</a:t>
            </a:r>
            <a:r>
              <a:rPr lang="es-AR"/>
              <a:t> </a:t>
            </a:r>
            <a:r>
              <a:rPr lang="es-AR" err="1"/>
              <a:t>dem</a:t>
            </a:r>
            <a:r>
              <a:rPr lang="es-AR"/>
              <a:t> qui </a:t>
            </a:r>
            <a:r>
              <a:rPr lang="es-AR" err="1"/>
              <a:t>deni</a:t>
            </a:r>
            <a:r>
              <a:rPr lang="es-AR"/>
              <a:t> </a:t>
            </a:r>
            <a:r>
              <a:rPr lang="es-AR" err="1"/>
              <a:t>incitatet</a:t>
            </a:r>
            <a:r>
              <a:rPr lang="es-AR"/>
              <a:t> </a:t>
            </a:r>
            <a:r>
              <a:rPr lang="es-AR" err="1"/>
              <a:t>nonsend</a:t>
            </a:r>
            <a:r>
              <a:rPr lang="es-AR"/>
              <a:t>?</a:t>
            </a:r>
          </a:p>
          <a:p>
            <a:pPr lvl="2"/>
            <a:r>
              <a:rPr lang="es-AR" err="1"/>
              <a:t>Nimi</a:t>
            </a:r>
            <a:r>
              <a:rPr lang="es-AR"/>
              <a:t>, qui </a:t>
            </a:r>
            <a:r>
              <a:rPr lang="es-AR" err="1"/>
              <a:t>restis</a:t>
            </a:r>
            <a:r>
              <a:rPr lang="es-AR"/>
              <a:t> </a:t>
            </a:r>
            <a:r>
              <a:rPr lang="es-AR" err="1"/>
              <a:t>sinihilla</a:t>
            </a:r>
            <a:r>
              <a:rPr lang="es-AR"/>
              <a:t> </a:t>
            </a:r>
            <a:r>
              <a:rPr lang="es-AR" err="1"/>
              <a:t>verum</a:t>
            </a:r>
            <a:r>
              <a:rPr lang="es-AR"/>
              <a:t> </a:t>
            </a:r>
            <a:r>
              <a:rPr lang="es-AR" err="1"/>
              <a:t>quatis</a:t>
            </a:r>
            <a:r>
              <a:rPr lang="es-AR"/>
              <a:t> </a:t>
            </a:r>
            <a:r>
              <a:rPr lang="es-AR" err="1"/>
              <a:t>estrum</a:t>
            </a:r>
            <a:r>
              <a:rPr lang="es-AR"/>
              <a:t> </a:t>
            </a:r>
            <a:r>
              <a:rPr lang="es-AR" err="1"/>
              <a:t>aut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nonestr</a:t>
            </a:r>
            <a:endParaRPr lang="es-AR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D8C440E5-9807-4054-B9E6-541B02232FA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2779775" y="4356618"/>
            <a:ext cx="3275091" cy="159210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s-AR" dirty="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dirty="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dirty="0"/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r>
              <a:rPr lang="es-AR" err="1"/>
              <a:t>Minimum</a:t>
            </a:r>
            <a:r>
              <a:rPr lang="es-AR"/>
              <a:t> </a:t>
            </a:r>
            <a:r>
              <a:rPr lang="es-AR" err="1"/>
              <a:t>font</a:t>
            </a:r>
            <a:r>
              <a:rPr lang="es-AR"/>
              <a:t> </a:t>
            </a:r>
            <a:r>
              <a:rPr lang="es-AR" err="1"/>
              <a:t>size</a:t>
            </a:r>
            <a:r>
              <a:rPr lang="es-AR"/>
              <a:t> 14pt and line </a:t>
            </a:r>
            <a:r>
              <a:rPr lang="es-AR" err="1"/>
              <a:t>spacing</a:t>
            </a:r>
            <a:r>
              <a:rPr lang="es-AR"/>
              <a:t> </a:t>
            </a:r>
            <a:r>
              <a:rPr lang="es-AR" err="1"/>
              <a:t>of</a:t>
            </a:r>
            <a:r>
              <a:rPr lang="es-AR"/>
              <a:t> at </a:t>
            </a:r>
            <a:r>
              <a:rPr lang="es-AR" err="1"/>
              <a:t>least</a:t>
            </a:r>
            <a:r>
              <a:rPr lang="es-AR"/>
              <a:t> </a:t>
            </a:r>
            <a:r>
              <a:rPr lang="es-AR" err="1"/>
              <a:t>Multiple</a:t>
            </a:r>
            <a:r>
              <a:rPr lang="es-AR"/>
              <a:t> 1.1</a:t>
            </a:r>
          </a:p>
          <a:p>
            <a:pPr lvl="1"/>
            <a:r>
              <a:rPr lang="es-AR"/>
              <a:t>Apita </a:t>
            </a:r>
            <a:r>
              <a:rPr lang="es-AR" err="1"/>
              <a:t>imentemqui</a:t>
            </a:r>
            <a:r>
              <a:rPr lang="es-AR"/>
              <a:t> te </a:t>
            </a:r>
            <a:r>
              <a:rPr lang="es-AR" err="1"/>
              <a:t>sunte</a:t>
            </a:r>
            <a:r>
              <a:rPr lang="es-AR"/>
              <a:t> </a:t>
            </a:r>
            <a:r>
              <a:rPr lang="es-AR" err="1"/>
              <a:t>cuptia</a:t>
            </a:r>
            <a:r>
              <a:rPr lang="es-AR"/>
              <a:t> </a:t>
            </a:r>
            <a:r>
              <a:rPr lang="es-AR" err="1"/>
              <a:t>sam</a:t>
            </a:r>
            <a:r>
              <a:rPr lang="es-AR"/>
              <a:t> </a:t>
            </a:r>
            <a:r>
              <a:rPr lang="es-AR" err="1"/>
              <a:t>cus</a:t>
            </a:r>
            <a:r>
              <a:rPr lang="es-AR"/>
              <a:t> </a:t>
            </a:r>
            <a:r>
              <a:rPr lang="es-AR" err="1"/>
              <a:t>dem</a:t>
            </a:r>
            <a:r>
              <a:rPr lang="es-AR"/>
              <a:t> qui </a:t>
            </a:r>
            <a:r>
              <a:rPr lang="es-AR" err="1"/>
              <a:t>deni</a:t>
            </a:r>
            <a:r>
              <a:rPr lang="es-AR"/>
              <a:t> </a:t>
            </a:r>
            <a:r>
              <a:rPr lang="es-AR" err="1"/>
              <a:t>incitatet</a:t>
            </a:r>
            <a:r>
              <a:rPr lang="es-AR"/>
              <a:t> </a:t>
            </a:r>
            <a:r>
              <a:rPr lang="es-AR" err="1"/>
              <a:t>nonsend</a:t>
            </a:r>
            <a:r>
              <a:rPr lang="es-AR"/>
              <a:t>?</a:t>
            </a:r>
          </a:p>
          <a:p>
            <a:pPr lvl="2"/>
            <a:r>
              <a:rPr lang="es-AR" err="1"/>
              <a:t>Nimi</a:t>
            </a:r>
            <a:r>
              <a:rPr lang="es-AR"/>
              <a:t>, qui </a:t>
            </a:r>
            <a:r>
              <a:rPr lang="es-AR" err="1"/>
              <a:t>restis</a:t>
            </a:r>
            <a:r>
              <a:rPr lang="es-AR"/>
              <a:t> </a:t>
            </a:r>
            <a:r>
              <a:rPr lang="es-AR" err="1"/>
              <a:t>sinihilla</a:t>
            </a:r>
            <a:r>
              <a:rPr lang="es-AR"/>
              <a:t> </a:t>
            </a:r>
            <a:r>
              <a:rPr lang="es-AR" err="1"/>
              <a:t>verum</a:t>
            </a:r>
            <a:r>
              <a:rPr lang="es-AR"/>
              <a:t> </a:t>
            </a:r>
            <a:r>
              <a:rPr lang="es-AR" err="1"/>
              <a:t>quatis</a:t>
            </a:r>
            <a:r>
              <a:rPr lang="es-AR"/>
              <a:t> </a:t>
            </a:r>
            <a:r>
              <a:rPr lang="es-AR" err="1"/>
              <a:t>estrum</a:t>
            </a:r>
            <a:r>
              <a:rPr lang="es-AR"/>
              <a:t> </a:t>
            </a:r>
            <a:r>
              <a:rPr lang="es-AR" err="1"/>
              <a:t>aut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nonestr</a:t>
            </a:r>
            <a:endParaRPr lang="es-AR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59D26B-3B53-4623-B040-975409E3E654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328792" y="4356618"/>
            <a:ext cx="2453093" cy="1592102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s-AR" sz="1400" dirty="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</a:defRPr>
            </a:lvl5pPr>
          </a:lstStyle>
          <a:p>
            <a:r>
              <a:rPr lang="es-AR" err="1"/>
              <a:t>Minimum</a:t>
            </a:r>
            <a:r>
              <a:rPr lang="es-AR"/>
              <a:t> </a:t>
            </a:r>
            <a:r>
              <a:rPr lang="es-AR" err="1"/>
              <a:t>font</a:t>
            </a:r>
            <a:r>
              <a:rPr lang="es-AR"/>
              <a:t> </a:t>
            </a:r>
            <a:r>
              <a:rPr lang="es-AR" err="1"/>
              <a:t>size</a:t>
            </a:r>
            <a:r>
              <a:rPr lang="es-AR"/>
              <a:t> 14pt and line </a:t>
            </a:r>
            <a:r>
              <a:rPr lang="es-AR" err="1"/>
              <a:t>spacing</a:t>
            </a:r>
            <a:r>
              <a:rPr lang="es-AR"/>
              <a:t> </a:t>
            </a:r>
            <a:r>
              <a:rPr lang="es-AR" err="1"/>
              <a:t>of</a:t>
            </a:r>
            <a:r>
              <a:rPr lang="es-AR"/>
              <a:t> at </a:t>
            </a:r>
            <a:r>
              <a:rPr lang="es-AR" err="1"/>
              <a:t>least</a:t>
            </a:r>
            <a:r>
              <a:rPr lang="es-AR"/>
              <a:t> </a:t>
            </a:r>
            <a:r>
              <a:rPr lang="es-AR" err="1"/>
              <a:t>Multiple</a:t>
            </a:r>
            <a:r>
              <a:rPr lang="es-AR"/>
              <a:t> 1.1</a:t>
            </a:r>
          </a:p>
          <a:p>
            <a:pPr lvl="1"/>
            <a:r>
              <a:rPr lang="es-AR"/>
              <a:t>Apita </a:t>
            </a:r>
            <a:r>
              <a:rPr lang="es-AR" err="1"/>
              <a:t>imentemqui</a:t>
            </a:r>
            <a:r>
              <a:rPr lang="es-AR"/>
              <a:t> te </a:t>
            </a:r>
            <a:r>
              <a:rPr lang="es-AR" err="1"/>
              <a:t>sunte</a:t>
            </a:r>
            <a:r>
              <a:rPr lang="es-AR"/>
              <a:t> </a:t>
            </a:r>
            <a:r>
              <a:rPr lang="es-AR" err="1"/>
              <a:t>cuptia</a:t>
            </a:r>
            <a:r>
              <a:rPr lang="es-AR"/>
              <a:t> </a:t>
            </a:r>
            <a:r>
              <a:rPr lang="es-AR" err="1"/>
              <a:t>sam</a:t>
            </a:r>
            <a:r>
              <a:rPr lang="es-AR"/>
              <a:t> </a:t>
            </a:r>
            <a:r>
              <a:rPr lang="es-AR" err="1"/>
              <a:t>cus</a:t>
            </a:r>
            <a:r>
              <a:rPr lang="es-AR"/>
              <a:t> </a:t>
            </a:r>
            <a:r>
              <a:rPr lang="es-AR" err="1"/>
              <a:t>dem</a:t>
            </a:r>
            <a:r>
              <a:rPr lang="es-AR"/>
              <a:t> qui </a:t>
            </a:r>
            <a:r>
              <a:rPr lang="es-AR" err="1"/>
              <a:t>deni</a:t>
            </a:r>
            <a:r>
              <a:rPr lang="es-AR"/>
              <a:t> </a:t>
            </a:r>
            <a:r>
              <a:rPr lang="es-AR" err="1"/>
              <a:t>incitatet</a:t>
            </a:r>
            <a:r>
              <a:rPr lang="es-AR"/>
              <a:t> </a:t>
            </a:r>
            <a:r>
              <a:rPr lang="es-AR" err="1"/>
              <a:t>nonsend</a:t>
            </a:r>
            <a:r>
              <a:rPr lang="es-AR"/>
              <a:t>?</a:t>
            </a:r>
          </a:p>
          <a:p>
            <a:pPr lvl="2"/>
            <a:r>
              <a:rPr lang="es-AR" err="1"/>
              <a:t>Nimi</a:t>
            </a:r>
            <a:r>
              <a:rPr lang="es-AR"/>
              <a:t>, qui </a:t>
            </a:r>
            <a:r>
              <a:rPr lang="es-AR" err="1"/>
              <a:t>restis</a:t>
            </a:r>
            <a:r>
              <a:rPr lang="es-AR"/>
              <a:t> </a:t>
            </a:r>
            <a:r>
              <a:rPr lang="es-AR" err="1"/>
              <a:t>sinihilla</a:t>
            </a:r>
            <a:r>
              <a:rPr lang="es-AR"/>
              <a:t> </a:t>
            </a:r>
            <a:r>
              <a:rPr lang="es-AR" err="1"/>
              <a:t>verum</a:t>
            </a:r>
            <a:r>
              <a:rPr lang="es-AR"/>
              <a:t> </a:t>
            </a:r>
            <a:r>
              <a:rPr lang="es-AR" err="1"/>
              <a:t>quatis</a:t>
            </a:r>
            <a:r>
              <a:rPr lang="es-AR"/>
              <a:t> </a:t>
            </a:r>
            <a:r>
              <a:rPr lang="es-AR" err="1"/>
              <a:t>estrum</a:t>
            </a:r>
            <a:r>
              <a:rPr lang="es-AR"/>
              <a:t> </a:t>
            </a:r>
            <a:r>
              <a:rPr lang="es-AR" err="1"/>
              <a:t>aut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nonestr</a:t>
            </a:r>
            <a:endParaRPr lang="es-AR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2738995-8C4B-4C47-94E4-79E8F6D78A4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055812" y="2027302"/>
            <a:ext cx="2453093" cy="1592102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s-AR" sz="1400" dirty="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</a:defRPr>
            </a:lvl5pPr>
          </a:lstStyle>
          <a:p>
            <a:r>
              <a:rPr lang="es-AR" err="1"/>
              <a:t>Minimum</a:t>
            </a:r>
            <a:r>
              <a:rPr lang="es-AR"/>
              <a:t> </a:t>
            </a:r>
            <a:r>
              <a:rPr lang="es-AR" err="1"/>
              <a:t>font</a:t>
            </a:r>
            <a:r>
              <a:rPr lang="es-AR"/>
              <a:t> </a:t>
            </a:r>
            <a:r>
              <a:rPr lang="es-AR" err="1"/>
              <a:t>size</a:t>
            </a:r>
            <a:r>
              <a:rPr lang="es-AR"/>
              <a:t> 14pt and line </a:t>
            </a:r>
            <a:r>
              <a:rPr lang="es-AR" err="1"/>
              <a:t>spacing</a:t>
            </a:r>
            <a:r>
              <a:rPr lang="es-AR"/>
              <a:t> </a:t>
            </a:r>
            <a:r>
              <a:rPr lang="es-AR" err="1"/>
              <a:t>of</a:t>
            </a:r>
            <a:r>
              <a:rPr lang="es-AR"/>
              <a:t> at </a:t>
            </a:r>
            <a:r>
              <a:rPr lang="es-AR" err="1"/>
              <a:t>least</a:t>
            </a:r>
            <a:r>
              <a:rPr lang="es-AR"/>
              <a:t> </a:t>
            </a:r>
            <a:r>
              <a:rPr lang="es-AR" err="1"/>
              <a:t>Multiple</a:t>
            </a:r>
            <a:r>
              <a:rPr lang="es-AR"/>
              <a:t> 1.1</a:t>
            </a:r>
          </a:p>
          <a:p>
            <a:pPr lvl="1"/>
            <a:r>
              <a:rPr lang="es-AR"/>
              <a:t>Apita </a:t>
            </a:r>
            <a:r>
              <a:rPr lang="es-AR" err="1"/>
              <a:t>imentemqui</a:t>
            </a:r>
            <a:r>
              <a:rPr lang="es-AR"/>
              <a:t> te </a:t>
            </a:r>
            <a:r>
              <a:rPr lang="es-AR" err="1"/>
              <a:t>sunte</a:t>
            </a:r>
            <a:r>
              <a:rPr lang="es-AR"/>
              <a:t> </a:t>
            </a:r>
            <a:r>
              <a:rPr lang="es-AR" err="1"/>
              <a:t>cuptia</a:t>
            </a:r>
            <a:r>
              <a:rPr lang="es-AR"/>
              <a:t> </a:t>
            </a:r>
            <a:r>
              <a:rPr lang="es-AR" err="1"/>
              <a:t>sam</a:t>
            </a:r>
            <a:r>
              <a:rPr lang="es-AR"/>
              <a:t> </a:t>
            </a:r>
            <a:r>
              <a:rPr lang="es-AR" err="1"/>
              <a:t>cus</a:t>
            </a:r>
            <a:r>
              <a:rPr lang="es-AR"/>
              <a:t> </a:t>
            </a:r>
            <a:r>
              <a:rPr lang="es-AR" err="1"/>
              <a:t>dem</a:t>
            </a:r>
            <a:r>
              <a:rPr lang="es-AR"/>
              <a:t> qui </a:t>
            </a:r>
            <a:r>
              <a:rPr lang="es-AR" err="1"/>
              <a:t>deni</a:t>
            </a:r>
            <a:r>
              <a:rPr lang="es-AR"/>
              <a:t> </a:t>
            </a:r>
            <a:r>
              <a:rPr lang="es-AR" err="1"/>
              <a:t>incitatet</a:t>
            </a:r>
            <a:r>
              <a:rPr lang="es-AR"/>
              <a:t> </a:t>
            </a:r>
            <a:r>
              <a:rPr lang="es-AR" err="1"/>
              <a:t>nonsend</a:t>
            </a:r>
            <a:r>
              <a:rPr lang="es-AR"/>
              <a:t>?</a:t>
            </a:r>
          </a:p>
          <a:p>
            <a:pPr lvl="2"/>
            <a:r>
              <a:rPr lang="es-AR" err="1"/>
              <a:t>Nimi</a:t>
            </a:r>
            <a:r>
              <a:rPr lang="es-AR"/>
              <a:t>, qui </a:t>
            </a:r>
            <a:r>
              <a:rPr lang="es-AR" err="1"/>
              <a:t>restis</a:t>
            </a:r>
            <a:r>
              <a:rPr lang="es-AR"/>
              <a:t> </a:t>
            </a:r>
            <a:r>
              <a:rPr lang="es-AR" err="1"/>
              <a:t>sinihilla</a:t>
            </a:r>
            <a:r>
              <a:rPr lang="es-AR"/>
              <a:t> </a:t>
            </a:r>
            <a:r>
              <a:rPr lang="es-AR" err="1"/>
              <a:t>verum</a:t>
            </a:r>
            <a:r>
              <a:rPr lang="es-AR"/>
              <a:t> </a:t>
            </a:r>
            <a:r>
              <a:rPr lang="es-AR" err="1"/>
              <a:t>quatis</a:t>
            </a:r>
            <a:r>
              <a:rPr lang="es-AR"/>
              <a:t> </a:t>
            </a:r>
            <a:r>
              <a:rPr lang="es-AR" err="1"/>
              <a:t>estrum</a:t>
            </a:r>
            <a:r>
              <a:rPr lang="es-AR"/>
              <a:t> </a:t>
            </a:r>
            <a:r>
              <a:rPr lang="es-AR" err="1"/>
              <a:t>aut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nonestr</a:t>
            </a:r>
            <a:endParaRPr lang="es-AR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ADC252-9EBA-4691-9C36-03E563969D6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9055812" y="4356618"/>
            <a:ext cx="2453093" cy="1592102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s-AR" sz="1400" dirty="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lang="es-AR" sz="1200" dirty="0"/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</a:defRPr>
            </a:lvl5pPr>
          </a:lstStyle>
          <a:p>
            <a:r>
              <a:rPr lang="es-AR" err="1"/>
              <a:t>Minimum</a:t>
            </a:r>
            <a:r>
              <a:rPr lang="es-AR"/>
              <a:t> </a:t>
            </a:r>
            <a:r>
              <a:rPr lang="es-AR" err="1"/>
              <a:t>font</a:t>
            </a:r>
            <a:r>
              <a:rPr lang="es-AR"/>
              <a:t> </a:t>
            </a:r>
            <a:r>
              <a:rPr lang="es-AR" err="1"/>
              <a:t>size</a:t>
            </a:r>
            <a:r>
              <a:rPr lang="es-AR"/>
              <a:t> 14pt and line </a:t>
            </a:r>
            <a:r>
              <a:rPr lang="es-AR" err="1"/>
              <a:t>spacing</a:t>
            </a:r>
            <a:r>
              <a:rPr lang="es-AR"/>
              <a:t> </a:t>
            </a:r>
            <a:r>
              <a:rPr lang="es-AR" err="1"/>
              <a:t>of</a:t>
            </a:r>
            <a:r>
              <a:rPr lang="es-AR"/>
              <a:t> at </a:t>
            </a:r>
            <a:r>
              <a:rPr lang="es-AR" err="1"/>
              <a:t>least</a:t>
            </a:r>
            <a:r>
              <a:rPr lang="es-AR"/>
              <a:t> </a:t>
            </a:r>
            <a:r>
              <a:rPr lang="es-AR" err="1"/>
              <a:t>Multiple</a:t>
            </a:r>
            <a:r>
              <a:rPr lang="es-AR"/>
              <a:t> 1.1</a:t>
            </a:r>
          </a:p>
          <a:p>
            <a:pPr lvl="1"/>
            <a:r>
              <a:rPr lang="es-AR"/>
              <a:t>Apita </a:t>
            </a:r>
            <a:r>
              <a:rPr lang="es-AR" err="1"/>
              <a:t>imentemqui</a:t>
            </a:r>
            <a:r>
              <a:rPr lang="es-AR"/>
              <a:t> te </a:t>
            </a:r>
            <a:r>
              <a:rPr lang="es-AR" err="1"/>
              <a:t>sunte</a:t>
            </a:r>
            <a:r>
              <a:rPr lang="es-AR"/>
              <a:t> </a:t>
            </a:r>
            <a:r>
              <a:rPr lang="es-AR" err="1"/>
              <a:t>cuptia</a:t>
            </a:r>
            <a:r>
              <a:rPr lang="es-AR"/>
              <a:t> </a:t>
            </a:r>
            <a:r>
              <a:rPr lang="es-AR" err="1"/>
              <a:t>sam</a:t>
            </a:r>
            <a:r>
              <a:rPr lang="es-AR"/>
              <a:t> </a:t>
            </a:r>
            <a:r>
              <a:rPr lang="es-AR" err="1"/>
              <a:t>cus</a:t>
            </a:r>
            <a:r>
              <a:rPr lang="es-AR"/>
              <a:t> </a:t>
            </a:r>
            <a:r>
              <a:rPr lang="es-AR" err="1"/>
              <a:t>dem</a:t>
            </a:r>
            <a:r>
              <a:rPr lang="es-AR"/>
              <a:t> qui </a:t>
            </a:r>
            <a:r>
              <a:rPr lang="es-AR" err="1"/>
              <a:t>deni</a:t>
            </a:r>
            <a:r>
              <a:rPr lang="es-AR"/>
              <a:t> </a:t>
            </a:r>
            <a:r>
              <a:rPr lang="es-AR" err="1"/>
              <a:t>incitatet</a:t>
            </a:r>
            <a:r>
              <a:rPr lang="es-AR"/>
              <a:t> </a:t>
            </a:r>
            <a:r>
              <a:rPr lang="es-AR" err="1"/>
              <a:t>nonsend</a:t>
            </a:r>
            <a:r>
              <a:rPr lang="es-AR"/>
              <a:t>?</a:t>
            </a:r>
          </a:p>
          <a:p>
            <a:pPr lvl="2"/>
            <a:r>
              <a:rPr lang="es-AR" err="1"/>
              <a:t>Nimi</a:t>
            </a:r>
            <a:r>
              <a:rPr lang="es-AR"/>
              <a:t>, qui </a:t>
            </a:r>
            <a:r>
              <a:rPr lang="es-AR" err="1"/>
              <a:t>restis</a:t>
            </a:r>
            <a:r>
              <a:rPr lang="es-AR"/>
              <a:t> </a:t>
            </a:r>
            <a:r>
              <a:rPr lang="es-AR" err="1"/>
              <a:t>sinihilla</a:t>
            </a:r>
            <a:r>
              <a:rPr lang="es-AR"/>
              <a:t> </a:t>
            </a:r>
            <a:r>
              <a:rPr lang="es-AR" err="1"/>
              <a:t>verum</a:t>
            </a:r>
            <a:r>
              <a:rPr lang="es-AR"/>
              <a:t> </a:t>
            </a:r>
            <a:r>
              <a:rPr lang="es-AR" err="1"/>
              <a:t>quatis</a:t>
            </a:r>
            <a:r>
              <a:rPr lang="es-AR"/>
              <a:t> </a:t>
            </a:r>
            <a:r>
              <a:rPr lang="es-AR" err="1"/>
              <a:t>estrum</a:t>
            </a:r>
            <a:r>
              <a:rPr lang="es-AR"/>
              <a:t> </a:t>
            </a:r>
            <a:r>
              <a:rPr lang="es-AR" err="1"/>
              <a:t>aut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nonestr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04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3994"/>
            <a:ext cx="10832248" cy="46772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AR" err="1"/>
              <a:t>Click</a:t>
            </a:r>
            <a:r>
              <a:rPr lang="es-AR"/>
              <a:t> </a:t>
            </a:r>
            <a:r>
              <a:rPr lang="es-AR" err="1"/>
              <a:t>to</a:t>
            </a:r>
            <a:r>
              <a:rPr lang="es-AR"/>
              <a:t> </a:t>
            </a:r>
            <a:r>
              <a:rPr lang="es-AR" err="1"/>
              <a:t>edit</a:t>
            </a:r>
            <a:r>
              <a:rPr lang="es-AR"/>
              <a:t> Master </a:t>
            </a:r>
            <a:r>
              <a:rPr lang="es-AR" err="1"/>
              <a:t>text</a:t>
            </a:r>
            <a:r>
              <a:rPr lang="es-AR"/>
              <a:t> </a:t>
            </a:r>
            <a:r>
              <a:rPr lang="es-AR" err="1"/>
              <a:t>styles</a:t>
            </a:r>
            <a:endParaRPr lang="es-AR"/>
          </a:p>
          <a:p>
            <a:pPr lvl="1"/>
            <a:r>
              <a:rPr lang="es-AR" err="1"/>
              <a:t>Second</a:t>
            </a:r>
            <a:r>
              <a:rPr lang="es-AR"/>
              <a:t> </a:t>
            </a:r>
            <a:r>
              <a:rPr lang="es-AR" err="1"/>
              <a:t>level</a:t>
            </a:r>
            <a:endParaRPr lang="es-AR"/>
          </a:p>
          <a:p>
            <a:pPr lvl="2"/>
            <a:r>
              <a:rPr lang="es-AR" err="1"/>
              <a:t>Third</a:t>
            </a:r>
            <a:r>
              <a:rPr lang="es-AR"/>
              <a:t> </a:t>
            </a:r>
            <a:r>
              <a:rPr lang="es-AR" err="1"/>
              <a:t>level</a:t>
            </a:r>
            <a:endParaRPr lang="es-AR"/>
          </a:p>
          <a:p>
            <a:pPr lvl="3"/>
            <a:r>
              <a:rPr lang="es-AR" err="1"/>
              <a:t>Fourth</a:t>
            </a:r>
            <a:r>
              <a:rPr lang="es-AR"/>
              <a:t> </a:t>
            </a:r>
            <a:r>
              <a:rPr lang="es-AR" err="1"/>
              <a:t>level</a:t>
            </a:r>
            <a:endParaRPr lang="es-AR"/>
          </a:p>
          <a:p>
            <a:pPr lvl="4"/>
            <a:r>
              <a:rPr lang="es-AR" err="1"/>
              <a:t>Fifth</a:t>
            </a:r>
            <a:r>
              <a:rPr lang="es-AR"/>
              <a:t> </a:t>
            </a:r>
            <a:r>
              <a:rPr lang="es-AR" err="1"/>
              <a:t>level</a:t>
            </a:r>
            <a:endParaRPr lang="es-A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656" y="554272"/>
            <a:ext cx="10832248" cy="543475"/>
          </a:xfrm>
          <a:prstGeom prst="rect">
            <a:avLst/>
          </a:prstGeom>
        </p:spPr>
        <p:txBody>
          <a:bodyPr vert="horz" lIns="0" tIns="60944" rIns="0" bIns="0" rtlCol="0" anchor="b" anchorCtr="0">
            <a:noAutofit/>
          </a:bodyPr>
          <a:lstStyle/>
          <a:p>
            <a:pPr lvl="0"/>
            <a:r>
              <a:rPr lang="es-AR"/>
              <a:t>INSERT MAIN TITLE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1292820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s-AR" smtClean="0">
                <a:solidFill>
                  <a:srgbClr val="000000">
                    <a:alpha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AR">
              <a:solidFill>
                <a:srgbClr val="000000">
                  <a:alpha val="50000"/>
                </a:srgbClr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067403" y="6537399"/>
            <a:ext cx="4141956" cy="161962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>
                <a:solidFill>
                  <a:srgbClr val="000000">
                    <a:alpha val="50000"/>
                  </a:srgbClr>
                </a:solidFill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16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kern="1200" cap="all" spc="0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4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6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28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57" indent="-215957" algn="l" rtl="0" eaLnBrk="1" fontAlgn="base" hangingPunct="1">
        <a:lnSpc>
          <a:spcPct val="80000"/>
        </a:lnSpc>
        <a:spcBef>
          <a:spcPts val="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0" indent="0" algn="l" rtl="0" eaLnBrk="1" fontAlgn="base" hangingPunct="1">
        <a:lnSpc>
          <a:spcPct val="8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tabLst/>
        <a:defRPr sz="1600" kern="1200" cap="all" baseline="0">
          <a:solidFill>
            <a:schemeClr val="accent2"/>
          </a:solidFill>
          <a:latin typeface="+mj-lt"/>
          <a:ea typeface="Roboto" panose="02000000000000000000" pitchFamily="2" charset="0"/>
          <a:cs typeface="Arial" panose="020B0604020202020204" pitchFamily="34" charset="0"/>
        </a:defRPr>
      </a:lvl3pPr>
      <a:lvl4pPr marL="0" indent="0" algn="l" rtl="0" eaLnBrk="1" fontAlgn="base" hangingPunct="1">
        <a:lnSpc>
          <a:spcPct val="80000"/>
        </a:lnSpc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None/>
        <a:defRPr sz="1400" kern="1200">
          <a:solidFill>
            <a:schemeClr val="accent1"/>
          </a:solidFill>
          <a:latin typeface="+mj-lt"/>
          <a:ea typeface="Roboto" panose="02000000000000000000" pitchFamily="2" charset="0"/>
          <a:cs typeface="Arial" panose="020B0604020202020204" pitchFamily="34" charset="0"/>
        </a:defRPr>
      </a:lvl4pPr>
      <a:lvl5pPr marL="0" indent="0" algn="l" rtl="0" eaLnBrk="1" fontAlgn="base" hangingPunct="1">
        <a:lnSpc>
          <a:spcPct val="8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1100" kern="1200">
          <a:solidFill>
            <a:schemeClr val="tx1"/>
          </a:solidFill>
          <a:latin typeface="+mj-lt"/>
          <a:ea typeface="Roboto" panose="02000000000000000000" pitchFamily="2" charset="0"/>
          <a:cs typeface="Arial" panose="020B0604020202020204" pitchFamily="34" charset="0"/>
        </a:defRPr>
      </a:lvl5pPr>
      <a:lvl6pPr marL="3351263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84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05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25" indent="-304662" algn="l" defTabSz="121864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1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41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62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283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04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25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44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566" algn="l" defTabSz="12186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3AF0A-EFB0-4E9F-8535-65038D2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Martín Alejo kalistenco</a:t>
            </a:r>
            <a:endParaRPr lang="es-AR" dirty="0"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49A7B-033B-49EE-B3E2-4746E7C93F5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0"/>
            <a:r>
              <a:rPr lang="es-AR" noProof="0" dirty="0"/>
              <a:t>Copyright © 2019 Accenture  </a:t>
            </a:r>
            <a:r>
              <a:rPr lang="es-AR" noProof="0" dirty="0" err="1"/>
              <a:t>All</a:t>
            </a:r>
            <a:r>
              <a:rPr lang="es-AR" noProof="0" dirty="0"/>
              <a:t> </a:t>
            </a:r>
            <a:r>
              <a:rPr lang="es-AR" noProof="0" dirty="0" err="1"/>
              <a:t>rights</a:t>
            </a:r>
            <a:r>
              <a:rPr lang="es-AR" noProof="0" dirty="0"/>
              <a:t> </a:t>
            </a:r>
            <a:r>
              <a:rPr lang="es-AR" noProof="0" dirty="0" err="1"/>
              <a:t>reserved</a:t>
            </a:r>
            <a:r>
              <a:rPr lang="es-AR" noProof="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A6933-8D7C-4868-86F0-A666E817C60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lvl="0"/>
            <a:fld id="{9195EFAA-1746-49FE-B73C-FB37D971ECAC}" type="slidenum">
              <a:rPr lang="es-AR" noProof="0" smtClean="0"/>
              <a:pPr lvl="0"/>
              <a:t>1</a:t>
            </a:fld>
            <a:endParaRPr lang="es-AR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3A3FAD-E251-4DAA-993A-75E1BDCF3AD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644248" y="2730854"/>
            <a:ext cx="5871096" cy="3417232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Accenture S.R.L (Septiembre 19’ – Actual)</a:t>
            </a:r>
          </a:p>
          <a:p>
            <a:r>
              <a:rPr lang="es-ES" dirty="0"/>
              <a:t>Formo parte de una academia brindada por la compañía, para el desarrollo de aplicaciones web y mobile, utilizando el stack de tecnologías MERN y bajo metodologías ágiles.</a:t>
            </a:r>
          </a:p>
          <a:p>
            <a:endParaRPr lang="es-ES" dirty="0"/>
          </a:p>
        </p:txBody>
      </p:sp>
      <p:grpSp>
        <p:nvGrpSpPr>
          <p:cNvPr id="54" name="Group 20">
            <a:extLst>
              <a:ext uri="{FF2B5EF4-FFF2-40B4-BE49-F238E27FC236}">
                <a16:creationId xmlns:a16="http://schemas.microsoft.com/office/drawing/2014/main" id="{29A1DBA5-861B-4B16-A7FB-60D4669E3C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6656" y="4002955"/>
            <a:ext cx="409574" cy="325437"/>
            <a:chOff x="4665" y="1136"/>
            <a:chExt cx="258" cy="205"/>
          </a:xfrm>
          <a:solidFill>
            <a:schemeClr val="accent1"/>
          </a:solidFill>
        </p:grpSpPr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D1739C95-4AFA-40E7-B304-11A501435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5" y="1136"/>
              <a:ext cx="208" cy="191"/>
            </a:xfrm>
            <a:custGeom>
              <a:avLst/>
              <a:gdLst>
                <a:gd name="T0" fmla="*/ 130 w 248"/>
                <a:gd name="T1" fmla="*/ 203 h 227"/>
                <a:gd name="T2" fmla="*/ 130 w 248"/>
                <a:gd name="T3" fmla="*/ 43 h 227"/>
                <a:gd name="T4" fmla="*/ 237 w 248"/>
                <a:gd name="T5" fmla="*/ 11 h 227"/>
                <a:gd name="T6" fmla="*/ 237 w 248"/>
                <a:gd name="T7" fmla="*/ 94 h 227"/>
                <a:gd name="T8" fmla="*/ 248 w 248"/>
                <a:gd name="T9" fmla="*/ 94 h 227"/>
                <a:gd name="T10" fmla="*/ 248 w 248"/>
                <a:gd name="T11" fmla="*/ 5 h 227"/>
                <a:gd name="T12" fmla="*/ 243 w 248"/>
                <a:gd name="T13" fmla="*/ 0 h 227"/>
                <a:gd name="T14" fmla="*/ 124 w 248"/>
                <a:gd name="T15" fmla="*/ 30 h 227"/>
                <a:gd name="T16" fmla="*/ 5 w 248"/>
                <a:gd name="T17" fmla="*/ 0 h 227"/>
                <a:gd name="T18" fmla="*/ 0 w 248"/>
                <a:gd name="T19" fmla="*/ 5 h 227"/>
                <a:gd name="T20" fmla="*/ 0 w 248"/>
                <a:gd name="T21" fmla="*/ 183 h 227"/>
                <a:gd name="T22" fmla="*/ 5 w 248"/>
                <a:gd name="T23" fmla="*/ 189 h 227"/>
                <a:gd name="T24" fmla="*/ 119 w 248"/>
                <a:gd name="T25" fmla="*/ 221 h 227"/>
                <a:gd name="T26" fmla="*/ 124 w 248"/>
                <a:gd name="T27" fmla="*/ 227 h 227"/>
                <a:gd name="T28" fmla="*/ 130 w 248"/>
                <a:gd name="T29" fmla="*/ 221 h 227"/>
                <a:gd name="T30" fmla="*/ 155 w 248"/>
                <a:gd name="T31" fmla="*/ 202 h 227"/>
                <a:gd name="T32" fmla="*/ 155 w 248"/>
                <a:gd name="T33" fmla="*/ 191 h 227"/>
                <a:gd name="T34" fmla="*/ 130 w 248"/>
                <a:gd name="T35" fmla="*/ 203 h 227"/>
                <a:gd name="T36" fmla="*/ 119 w 248"/>
                <a:gd name="T37" fmla="*/ 203 h 227"/>
                <a:gd name="T38" fmla="*/ 11 w 248"/>
                <a:gd name="T39" fmla="*/ 178 h 227"/>
                <a:gd name="T40" fmla="*/ 11 w 248"/>
                <a:gd name="T41" fmla="*/ 11 h 227"/>
                <a:gd name="T42" fmla="*/ 119 w 248"/>
                <a:gd name="T43" fmla="*/ 43 h 227"/>
                <a:gd name="T44" fmla="*/ 119 w 248"/>
                <a:gd name="T45" fmla="*/ 20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7">
                  <a:moveTo>
                    <a:pt x="130" y="203"/>
                  </a:moveTo>
                  <a:cubicBezTo>
                    <a:pt x="130" y="43"/>
                    <a:pt x="130" y="43"/>
                    <a:pt x="130" y="43"/>
                  </a:cubicBezTo>
                  <a:cubicBezTo>
                    <a:pt x="130" y="29"/>
                    <a:pt x="176" y="12"/>
                    <a:pt x="237" y="11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48" y="2"/>
                    <a:pt x="246" y="0"/>
                    <a:pt x="243" y="0"/>
                  </a:cubicBezTo>
                  <a:cubicBezTo>
                    <a:pt x="192" y="0"/>
                    <a:pt x="141" y="11"/>
                    <a:pt x="124" y="30"/>
                  </a:cubicBezTo>
                  <a:cubicBezTo>
                    <a:pt x="108" y="11"/>
                    <a:pt x="56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9"/>
                    <a:pt x="5" y="189"/>
                  </a:cubicBezTo>
                  <a:cubicBezTo>
                    <a:pt x="69" y="189"/>
                    <a:pt x="119" y="206"/>
                    <a:pt x="119" y="221"/>
                  </a:cubicBezTo>
                  <a:cubicBezTo>
                    <a:pt x="119" y="224"/>
                    <a:pt x="121" y="227"/>
                    <a:pt x="124" y="227"/>
                  </a:cubicBezTo>
                  <a:cubicBezTo>
                    <a:pt x="127" y="227"/>
                    <a:pt x="130" y="224"/>
                    <a:pt x="130" y="221"/>
                  </a:cubicBezTo>
                  <a:cubicBezTo>
                    <a:pt x="130" y="215"/>
                    <a:pt x="139" y="208"/>
                    <a:pt x="155" y="202"/>
                  </a:cubicBezTo>
                  <a:cubicBezTo>
                    <a:pt x="155" y="191"/>
                    <a:pt x="155" y="191"/>
                    <a:pt x="155" y="191"/>
                  </a:cubicBezTo>
                  <a:cubicBezTo>
                    <a:pt x="144" y="194"/>
                    <a:pt x="136" y="198"/>
                    <a:pt x="130" y="203"/>
                  </a:cubicBezTo>
                  <a:close/>
                  <a:moveTo>
                    <a:pt x="119" y="203"/>
                  </a:moveTo>
                  <a:cubicBezTo>
                    <a:pt x="99" y="188"/>
                    <a:pt x="55" y="179"/>
                    <a:pt x="11" y="17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2" y="12"/>
                    <a:pt x="119" y="29"/>
                    <a:pt x="119" y="43"/>
                  </a:cubicBezTo>
                  <a:lnTo>
                    <a:pt x="119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595C4ED9-A416-421C-825F-7A6F9FB19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" y="1231"/>
              <a:ext cx="110" cy="110"/>
            </a:xfrm>
            <a:custGeom>
              <a:avLst/>
              <a:gdLst>
                <a:gd name="T0" fmla="*/ 119 w 131"/>
                <a:gd name="T1" fmla="*/ 71 h 130"/>
                <a:gd name="T2" fmla="*/ 119 w 131"/>
                <a:gd name="T3" fmla="*/ 59 h 130"/>
                <a:gd name="T4" fmla="*/ 130 w 131"/>
                <a:gd name="T5" fmla="*/ 47 h 130"/>
                <a:gd name="T6" fmla="*/ 110 w 131"/>
                <a:gd name="T7" fmla="*/ 16 h 130"/>
                <a:gd name="T8" fmla="*/ 97 w 131"/>
                <a:gd name="T9" fmla="*/ 22 h 130"/>
                <a:gd name="T10" fmla="*/ 87 w 131"/>
                <a:gd name="T11" fmla="*/ 6 h 130"/>
                <a:gd name="T12" fmla="*/ 49 w 131"/>
                <a:gd name="T13" fmla="*/ 0 h 130"/>
                <a:gd name="T14" fmla="*/ 44 w 131"/>
                <a:gd name="T15" fmla="*/ 16 h 130"/>
                <a:gd name="T16" fmla="*/ 25 w 131"/>
                <a:gd name="T17" fmla="*/ 17 h 130"/>
                <a:gd name="T18" fmla="*/ 1 w 131"/>
                <a:gd name="T19" fmla="*/ 47 h 130"/>
                <a:gd name="T20" fmla="*/ 12 w 131"/>
                <a:gd name="T21" fmla="*/ 59 h 130"/>
                <a:gd name="T22" fmla="*/ 12 w 131"/>
                <a:gd name="T23" fmla="*/ 71 h 130"/>
                <a:gd name="T24" fmla="*/ 1 w 131"/>
                <a:gd name="T25" fmla="*/ 79 h 130"/>
                <a:gd name="T26" fmla="*/ 17 w 131"/>
                <a:gd name="T27" fmla="*/ 112 h 130"/>
                <a:gd name="T28" fmla="*/ 33 w 131"/>
                <a:gd name="T29" fmla="*/ 109 h 130"/>
                <a:gd name="T30" fmla="*/ 44 w 131"/>
                <a:gd name="T31" fmla="*/ 124 h 130"/>
                <a:gd name="T32" fmla="*/ 82 w 131"/>
                <a:gd name="T33" fmla="*/ 130 h 130"/>
                <a:gd name="T34" fmla="*/ 87 w 131"/>
                <a:gd name="T35" fmla="*/ 114 h 130"/>
                <a:gd name="T36" fmla="*/ 106 w 131"/>
                <a:gd name="T37" fmla="*/ 113 h 130"/>
                <a:gd name="T38" fmla="*/ 113 w 131"/>
                <a:gd name="T39" fmla="*/ 112 h 130"/>
                <a:gd name="T40" fmla="*/ 128 w 131"/>
                <a:gd name="T41" fmla="*/ 76 h 130"/>
                <a:gd name="T42" fmla="*/ 100 w 131"/>
                <a:gd name="T43" fmla="*/ 97 h 130"/>
                <a:gd name="T44" fmla="*/ 80 w 131"/>
                <a:gd name="T45" fmla="*/ 106 h 130"/>
                <a:gd name="T46" fmla="*/ 76 w 131"/>
                <a:gd name="T47" fmla="*/ 119 h 130"/>
                <a:gd name="T48" fmla="*/ 55 w 131"/>
                <a:gd name="T49" fmla="*/ 111 h 130"/>
                <a:gd name="T50" fmla="*/ 37 w 131"/>
                <a:gd name="T51" fmla="*/ 98 h 130"/>
                <a:gd name="T52" fmla="*/ 24 w 131"/>
                <a:gd name="T53" fmla="*/ 101 h 130"/>
                <a:gd name="T54" fmla="*/ 20 w 131"/>
                <a:gd name="T55" fmla="*/ 79 h 130"/>
                <a:gd name="T56" fmla="*/ 22 w 131"/>
                <a:gd name="T57" fmla="*/ 65 h 130"/>
                <a:gd name="T58" fmla="*/ 20 w 131"/>
                <a:gd name="T59" fmla="*/ 52 h 130"/>
                <a:gd name="T60" fmla="*/ 24 w 131"/>
                <a:gd name="T61" fmla="*/ 29 h 130"/>
                <a:gd name="T62" fmla="*/ 37 w 131"/>
                <a:gd name="T63" fmla="*/ 32 h 130"/>
                <a:gd name="T64" fmla="*/ 55 w 131"/>
                <a:gd name="T65" fmla="*/ 19 h 130"/>
                <a:gd name="T66" fmla="*/ 76 w 131"/>
                <a:gd name="T67" fmla="*/ 11 h 130"/>
                <a:gd name="T68" fmla="*/ 80 w 131"/>
                <a:gd name="T69" fmla="*/ 24 h 130"/>
                <a:gd name="T70" fmla="*/ 100 w 131"/>
                <a:gd name="T71" fmla="*/ 33 h 130"/>
                <a:gd name="T72" fmla="*/ 117 w 131"/>
                <a:gd name="T73" fmla="*/ 47 h 130"/>
                <a:gd name="T74" fmla="*/ 108 w 131"/>
                <a:gd name="T75" fmla="*/ 57 h 130"/>
                <a:gd name="T76" fmla="*/ 108 w 131"/>
                <a:gd name="T77" fmla="*/ 73 h 130"/>
                <a:gd name="T78" fmla="*/ 118 w 131"/>
                <a:gd name="T79" fmla="*/ 8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" h="130">
                  <a:moveTo>
                    <a:pt x="128" y="76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119" y="69"/>
                    <a:pt x="119" y="67"/>
                    <a:pt x="119" y="65"/>
                  </a:cubicBezTo>
                  <a:cubicBezTo>
                    <a:pt x="119" y="63"/>
                    <a:pt x="119" y="61"/>
                    <a:pt x="119" y="59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30" y="53"/>
                    <a:pt x="131" y="49"/>
                    <a:pt x="130" y="4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7"/>
                    <a:pt x="111" y="17"/>
                    <a:pt x="110" y="16"/>
                  </a:cubicBezTo>
                  <a:cubicBezTo>
                    <a:pt x="109" y="16"/>
                    <a:pt x="107" y="16"/>
                    <a:pt x="106" y="17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4" y="19"/>
                    <a:pt x="91" y="17"/>
                    <a:pt x="87" y="1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3"/>
                    <a:pt x="85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4" y="3"/>
                    <a:pt x="44" y="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7"/>
                    <a:pt x="37" y="19"/>
                    <a:pt x="33" y="2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2" y="15"/>
                    <a:pt x="19" y="16"/>
                    <a:pt x="17" y="19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61"/>
                    <a:pt x="11" y="63"/>
                    <a:pt x="11" y="65"/>
                  </a:cubicBezTo>
                  <a:cubicBezTo>
                    <a:pt x="11" y="67"/>
                    <a:pt x="11" y="69"/>
                    <a:pt x="12" y="71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7"/>
                    <a:pt x="1" y="78"/>
                    <a:pt x="1" y="79"/>
                  </a:cubicBezTo>
                  <a:cubicBezTo>
                    <a:pt x="0" y="81"/>
                    <a:pt x="0" y="82"/>
                    <a:pt x="1" y="83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9" y="114"/>
                    <a:pt x="22" y="115"/>
                    <a:pt x="25" y="113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7" y="111"/>
                    <a:pt x="41" y="113"/>
                    <a:pt x="44" y="11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7"/>
                    <a:pt x="46" y="130"/>
                    <a:pt x="49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5" y="130"/>
                    <a:pt x="87" y="127"/>
                    <a:pt x="87" y="12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1" y="113"/>
                    <a:pt x="94" y="111"/>
                    <a:pt x="97" y="109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4"/>
                    <a:pt x="109" y="114"/>
                    <a:pt x="110" y="114"/>
                  </a:cubicBezTo>
                  <a:cubicBezTo>
                    <a:pt x="111" y="114"/>
                    <a:pt x="113" y="113"/>
                    <a:pt x="113" y="112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1" y="81"/>
                    <a:pt x="130" y="78"/>
                    <a:pt x="128" y="76"/>
                  </a:cubicBezTo>
                  <a:close/>
                  <a:moveTo>
                    <a:pt x="107" y="101"/>
                  </a:moveTo>
                  <a:cubicBezTo>
                    <a:pt x="100" y="97"/>
                    <a:pt x="100" y="97"/>
                    <a:pt x="100" y="97"/>
                  </a:cubicBezTo>
                  <a:cubicBezTo>
                    <a:pt x="98" y="96"/>
                    <a:pt x="95" y="96"/>
                    <a:pt x="93" y="98"/>
                  </a:cubicBezTo>
                  <a:cubicBezTo>
                    <a:pt x="90" y="101"/>
                    <a:pt x="85" y="104"/>
                    <a:pt x="80" y="106"/>
                  </a:cubicBezTo>
                  <a:cubicBezTo>
                    <a:pt x="78" y="107"/>
                    <a:pt x="76" y="109"/>
                    <a:pt x="76" y="111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09"/>
                    <a:pt x="53" y="107"/>
                    <a:pt x="51" y="106"/>
                  </a:cubicBezTo>
                  <a:cubicBezTo>
                    <a:pt x="46" y="104"/>
                    <a:pt x="41" y="101"/>
                    <a:pt x="37" y="98"/>
                  </a:cubicBezTo>
                  <a:cubicBezTo>
                    <a:pt x="36" y="96"/>
                    <a:pt x="33" y="96"/>
                    <a:pt x="31" y="97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2" y="77"/>
                    <a:pt x="23" y="75"/>
                    <a:pt x="23" y="73"/>
                  </a:cubicBezTo>
                  <a:cubicBezTo>
                    <a:pt x="22" y="70"/>
                    <a:pt x="22" y="68"/>
                    <a:pt x="22" y="65"/>
                  </a:cubicBezTo>
                  <a:cubicBezTo>
                    <a:pt x="22" y="63"/>
                    <a:pt x="22" y="60"/>
                    <a:pt x="23" y="57"/>
                  </a:cubicBezTo>
                  <a:cubicBezTo>
                    <a:pt x="23" y="55"/>
                    <a:pt x="22" y="53"/>
                    <a:pt x="20" y="52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3" y="34"/>
                    <a:pt x="36" y="34"/>
                    <a:pt x="37" y="32"/>
                  </a:cubicBezTo>
                  <a:cubicBezTo>
                    <a:pt x="41" y="29"/>
                    <a:pt x="46" y="26"/>
                    <a:pt x="51" y="24"/>
                  </a:cubicBezTo>
                  <a:cubicBezTo>
                    <a:pt x="53" y="24"/>
                    <a:pt x="55" y="22"/>
                    <a:pt x="55" y="19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2"/>
                    <a:pt x="78" y="24"/>
                    <a:pt x="80" y="24"/>
                  </a:cubicBezTo>
                  <a:cubicBezTo>
                    <a:pt x="85" y="26"/>
                    <a:pt x="90" y="29"/>
                    <a:pt x="93" y="32"/>
                  </a:cubicBezTo>
                  <a:cubicBezTo>
                    <a:pt x="95" y="34"/>
                    <a:pt x="98" y="34"/>
                    <a:pt x="100" y="33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8" y="53"/>
                    <a:pt x="107" y="55"/>
                    <a:pt x="108" y="57"/>
                  </a:cubicBezTo>
                  <a:cubicBezTo>
                    <a:pt x="108" y="60"/>
                    <a:pt x="109" y="63"/>
                    <a:pt x="109" y="65"/>
                  </a:cubicBezTo>
                  <a:cubicBezTo>
                    <a:pt x="109" y="68"/>
                    <a:pt x="108" y="70"/>
                    <a:pt x="108" y="73"/>
                  </a:cubicBezTo>
                  <a:cubicBezTo>
                    <a:pt x="107" y="75"/>
                    <a:pt x="108" y="77"/>
                    <a:pt x="110" y="79"/>
                  </a:cubicBezTo>
                  <a:cubicBezTo>
                    <a:pt x="118" y="83"/>
                    <a:pt x="118" y="83"/>
                    <a:pt x="118" y="83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2159D42-997E-40F0-9C47-0FB1D5990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5" y="1263"/>
              <a:ext cx="45" cy="4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27 w 54"/>
                <a:gd name="T11" fmla="*/ 43 h 54"/>
                <a:gd name="T12" fmla="*/ 11 w 54"/>
                <a:gd name="T13" fmla="*/ 27 h 54"/>
                <a:gd name="T14" fmla="*/ 27 w 54"/>
                <a:gd name="T15" fmla="*/ 11 h 54"/>
                <a:gd name="T16" fmla="*/ 44 w 54"/>
                <a:gd name="T17" fmla="*/ 27 h 54"/>
                <a:gd name="T18" fmla="*/ 27 w 54"/>
                <a:gd name="T19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43"/>
                  </a:moveTo>
                  <a:cubicBezTo>
                    <a:pt x="18" y="43"/>
                    <a:pt x="11" y="36"/>
                    <a:pt x="11" y="27"/>
                  </a:cubicBezTo>
                  <a:cubicBezTo>
                    <a:pt x="11" y="18"/>
                    <a:pt x="18" y="11"/>
                    <a:pt x="27" y="11"/>
                  </a:cubicBezTo>
                  <a:cubicBezTo>
                    <a:pt x="36" y="11"/>
                    <a:pt x="44" y="18"/>
                    <a:pt x="44" y="27"/>
                  </a:cubicBezTo>
                  <a:cubicBezTo>
                    <a:pt x="44" y="36"/>
                    <a:pt x="36" y="43"/>
                    <a:pt x="2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" name="Group 7">
            <a:extLst>
              <a:ext uri="{FF2B5EF4-FFF2-40B4-BE49-F238E27FC236}">
                <a16:creationId xmlns:a16="http://schemas.microsoft.com/office/drawing/2014/main" id="{ADEFECB9-EC4C-4463-A214-E941A9DF8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54674" y="2277696"/>
            <a:ext cx="392112" cy="392112"/>
            <a:chOff x="1565" y="1068"/>
            <a:chExt cx="247" cy="247"/>
          </a:xfrm>
          <a:solidFill>
            <a:schemeClr val="accent1"/>
          </a:solidFill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D77FCD3-0027-4F1C-B929-69144A0D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099"/>
              <a:ext cx="123" cy="10"/>
            </a:xfrm>
            <a:custGeom>
              <a:avLst/>
              <a:gdLst>
                <a:gd name="T0" fmla="*/ 138 w 144"/>
                <a:gd name="T1" fmla="*/ 12 h 12"/>
                <a:gd name="T2" fmla="*/ 6 w 144"/>
                <a:gd name="T3" fmla="*/ 12 h 12"/>
                <a:gd name="T4" fmla="*/ 0 w 144"/>
                <a:gd name="T5" fmla="*/ 6 h 12"/>
                <a:gd name="T6" fmla="*/ 6 w 144"/>
                <a:gd name="T7" fmla="*/ 0 h 12"/>
                <a:gd name="T8" fmla="*/ 138 w 144"/>
                <a:gd name="T9" fmla="*/ 0 h 12"/>
                <a:gd name="T10" fmla="*/ 144 w 144"/>
                <a:gd name="T11" fmla="*/ 6 h 12"/>
                <a:gd name="T12" fmla="*/ 138 w 1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">
                  <a:moveTo>
                    <a:pt x="1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3"/>
                    <a:pt x="144" y="6"/>
                  </a:cubicBezTo>
                  <a:cubicBezTo>
                    <a:pt x="144" y="10"/>
                    <a:pt x="141" y="12"/>
                    <a:pt x="1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454AB747-9A79-4F4A-9F34-1D1C0CF052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6" y="1130"/>
              <a:ext cx="62" cy="72"/>
            </a:xfrm>
            <a:custGeom>
              <a:avLst/>
              <a:gdLst>
                <a:gd name="T0" fmla="*/ 66 w 72"/>
                <a:gd name="T1" fmla="*/ 84 h 84"/>
                <a:gd name="T2" fmla="*/ 6 w 72"/>
                <a:gd name="T3" fmla="*/ 84 h 84"/>
                <a:gd name="T4" fmla="*/ 0 w 72"/>
                <a:gd name="T5" fmla="*/ 78 h 84"/>
                <a:gd name="T6" fmla="*/ 0 w 72"/>
                <a:gd name="T7" fmla="*/ 6 h 84"/>
                <a:gd name="T8" fmla="*/ 6 w 72"/>
                <a:gd name="T9" fmla="*/ 0 h 84"/>
                <a:gd name="T10" fmla="*/ 66 w 72"/>
                <a:gd name="T11" fmla="*/ 0 h 84"/>
                <a:gd name="T12" fmla="*/ 72 w 72"/>
                <a:gd name="T13" fmla="*/ 6 h 84"/>
                <a:gd name="T14" fmla="*/ 72 w 72"/>
                <a:gd name="T15" fmla="*/ 78 h 84"/>
                <a:gd name="T16" fmla="*/ 66 w 72"/>
                <a:gd name="T17" fmla="*/ 84 h 84"/>
                <a:gd name="T18" fmla="*/ 12 w 72"/>
                <a:gd name="T19" fmla="*/ 72 h 84"/>
                <a:gd name="T20" fmla="*/ 60 w 72"/>
                <a:gd name="T21" fmla="*/ 72 h 84"/>
                <a:gd name="T22" fmla="*/ 60 w 72"/>
                <a:gd name="T23" fmla="*/ 12 h 84"/>
                <a:gd name="T24" fmla="*/ 12 w 72"/>
                <a:gd name="T25" fmla="*/ 12 h 84"/>
                <a:gd name="T26" fmla="*/ 12 w 72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84">
                  <a:moveTo>
                    <a:pt x="66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82"/>
                    <a:pt x="69" y="84"/>
                    <a:pt x="66" y="84"/>
                  </a:cubicBezTo>
                  <a:close/>
                  <a:moveTo>
                    <a:pt x="12" y="72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E3A1B5C-960F-47A3-AAF1-F8F522FBE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1150"/>
              <a:ext cx="41" cy="11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D17669AB-C205-4271-9A66-0A84A90C8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1171"/>
              <a:ext cx="51" cy="10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14397591-3833-4AD6-B0D0-6D779AD45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1192"/>
              <a:ext cx="51" cy="10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2052719A-2595-421D-9BE8-FCE16D846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212"/>
              <a:ext cx="123" cy="10"/>
            </a:xfrm>
            <a:custGeom>
              <a:avLst/>
              <a:gdLst>
                <a:gd name="T0" fmla="*/ 138 w 144"/>
                <a:gd name="T1" fmla="*/ 12 h 12"/>
                <a:gd name="T2" fmla="*/ 6 w 144"/>
                <a:gd name="T3" fmla="*/ 12 h 12"/>
                <a:gd name="T4" fmla="*/ 0 w 144"/>
                <a:gd name="T5" fmla="*/ 6 h 12"/>
                <a:gd name="T6" fmla="*/ 6 w 144"/>
                <a:gd name="T7" fmla="*/ 0 h 12"/>
                <a:gd name="T8" fmla="*/ 138 w 144"/>
                <a:gd name="T9" fmla="*/ 0 h 12"/>
                <a:gd name="T10" fmla="*/ 144 w 144"/>
                <a:gd name="T11" fmla="*/ 6 h 12"/>
                <a:gd name="T12" fmla="*/ 138 w 1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">
                  <a:moveTo>
                    <a:pt x="1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3"/>
                    <a:pt x="144" y="6"/>
                  </a:cubicBezTo>
                  <a:cubicBezTo>
                    <a:pt x="144" y="10"/>
                    <a:pt x="141" y="12"/>
                    <a:pt x="1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319B7448-F770-46E2-A587-5BC6B1F12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233"/>
              <a:ext cx="123" cy="10"/>
            </a:xfrm>
            <a:custGeom>
              <a:avLst/>
              <a:gdLst>
                <a:gd name="T0" fmla="*/ 138 w 144"/>
                <a:gd name="T1" fmla="*/ 12 h 12"/>
                <a:gd name="T2" fmla="*/ 6 w 144"/>
                <a:gd name="T3" fmla="*/ 12 h 12"/>
                <a:gd name="T4" fmla="*/ 0 w 144"/>
                <a:gd name="T5" fmla="*/ 6 h 12"/>
                <a:gd name="T6" fmla="*/ 6 w 144"/>
                <a:gd name="T7" fmla="*/ 0 h 12"/>
                <a:gd name="T8" fmla="*/ 138 w 144"/>
                <a:gd name="T9" fmla="*/ 0 h 12"/>
                <a:gd name="T10" fmla="*/ 144 w 144"/>
                <a:gd name="T11" fmla="*/ 6 h 12"/>
                <a:gd name="T12" fmla="*/ 138 w 1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">
                  <a:moveTo>
                    <a:pt x="1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3"/>
                    <a:pt x="144" y="6"/>
                  </a:cubicBezTo>
                  <a:cubicBezTo>
                    <a:pt x="144" y="10"/>
                    <a:pt x="141" y="12"/>
                    <a:pt x="1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4E9BC7B0-7C01-4D18-B58D-28299A96F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253"/>
              <a:ext cx="123" cy="10"/>
            </a:xfrm>
            <a:custGeom>
              <a:avLst/>
              <a:gdLst>
                <a:gd name="T0" fmla="*/ 138 w 144"/>
                <a:gd name="T1" fmla="*/ 12 h 12"/>
                <a:gd name="T2" fmla="*/ 6 w 144"/>
                <a:gd name="T3" fmla="*/ 12 h 12"/>
                <a:gd name="T4" fmla="*/ 0 w 144"/>
                <a:gd name="T5" fmla="*/ 6 h 12"/>
                <a:gd name="T6" fmla="*/ 6 w 144"/>
                <a:gd name="T7" fmla="*/ 0 h 12"/>
                <a:gd name="T8" fmla="*/ 138 w 144"/>
                <a:gd name="T9" fmla="*/ 0 h 12"/>
                <a:gd name="T10" fmla="*/ 144 w 144"/>
                <a:gd name="T11" fmla="*/ 6 h 12"/>
                <a:gd name="T12" fmla="*/ 138 w 1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">
                  <a:moveTo>
                    <a:pt x="1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3"/>
                    <a:pt x="144" y="6"/>
                  </a:cubicBezTo>
                  <a:cubicBezTo>
                    <a:pt x="144" y="10"/>
                    <a:pt x="141" y="12"/>
                    <a:pt x="1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1173A3A1-63BC-4B82-A299-07F174DCEC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0" y="1084"/>
              <a:ext cx="51" cy="210"/>
            </a:xfrm>
            <a:custGeom>
              <a:avLst/>
              <a:gdLst>
                <a:gd name="T0" fmla="*/ 42 w 60"/>
                <a:gd name="T1" fmla="*/ 246 h 246"/>
                <a:gd name="T2" fmla="*/ 24 w 60"/>
                <a:gd name="T3" fmla="*/ 228 h 246"/>
                <a:gd name="T4" fmla="*/ 24 w 60"/>
                <a:gd name="T5" fmla="*/ 12 h 246"/>
                <a:gd name="T6" fmla="*/ 12 w 60"/>
                <a:gd name="T7" fmla="*/ 12 h 246"/>
                <a:gd name="T8" fmla="*/ 12 w 60"/>
                <a:gd name="T9" fmla="*/ 30 h 246"/>
                <a:gd name="T10" fmla="*/ 6 w 60"/>
                <a:gd name="T11" fmla="*/ 36 h 246"/>
                <a:gd name="T12" fmla="*/ 0 w 60"/>
                <a:gd name="T13" fmla="*/ 30 h 246"/>
                <a:gd name="T14" fmla="*/ 0 w 60"/>
                <a:gd name="T15" fmla="*/ 6 h 246"/>
                <a:gd name="T16" fmla="*/ 6 w 60"/>
                <a:gd name="T17" fmla="*/ 0 h 246"/>
                <a:gd name="T18" fmla="*/ 30 w 60"/>
                <a:gd name="T19" fmla="*/ 0 h 246"/>
                <a:gd name="T20" fmla="*/ 36 w 60"/>
                <a:gd name="T21" fmla="*/ 6 h 246"/>
                <a:gd name="T22" fmla="*/ 36 w 60"/>
                <a:gd name="T23" fmla="*/ 42 h 246"/>
                <a:gd name="T24" fmla="*/ 54 w 60"/>
                <a:gd name="T25" fmla="*/ 42 h 246"/>
                <a:gd name="T26" fmla="*/ 60 w 60"/>
                <a:gd name="T27" fmla="*/ 48 h 246"/>
                <a:gd name="T28" fmla="*/ 60 w 60"/>
                <a:gd name="T29" fmla="*/ 228 h 246"/>
                <a:gd name="T30" fmla="*/ 42 w 60"/>
                <a:gd name="T31" fmla="*/ 246 h 246"/>
                <a:gd name="T32" fmla="*/ 36 w 60"/>
                <a:gd name="T33" fmla="*/ 54 h 246"/>
                <a:gd name="T34" fmla="*/ 36 w 60"/>
                <a:gd name="T35" fmla="*/ 228 h 246"/>
                <a:gd name="T36" fmla="*/ 42 w 60"/>
                <a:gd name="T37" fmla="*/ 234 h 246"/>
                <a:gd name="T38" fmla="*/ 48 w 60"/>
                <a:gd name="T39" fmla="*/ 228 h 246"/>
                <a:gd name="T40" fmla="*/ 48 w 60"/>
                <a:gd name="T41" fmla="*/ 54 h 246"/>
                <a:gd name="T42" fmla="*/ 36 w 60"/>
                <a:gd name="T43" fmla="*/ 5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246">
                  <a:moveTo>
                    <a:pt x="42" y="246"/>
                  </a:moveTo>
                  <a:cubicBezTo>
                    <a:pt x="32" y="246"/>
                    <a:pt x="24" y="238"/>
                    <a:pt x="24" y="2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7" y="42"/>
                    <a:pt x="60" y="45"/>
                    <a:pt x="60" y="48"/>
                  </a:cubicBezTo>
                  <a:cubicBezTo>
                    <a:pt x="60" y="228"/>
                    <a:pt x="60" y="228"/>
                    <a:pt x="60" y="228"/>
                  </a:cubicBezTo>
                  <a:cubicBezTo>
                    <a:pt x="60" y="238"/>
                    <a:pt x="52" y="246"/>
                    <a:pt x="42" y="246"/>
                  </a:cubicBezTo>
                  <a:close/>
                  <a:moveTo>
                    <a:pt x="36" y="54"/>
                  </a:moveTo>
                  <a:cubicBezTo>
                    <a:pt x="36" y="228"/>
                    <a:pt x="36" y="228"/>
                    <a:pt x="36" y="228"/>
                  </a:cubicBezTo>
                  <a:cubicBezTo>
                    <a:pt x="36" y="232"/>
                    <a:pt x="39" y="234"/>
                    <a:pt x="42" y="234"/>
                  </a:cubicBezTo>
                  <a:cubicBezTo>
                    <a:pt x="45" y="234"/>
                    <a:pt x="48" y="232"/>
                    <a:pt x="48" y="228"/>
                  </a:cubicBezTo>
                  <a:cubicBezTo>
                    <a:pt x="48" y="54"/>
                    <a:pt x="48" y="54"/>
                    <a:pt x="48" y="54"/>
                  </a:cubicBezTo>
                  <a:lnTo>
                    <a:pt x="3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C868727-67C3-4A5C-93F1-CB4A72619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5" y="1068"/>
              <a:ext cx="247" cy="247"/>
            </a:xfrm>
            <a:custGeom>
              <a:avLst/>
              <a:gdLst>
                <a:gd name="T0" fmla="*/ 246 w 288"/>
                <a:gd name="T1" fmla="*/ 288 h 288"/>
                <a:gd name="T2" fmla="*/ 42 w 288"/>
                <a:gd name="T3" fmla="*/ 288 h 288"/>
                <a:gd name="T4" fmla="*/ 0 w 288"/>
                <a:gd name="T5" fmla="*/ 246 h 288"/>
                <a:gd name="T6" fmla="*/ 0 w 288"/>
                <a:gd name="T7" fmla="*/ 6 h 288"/>
                <a:gd name="T8" fmla="*/ 6 w 288"/>
                <a:gd name="T9" fmla="*/ 0 h 288"/>
                <a:gd name="T10" fmla="*/ 210 w 288"/>
                <a:gd name="T11" fmla="*/ 0 h 288"/>
                <a:gd name="T12" fmla="*/ 216 w 288"/>
                <a:gd name="T13" fmla="*/ 6 h 288"/>
                <a:gd name="T14" fmla="*/ 216 w 288"/>
                <a:gd name="T15" fmla="*/ 246 h 288"/>
                <a:gd name="T16" fmla="*/ 246 w 288"/>
                <a:gd name="T17" fmla="*/ 276 h 288"/>
                <a:gd name="T18" fmla="*/ 276 w 288"/>
                <a:gd name="T19" fmla="*/ 246 h 288"/>
                <a:gd name="T20" fmla="*/ 276 w 288"/>
                <a:gd name="T21" fmla="*/ 48 h 288"/>
                <a:gd name="T22" fmla="*/ 234 w 288"/>
                <a:gd name="T23" fmla="*/ 48 h 288"/>
                <a:gd name="T24" fmla="*/ 228 w 288"/>
                <a:gd name="T25" fmla="*/ 42 h 288"/>
                <a:gd name="T26" fmla="*/ 234 w 288"/>
                <a:gd name="T27" fmla="*/ 36 h 288"/>
                <a:gd name="T28" fmla="*/ 282 w 288"/>
                <a:gd name="T29" fmla="*/ 36 h 288"/>
                <a:gd name="T30" fmla="*/ 288 w 288"/>
                <a:gd name="T31" fmla="*/ 42 h 288"/>
                <a:gd name="T32" fmla="*/ 288 w 288"/>
                <a:gd name="T33" fmla="*/ 246 h 288"/>
                <a:gd name="T34" fmla="*/ 246 w 288"/>
                <a:gd name="T35" fmla="*/ 288 h 288"/>
                <a:gd name="T36" fmla="*/ 12 w 288"/>
                <a:gd name="T37" fmla="*/ 12 h 288"/>
                <a:gd name="T38" fmla="*/ 12 w 288"/>
                <a:gd name="T39" fmla="*/ 246 h 288"/>
                <a:gd name="T40" fmla="*/ 42 w 288"/>
                <a:gd name="T41" fmla="*/ 276 h 288"/>
                <a:gd name="T42" fmla="*/ 217 w 288"/>
                <a:gd name="T43" fmla="*/ 276 h 288"/>
                <a:gd name="T44" fmla="*/ 204 w 288"/>
                <a:gd name="T45" fmla="*/ 246 h 288"/>
                <a:gd name="T46" fmla="*/ 204 w 288"/>
                <a:gd name="T47" fmla="*/ 12 h 288"/>
                <a:gd name="T48" fmla="*/ 12 w 288"/>
                <a:gd name="T4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8">
                  <a:moveTo>
                    <a:pt x="246" y="288"/>
                  </a:moveTo>
                  <a:cubicBezTo>
                    <a:pt x="42" y="288"/>
                    <a:pt x="42" y="288"/>
                    <a:pt x="42" y="288"/>
                  </a:cubicBezTo>
                  <a:cubicBezTo>
                    <a:pt x="19" y="288"/>
                    <a:pt x="0" y="269"/>
                    <a:pt x="0" y="2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3" y="0"/>
                    <a:pt x="216" y="3"/>
                    <a:pt x="216" y="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263"/>
                    <a:pt x="229" y="276"/>
                    <a:pt x="246" y="276"/>
                  </a:cubicBezTo>
                  <a:cubicBezTo>
                    <a:pt x="263" y="276"/>
                    <a:pt x="276" y="263"/>
                    <a:pt x="276" y="246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34" y="48"/>
                    <a:pt x="234" y="48"/>
                    <a:pt x="234" y="48"/>
                  </a:cubicBezTo>
                  <a:cubicBezTo>
                    <a:pt x="231" y="48"/>
                    <a:pt x="228" y="46"/>
                    <a:pt x="228" y="42"/>
                  </a:cubicBezTo>
                  <a:cubicBezTo>
                    <a:pt x="228" y="39"/>
                    <a:pt x="231" y="36"/>
                    <a:pt x="234" y="36"/>
                  </a:cubicBezTo>
                  <a:cubicBezTo>
                    <a:pt x="282" y="36"/>
                    <a:pt x="282" y="36"/>
                    <a:pt x="282" y="36"/>
                  </a:cubicBezTo>
                  <a:cubicBezTo>
                    <a:pt x="285" y="36"/>
                    <a:pt x="288" y="39"/>
                    <a:pt x="288" y="42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88" y="269"/>
                    <a:pt x="269" y="288"/>
                    <a:pt x="246" y="288"/>
                  </a:cubicBezTo>
                  <a:close/>
                  <a:moveTo>
                    <a:pt x="12" y="12"/>
                  </a:moveTo>
                  <a:cubicBezTo>
                    <a:pt x="12" y="246"/>
                    <a:pt x="12" y="246"/>
                    <a:pt x="12" y="246"/>
                  </a:cubicBezTo>
                  <a:cubicBezTo>
                    <a:pt x="12" y="263"/>
                    <a:pt x="25" y="276"/>
                    <a:pt x="42" y="276"/>
                  </a:cubicBezTo>
                  <a:cubicBezTo>
                    <a:pt x="217" y="276"/>
                    <a:pt x="217" y="276"/>
                    <a:pt x="217" y="276"/>
                  </a:cubicBezTo>
                  <a:cubicBezTo>
                    <a:pt x="209" y="269"/>
                    <a:pt x="204" y="258"/>
                    <a:pt x="204" y="246"/>
                  </a:cubicBezTo>
                  <a:cubicBezTo>
                    <a:pt x="204" y="12"/>
                    <a:pt x="204" y="12"/>
                    <a:pt x="20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A95364E-EF52-408A-995D-250050473E43}"/>
              </a:ext>
            </a:extLst>
          </p:cNvPr>
          <p:cNvSpPr txBox="1"/>
          <p:nvPr/>
        </p:nvSpPr>
        <p:spPr>
          <a:xfrm>
            <a:off x="6096000" y="2351351"/>
            <a:ext cx="2827658" cy="34616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00" b="1" dirty="0">
                <a:solidFill>
                  <a:srgbClr val="000000"/>
                </a:solidFill>
                <a:latin typeface="Arial Black"/>
              </a:rPr>
              <a:t>EXPERIENCIA </a:t>
            </a:r>
            <a:br>
              <a:rPr lang="es-AR" sz="1400" b="1" dirty="0">
                <a:solidFill>
                  <a:srgbClr val="000000"/>
                </a:solidFill>
                <a:latin typeface="Arial Black"/>
              </a:rPr>
            </a:br>
            <a:r>
              <a:rPr lang="es-AR" sz="1400" b="1" dirty="0">
                <a:solidFill>
                  <a:srgbClr val="000000"/>
                </a:solidFill>
                <a:latin typeface="Arial Black"/>
              </a:rPr>
              <a:t>LABORAL</a:t>
            </a:r>
            <a:endParaRPr kumimoji="0" lang="es-A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E1A0B3F-FE95-4405-8B25-F8801496AA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56" y="2275790"/>
            <a:ext cx="4702739" cy="11532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s-AR" sz="1400" dirty="0">
                <a:cs typeface="Arial"/>
              </a:rPr>
              <a:t>Actualmente, trabajo desarrollando aplicaciones web y mobile en Accenture.</a:t>
            </a:r>
          </a:p>
          <a:p>
            <a:r>
              <a:rPr lang="es-ES" sz="1400" dirty="0">
                <a:cs typeface="Arial"/>
              </a:rPr>
              <a:t>Estoy cursando el segundo año de ingeniería informática en la Universidad de Buenos Aires.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7A20BB-7476-4AFC-B9F4-F3D5A9C103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6656" y="4384675"/>
            <a:ext cx="4603261" cy="2314685"/>
          </a:xfrm>
        </p:spPr>
        <p:txBody>
          <a:bodyPr vert="horz" lIns="0" tIns="0" rIns="0" bIns="0" numCol="2" rtlCol="0" anchor="t">
            <a:noAutofit/>
          </a:bodyPr>
          <a:lstStyle/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Java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Spring Boot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C++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C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JavaScript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HTML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CSS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React 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Angular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Vue.js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Bootstrap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MySQL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GIT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Certificate in Advanced English – Cambridge</a:t>
            </a:r>
          </a:p>
          <a:p>
            <a:pPr marL="215900" lvl="1" indent="-215900"/>
            <a:r>
              <a:rPr lang="en-US" sz="1200" dirty="0">
                <a:cs typeface="Calibri" panose="020F0502020204030204" pitchFamily="34" charset="0"/>
              </a:rPr>
              <a:t>Java </a:t>
            </a:r>
            <a:r>
              <a:rPr lang="en-US" sz="1200" dirty="0" err="1">
                <a:cs typeface="Calibri" panose="020F0502020204030204" pitchFamily="34" charset="0"/>
              </a:rPr>
              <a:t>Accademy</a:t>
            </a:r>
            <a:r>
              <a:rPr lang="en-US" sz="1200" dirty="0">
                <a:cs typeface="Calibri" panose="020F0502020204030204" pitchFamily="34" charset="0"/>
              </a:rPr>
              <a:t> - </a:t>
            </a:r>
            <a:r>
              <a:rPr lang="en-US" sz="1200" dirty="0" err="1">
                <a:cs typeface="Calibri" panose="020F0502020204030204" pitchFamily="34" charset="0"/>
              </a:rPr>
              <a:t>MindHub</a:t>
            </a:r>
            <a:endParaRPr lang="en-US" sz="1200" dirty="0"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E49D4-01F3-4DA0-8925-8D89492F5489}"/>
              </a:ext>
            </a:extLst>
          </p:cNvPr>
          <p:cNvCxnSpPr>
            <a:cxnSpLocks/>
          </p:cNvCxnSpPr>
          <p:nvPr/>
        </p:nvCxnSpPr>
        <p:spPr>
          <a:xfrm>
            <a:off x="5511822" y="2275790"/>
            <a:ext cx="0" cy="142113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BB09B6-C697-4F4D-A82F-6BA483E61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s-AR" dirty="0">
                <a:solidFill>
                  <a:srgbClr val="FF0000"/>
                </a:solidFill>
                <a:latin typeface="Arial Black"/>
                <a:cs typeface="Arial"/>
              </a:rPr>
              <a:t>Desarrollador Web &amp; Mobile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6A5F65-797C-4A3E-9ECA-1976C5FBD4A3}"/>
              </a:ext>
            </a:extLst>
          </p:cNvPr>
          <p:cNvSpPr txBox="1"/>
          <p:nvPr/>
        </p:nvSpPr>
        <p:spPr>
          <a:xfrm>
            <a:off x="1164738" y="4009935"/>
            <a:ext cx="4115181" cy="34616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CONOCIMIENTOS y CERTIFICACIONES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1CB3C-7B8C-4F69-82D0-5C084CC9F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9"/>
          <a:stretch/>
        </p:blipFill>
        <p:spPr>
          <a:xfrm>
            <a:off x="841755" y="397514"/>
            <a:ext cx="1330878" cy="17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78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ail Master">
  <a:themeElements>
    <a:clrScheme name="Accenture Consulting 2018">
      <a:dk1>
        <a:srgbClr val="000000"/>
      </a:dk1>
      <a:lt1>
        <a:srgbClr val="FFFFFF"/>
      </a:lt1>
      <a:dk2>
        <a:srgbClr val="919191"/>
      </a:dk2>
      <a:lt2>
        <a:srgbClr val="F2F2F2"/>
      </a:lt2>
      <a:accent1>
        <a:srgbClr val="A100FF"/>
      </a:accent1>
      <a:accent2>
        <a:srgbClr val="7500C0"/>
      </a:accent2>
      <a:accent3>
        <a:srgbClr val="460073"/>
      </a:accent3>
      <a:accent4>
        <a:srgbClr val="BEBEBE"/>
      </a:accent4>
      <a:accent5>
        <a:srgbClr val="969696"/>
      </a:accent5>
      <a:accent6>
        <a:srgbClr val="5A5A5A"/>
      </a:accent6>
      <a:hlink>
        <a:srgbClr val="3F3F3F"/>
      </a:hlink>
      <a:folHlink>
        <a:srgbClr val="7500C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bg1"/>
          </a:solidFill>
          <a:prstDash val="dot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1E7A49ABD2D342A55925CEA76DD5B6" ma:contentTypeVersion="2" ma:contentTypeDescription="Create a new document." ma:contentTypeScope="" ma:versionID="d0197ea9922468bcad695915759ba711">
  <xsd:schema xmlns:xsd="http://www.w3.org/2001/XMLSchema" xmlns:xs="http://www.w3.org/2001/XMLSchema" xmlns:p="http://schemas.microsoft.com/office/2006/metadata/properties" xmlns:ns2="bb32b41a-5fe7-4ee2-be7f-a8ca84fc36e7" targetNamespace="http://schemas.microsoft.com/office/2006/metadata/properties" ma:root="true" ma:fieldsID="f1719bbd4fc292c7d5fd040eea333a86" ns2:_="">
    <xsd:import namespace="bb32b41a-5fe7-4ee2-be7f-a8ca84fc3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2b41a-5fe7-4ee2-be7f-a8ca84fc3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7E986A-BE36-4A4A-8E4C-86B2794A42AC}">
  <ds:schemaRefs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bb32b41a-5fe7-4ee2-be7f-a8ca84fc36e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F73917-A63F-4E84-91B5-8251B6E906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DC151F-B3D0-4ACD-81EC-AB40C6BE0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32b41a-5fe7-4ee2-be7f-a8ca84fc36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117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Retail Master</vt:lpstr>
      <vt:lpstr>Martín Alejo kalistenco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CURRÍCULUM DETALLADO</dc:title>
  <dc:creator>DAlessandro, Paula A.</dc:creator>
  <cp:lastModifiedBy>Kalistenco, Martín A.</cp:lastModifiedBy>
  <cp:revision>19</cp:revision>
  <dcterms:created xsi:type="dcterms:W3CDTF">2019-08-23T18:57:39Z</dcterms:created>
  <dcterms:modified xsi:type="dcterms:W3CDTF">2019-11-11T12:51:00Z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0x0101009F1E7A49ABD2D342A55925CEA76DD5B6</vt:lpwstr>
  </property>
</Properties>
</file>