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2" r:id="rId5"/>
    <p:sldId id="273" r:id="rId6"/>
    <p:sldId id="271" r:id="rId7"/>
    <p:sldId id="260" r:id="rId8"/>
    <p:sldId id="266" r:id="rId9"/>
    <p:sldId id="262" r:id="rId10"/>
    <p:sldId id="267" r:id="rId11"/>
    <p:sldId id="268" r:id="rId12"/>
    <p:sldId id="263" r:id="rId13"/>
    <p:sldId id="264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90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0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9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0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C92E4C-BCE3-4641-B21B-8B439982917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0577-D4A4-4770-ACF4-C790E3F2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975" y="228601"/>
            <a:ext cx="8743950" cy="3505199"/>
          </a:xfrm>
        </p:spPr>
        <p:txBody>
          <a:bodyPr>
            <a:no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“E-VOTING SYSTEM”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Major  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b="1" i="1" smtClean="0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  <a:r>
              <a:rPr lang="en-US" sz="1800" b="1" i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Presentation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submitted 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partial fulfillment 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the award of the Degree of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Bachelor of Technology 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Department of Computer Science &amp; Engineering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(with specialization in Computer Engineering) </a:t>
            </a:r>
            <a:b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500" dirty="0">
                <a:latin typeface="Arial" panose="020B0604020202020204" pitchFamily="34" charset="0"/>
              </a:rPr>
              <a:t/>
            </a:r>
            <a:br>
              <a:rPr lang="en-US" sz="1500" dirty="0">
                <a:latin typeface="Arial" panose="020B0604020202020204" pitchFamily="34" charset="0"/>
              </a:rPr>
            </a:br>
            <a:endParaRPr lang="en-US" sz="1500" dirty="0">
              <a:latin typeface="Arial" panose="020B0604020202020204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94" y="3213215"/>
            <a:ext cx="1243013" cy="12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04976" y="4632363"/>
            <a:ext cx="8886825" cy="130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tabLst>
                <a:tab pos="4457700" algn="r"/>
              </a:tabLst>
            </a:pPr>
            <a:r>
              <a:rPr lang="en-US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Supervisor:                                                                                                    Submitted By: </a:t>
            </a:r>
            <a:endParaRPr lang="en-US" sz="1600" dirty="0"/>
          </a:p>
          <a:p>
            <a:pPr defTabSz="685800">
              <a:tabLst>
                <a:tab pos="4457700" algn="r"/>
              </a:tabLst>
            </a:pP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Mr. Girish Sharma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					Akash Singh</a:t>
            </a:r>
            <a:endParaRPr lang="en-US" sz="1600" dirty="0"/>
          </a:p>
          <a:p>
            <a:pPr defTabSz="685800">
              <a:tabLst>
                <a:tab pos="4457700" algn="r"/>
              </a:tabLst>
            </a:pP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Sr. Lecturer					</a:t>
            </a:r>
            <a:r>
              <a:rPr lang="en-US" sz="16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Mukul</a:t>
            </a:r>
            <a:r>
              <a:rPr lang="en-US" sz="16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Mathur</a:t>
            </a:r>
            <a:endParaRPr lang="en-US" sz="1600" dirty="0"/>
          </a:p>
          <a:p>
            <a:pPr defTabSz="685800">
              <a:tabLst>
                <a:tab pos="4457700" algn="r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                                 		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Nitin </a:t>
            </a:r>
            <a:r>
              <a:rPr lang="en-US" sz="1600" dirty="0" err="1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Sethi</a:t>
            </a:r>
            <a:endParaRPr lang="en-US" sz="1600" dirty="0" smtClean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685800">
              <a:tabLst>
                <a:tab pos="4457700" algn="r"/>
              </a:tabLst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				Vishal Chauhan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2838"/>
            <a:ext cx="9404723" cy="977030"/>
          </a:xfrm>
        </p:spPr>
        <p:txBody>
          <a:bodyPr/>
          <a:lstStyle/>
          <a:p>
            <a:r>
              <a:rPr lang="en-US" dirty="0" smtClean="0"/>
              <a:t>DFD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64504"/>
            <a:ext cx="8946541" cy="5283895"/>
          </a:xfrm>
        </p:spPr>
        <p:txBody>
          <a:bodyPr/>
          <a:lstStyle/>
          <a:p>
            <a:r>
              <a:rPr lang="en-US" dirty="0" smtClean="0"/>
              <a:t>1 level DFD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6" y="1796114"/>
            <a:ext cx="5400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00208"/>
            <a:ext cx="9404723" cy="1164921"/>
          </a:xfrm>
        </p:spPr>
        <p:txBody>
          <a:bodyPr/>
          <a:lstStyle/>
          <a:p>
            <a:r>
              <a:rPr lang="en-US" dirty="0" smtClean="0"/>
              <a:t>DFD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27342"/>
            <a:ext cx="8946541" cy="5121057"/>
          </a:xfrm>
        </p:spPr>
        <p:txBody>
          <a:bodyPr/>
          <a:lstStyle/>
          <a:p>
            <a:r>
              <a:rPr lang="en-US" dirty="0" smtClean="0"/>
              <a:t>2 level DFD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522891"/>
            <a:ext cx="6124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5" y="1352810"/>
            <a:ext cx="9407047" cy="5248405"/>
          </a:xfrm>
        </p:spPr>
      </p:pic>
    </p:spTree>
    <p:extLst>
      <p:ext uri="{BB962C8B-B14F-4D97-AF65-F5344CB8AC3E}">
        <p14:creationId xmlns:p14="http://schemas.microsoft.com/office/powerpoint/2010/main" val="37188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Identification of voter</a:t>
            </a:r>
          </a:p>
          <a:p>
            <a:r>
              <a:rPr lang="en-US" dirty="0" smtClean="0"/>
              <a:t>Accurate vote counting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Less chances of involving of fraud voters</a:t>
            </a:r>
          </a:p>
          <a:p>
            <a:r>
              <a:rPr lang="en-US" dirty="0" smtClean="0"/>
              <a:t>Increases the participation of voters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dependent</a:t>
            </a:r>
            <a:endParaRPr lang="en-US" dirty="0"/>
          </a:p>
          <a:p>
            <a:r>
              <a:rPr lang="en-US" dirty="0" smtClean="0"/>
              <a:t>Chances of electronic failures</a:t>
            </a:r>
          </a:p>
          <a:p>
            <a:r>
              <a:rPr lang="en-US" dirty="0" smtClean="0"/>
              <a:t>All generation may not be comfortable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voting is performed by the voter by going to the voting booth, which is not possible for people serving in other state or in armed forces.</a:t>
            </a:r>
          </a:p>
          <a:p>
            <a:r>
              <a:rPr lang="en-US" dirty="0" smtClean="0"/>
              <a:t>Therefore this system is developed by us by implementing the whole voting procedure online. So that people can vote from anywhere by just using there browser and by having </a:t>
            </a:r>
            <a:r>
              <a:rPr lang="en-US" smtClean="0"/>
              <a:t>internet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System</a:t>
            </a:r>
          </a:p>
          <a:p>
            <a:r>
              <a:rPr lang="en-US" dirty="0" smtClean="0"/>
              <a:t>Scope of Project</a:t>
            </a:r>
          </a:p>
          <a:p>
            <a:r>
              <a:rPr lang="en-US" dirty="0" smtClean="0"/>
              <a:t>Tools used</a:t>
            </a:r>
            <a:endParaRPr lang="en-US" dirty="0" smtClean="0"/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Advantages</a:t>
            </a:r>
            <a:endParaRPr lang="en-US" dirty="0"/>
          </a:p>
          <a:p>
            <a:r>
              <a:rPr lang="en-US" dirty="0" smtClean="0"/>
              <a:t>Limitations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E-Voting System enhances the whole voting process.</a:t>
            </a:r>
          </a:p>
          <a:p>
            <a:r>
              <a:rPr lang="en-US" dirty="0" smtClean="0"/>
              <a:t>The voter can cast the vote from anywhere.</a:t>
            </a:r>
          </a:p>
          <a:p>
            <a:r>
              <a:rPr lang="en-US" dirty="0" smtClean="0"/>
              <a:t>The system provides the threat free and user oriented voting.</a:t>
            </a:r>
          </a:p>
          <a:p>
            <a:r>
              <a:rPr lang="en-US" dirty="0" smtClean="0"/>
              <a:t>The system also easily analyze the results quickly.</a:t>
            </a:r>
          </a:p>
          <a:p>
            <a:r>
              <a:rPr lang="en-US" dirty="0" smtClean="0"/>
              <a:t>The vote can be casted from any multimedia device which have internet connection.</a:t>
            </a:r>
          </a:p>
          <a:p>
            <a:r>
              <a:rPr lang="en-US" dirty="0" smtClean="0"/>
              <a:t>The system supports devices like PCs, laptops, Smartphones,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problem are faced by the people in voting manually</a:t>
            </a:r>
          </a:p>
          <a:p>
            <a:r>
              <a:rPr lang="en-US" dirty="0" smtClean="0"/>
              <a:t>Time required is more</a:t>
            </a:r>
          </a:p>
          <a:p>
            <a:r>
              <a:rPr lang="en-US" dirty="0" smtClean="0"/>
              <a:t>Cases of capturing of voting booth occurs</a:t>
            </a:r>
          </a:p>
          <a:p>
            <a:r>
              <a:rPr lang="en-US" dirty="0" smtClean="0"/>
              <a:t>Result analysis is 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focused on studying the existing system of voting and make sure that the peoples votes are counted accurately.</a:t>
            </a:r>
          </a:p>
          <a:p>
            <a:pPr marL="0" indent="0">
              <a:buNone/>
            </a:pPr>
            <a:r>
              <a:rPr lang="en-US" dirty="0" smtClean="0"/>
              <a:t>This will also produce</a:t>
            </a:r>
          </a:p>
          <a:p>
            <a:r>
              <a:rPr lang="en-US" dirty="0" smtClean="0"/>
              <a:t>Less effort and less labour intensive</a:t>
            </a:r>
          </a:p>
          <a:p>
            <a:r>
              <a:rPr lang="en-US" dirty="0" smtClean="0"/>
              <a:t>Increasing the number of voters as the system provides a too convenient and easier way to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Rational Software Architect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Eclipse Juno</a:t>
            </a:r>
          </a:p>
          <a:p>
            <a:r>
              <a:rPr lang="en-US" dirty="0" smtClean="0"/>
              <a:t>MySQL </a:t>
            </a:r>
          </a:p>
          <a:p>
            <a:r>
              <a:rPr lang="en-US" dirty="0" smtClean="0"/>
              <a:t>Apache Tomcat</a:t>
            </a:r>
          </a:p>
          <a:p>
            <a:r>
              <a:rPr lang="en-US" dirty="0" smtClean="0"/>
              <a:t>Microsoft 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0416"/>
            <a:ext cx="9404723" cy="165283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64504"/>
            <a:ext cx="10082430" cy="5283896"/>
          </a:xfrm>
        </p:spPr>
        <p:txBody>
          <a:bodyPr/>
          <a:lstStyle/>
          <a:p>
            <a:r>
              <a:rPr lang="en-US" dirty="0" smtClean="0"/>
              <a:t>Admin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9" y="1369978"/>
            <a:ext cx="9532307" cy="51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5260"/>
            <a:ext cx="9404723" cy="1064713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02082"/>
            <a:ext cx="8946541" cy="5246317"/>
          </a:xfrm>
        </p:spPr>
        <p:txBody>
          <a:bodyPr/>
          <a:lstStyle/>
          <a:p>
            <a:r>
              <a:rPr lang="en-US" dirty="0" smtClean="0"/>
              <a:t>Voter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52" y="1728787"/>
            <a:ext cx="8968634" cy="43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38203"/>
            <a:ext cx="9404723" cy="1515045"/>
          </a:xfrm>
        </p:spPr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64921"/>
            <a:ext cx="8946541" cy="5083479"/>
          </a:xfrm>
        </p:spPr>
        <p:txBody>
          <a:bodyPr/>
          <a:lstStyle/>
          <a:p>
            <a:r>
              <a:rPr lang="en-US" dirty="0" smtClean="0"/>
              <a:t>0 level DFD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368333"/>
            <a:ext cx="10058400" cy="313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314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</vt:lpstr>
      <vt:lpstr>“E-VOTING SYSTEM” A   Major   Project Presentation submitted  in partial fulfillment  for the award of the Degree of  Bachelor of Technology  in Department of Computer Science &amp; Engineering  (with specialization in Computer Engineering)    </vt:lpstr>
      <vt:lpstr>Contents</vt:lpstr>
      <vt:lpstr>Introduction</vt:lpstr>
      <vt:lpstr>Current System</vt:lpstr>
      <vt:lpstr>Scope of Project </vt:lpstr>
      <vt:lpstr>Tools Used</vt:lpstr>
      <vt:lpstr>UML DIAGRAMS</vt:lpstr>
      <vt:lpstr>Use Case Contd…</vt:lpstr>
      <vt:lpstr>DFD</vt:lpstr>
      <vt:lpstr>DFD Contd…</vt:lpstr>
      <vt:lpstr>DFD Contd…</vt:lpstr>
      <vt:lpstr>ERD</vt:lpstr>
      <vt:lpstr>Advantages</vt:lpstr>
      <vt:lpstr>Limitations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“E-VOTING SYSTEM” A   Major   Project Report submitted  in partial fulfillment  for the award of the Degree of  Bachelor of Technology  in Department of Computer Science &amp; Engineering  (with specialization in Computer Engineering)</dc:title>
  <dc:creator>Akash Singh</dc:creator>
  <cp:lastModifiedBy>Akash Singh</cp:lastModifiedBy>
  <cp:revision>12</cp:revision>
  <dcterms:created xsi:type="dcterms:W3CDTF">2016-03-08T07:19:37Z</dcterms:created>
  <dcterms:modified xsi:type="dcterms:W3CDTF">2016-03-15T06:51:43Z</dcterms:modified>
</cp:coreProperties>
</file>