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ULhyqyJbwvi9sssnRkf8xCOP8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4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3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3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33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3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 showMasterSp="0">
  <p:cSld name="標題與說明文字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4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4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34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 showMasterSp="0">
  <p:cSld name="引述 (含標題)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3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3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35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35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35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3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 showMasterSp="0">
  <p:cSld name="名片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6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6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7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37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37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37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37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7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8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8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8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8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38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8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8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8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0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0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0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4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40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40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Google Shape;47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5" name="Google Shape;55;p2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7" name="Google Shape;57;p27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1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1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1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31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2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2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32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bENjl1KQbvo&amp;list=PL0K4VDicBzsibZqfa42DVxC8CGCMB7G2G&amp;index=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zh-TW"/>
              <a:t>WIFI連線代替RC收發器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/>
              <a:t>邱昱勳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332" name="Google Shape;3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512" y="883820"/>
            <a:ext cx="10000211" cy="52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細節內容說明</a:t>
            </a:r>
            <a:endParaRPr/>
          </a:p>
        </p:txBody>
      </p:sp>
      <p:pic>
        <p:nvPicPr>
          <p:cNvPr id="338" name="Google Shape;338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211" y="3365234"/>
            <a:ext cx="2566638" cy="246909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1"/>
          <p:cNvSpPr txBox="1"/>
          <p:nvPr>
            <p:ph idx="3" type="body"/>
          </p:nvPr>
        </p:nvSpPr>
        <p:spPr>
          <a:xfrm>
            <a:off x="6920889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/>
              <a:t>程式碼內容:</a:t>
            </a:r>
            <a:endParaRPr/>
          </a:p>
        </p:txBody>
      </p:sp>
      <p:sp>
        <p:nvSpPr>
          <p:cNvPr id="340" name="Google Shape;340;p11"/>
          <p:cNvSpPr txBox="1"/>
          <p:nvPr>
            <p:ph idx="4" type="body"/>
          </p:nvPr>
        </p:nvSpPr>
        <p:spPr>
          <a:xfrm>
            <a:off x="5512777" y="3379765"/>
            <a:ext cx="5521094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►"/>
            </a:pPr>
            <a:r>
              <a:rPr lang="zh-TW" sz="4400"/>
              <a:t>產生PWM信號</a:t>
            </a:r>
            <a:endParaRPr sz="4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520"/>
              <a:buChar char="►"/>
            </a:pPr>
            <a:r>
              <a:rPr lang="zh-TW" sz="4400"/>
              <a:t>網路與socket建立</a:t>
            </a:r>
            <a:endParaRPr sz="4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520"/>
              <a:buChar char="►"/>
            </a:pPr>
            <a:r>
              <a:rPr lang="zh-TW" sz="4400"/>
              <a:t>處理接收到的資料</a:t>
            </a:r>
            <a:endParaRPr sz="4400"/>
          </a:p>
        </p:txBody>
      </p:sp>
      <p:sp>
        <p:nvSpPr>
          <p:cNvPr id="341" name="Google Shape;341;p11"/>
          <p:cNvSpPr txBox="1"/>
          <p:nvPr/>
        </p:nvSpPr>
        <p:spPr>
          <a:xfrm>
            <a:off x="2509389" y="4290646"/>
            <a:ext cx="21162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接收器(通常是購買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遙控器時會附贈的)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47" name="Google Shape;347;p1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48" name="Google Shape;3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145" y="1014152"/>
            <a:ext cx="9968015" cy="485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787" y="1952082"/>
            <a:ext cx="9988311" cy="3226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5" y="761326"/>
            <a:ext cx="8005670" cy="535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細節內容說明</a:t>
            </a:r>
            <a:endParaRPr/>
          </a:p>
        </p:txBody>
      </p:sp>
      <p:sp>
        <p:nvSpPr>
          <p:cNvPr id="368" name="Google Shape;368;p15"/>
          <p:cNvSpPr txBox="1"/>
          <p:nvPr>
            <p:ph idx="3" type="body"/>
          </p:nvPr>
        </p:nvSpPr>
        <p:spPr>
          <a:xfrm>
            <a:off x="7129449" y="3040566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/>
              <a:t>程式碼內容:</a:t>
            </a:r>
            <a:endParaRPr/>
          </a:p>
        </p:txBody>
      </p:sp>
      <p:sp>
        <p:nvSpPr>
          <p:cNvPr id="369" name="Google Shape;369;p15"/>
          <p:cNvSpPr txBox="1"/>
          <p:nvPr>
            <p:ph idx="4" type="body"/>
          </p:nvPr>
        </p:nvSpPr>
        <p:spPr>
          <a:xfrm>
            <a:off x="5804266" y="3875187"/>
            <a:ext cx="5572981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►"/>
            </a:pPr>
            <a:r>
              <a:rPr lang="zh-TW" sz="4400"/>
              <a:t>計數脈波時間</a:t>
            </a:r>
            <a:endParaRPr sz="4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520"/>
              <a:buChar char="►"/>
            </a:pPr>
            <a:r>
              <a:rPr lang="zh-TW" sz="4400"/>
              <a:t>產生相對應的PWM</a:t>
            </a:r>
            <a:endParaRPr sz="4400"/>
          </a:p>
        </p:txBody>
      </p:sp>
      <p:pic>
        <p:nvPicPr>
          <p:cNvPr id="370" name="Google Shape;370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455" y="3461948"/>
            <a:ext cx="2566638" cy="246909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5"/>
          <p:cNvSpPr/>
          <p:nvPr/>
        </p:nvSpPr>
        <p:spPr>
          <a:xfrm>
            <a:off x="2244455" y="4373330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飛行主控版(我本身使用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arduino寫飛控程式)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ESC驅動方式簡介</a:t>
            </a:r>
            <a:endParaRPr/>
          </a:p>
        </p:txBody>
      </p:sp>
      <p:sp>
        <p:nvSpPr>
          <p:cNvPr id="377" name="Google Shape;377;p1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lang="zh-TW" sz="4000" u="sng">
                <a:solidFill>
                  <a:schemeClr val="hlink"/>
                </a:solidFill>
                <a:hlinkClick r:id="rId3"/>
              </a:rPr>
              <a:t>https://www.youtube.com/watch?v=bENjl1KQbvo&amp;list=PL0K4VDicBzsibZqfa42DVxC8CGCMB7G2G&amp;index=3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讀取duty_on時間</a:t>
            </a:r>
            <a:endParaRPr/>
          </a:p>
        </p:txBody>
      </p:sp>
      <p:pic>
        <p:nvPicPr>
          <p:cNvPr id="383" name="Google Shape;38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550" y="2318449"/>
            <a:ext cx="11225400" cy="3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zh-TW" sz="4000"/>
              <a:t>          計數收發器脈波 duty_on 時間</a:t>
            </a:r>
            <a:endParaRPr sz="4000"/>
          </a:p>
        </p:txBody>
      </p:sp>
      <p:sp>
        <p:nvSpPr>
          <p:cNvPr id="389" name="Google Shape;389;p18"/>
          <p:cNvSpPr txBox="1"/>
          <p:nvPr>
            <p:ph idx="1" type="body"/>
          </p:nvPr>
        </p:nvSpPr>
        <p:spPr>
          <a:xfrm>
            <a:off x="697523" y="18260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zh-TW"/>
              <a:t>                                              當邊緣中斷觸發時ISR(PCINT0_vect)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/>
              <a:t>current_time = micros()                      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/>
              <a:t>儲存當前時間                                                          0🡪(LOW到HIGH)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/>
              <a:t>if(last_channel_1 == 0)                                         1🡪(HIGH到LOW)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/>
              <a:t>   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/>
              <a:t>  last_channel_1 = 1;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/>
              <a:t>  timer_1 = current_time;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/>
              <a:t>    }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zh-TW" sz="1600"/>
              <a:t>再將儲存的當前時間給予timer_1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zh-TW" sz="1600"/>
              <a:t>(利用旗位來分辨是上緣觸發還是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zh-TW" sz="1600"/>
              <a:t>下緣觸發,這裡last_channel_1指的是                                                                                                           </a:t>
            </a:r>
            <a:r>
              <a:rPr lang="zh-TW" sz="2300"/>
              <a:t>再將last_channel_1旗位改成0準備下一次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zh-TW" sz="1600"/>
              <a:t>四個頻道中其中之一的旗位)                                                   </a:t>
            </a:r>
            <a:r>
              <a:rPr lang="zh-TW" sz="2600"/>
              <a:t>receiver_input[1]         	</a:t>
            </a:r>
            <a:r>
              <a:rPr lang="zh-TW" sz="2300"/>
              <a:t>的脈波上緣觸發 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zh-TW" sz="1600"/>
              <a:t>                                                  </a:t>
            </a:r>
            <a:r>
              <a:rPr lang="zh-TW" sz="2600"/>
              <a:t>timer_1            將時間間隔儲存成變數                  current_time</a:t>
            </a:r>
            <a:endParaRPr sz="2600"/>
          </a:p>
        </p:txBody>
      </p:sp>
      <p:cxnSp>
        <p:nvCxnSpPr>
          <p:cNvPr id="390" name="Google Shape;390;p18"/>
          <p:cNvCxnSpPr/>
          <p:nvPr/>
        </p:nvCxnSpPr>
        <p:spPr>
          <a:xfrm flipH="1" rot="10800000">
            <a:off x="507755" y="2518381"/>
            <a:ext cx="6486600" cy="3663300"/>
          </a:xfrm>
          <a:prstGeom prst="bentConnector3">
            <a:avLst>
              <a:gd fmla="val 51490" name="adj1"/>
            </a:avLst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18"/>
          <p:cNvCxnSpPr/>
          <p:nvPr/>
        </p:nvCxnSpPr>
        <p:spPr>
          <a:xfrm>
            <a:off x="6994279" y="2508878"/>
            <a:ext cx="0" cy="3672803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18"/>
          <p:cNvCxnSpPr/>
          <p:nvPr/>
        </p:nvCxnSpPr>
        <p:spPr>
          <a:xfrm flipH="1" rot="10800000">
            <a:off x="6994279" y="6193652"/>
            <a:ext cx="3587262" cy="1648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18"/>
          <p:cNvCxnSpPr/>
          <p:nvPr/>
        </p:nvCxnSpPr>
        <p:spPr>
          <a:xfrm flipH="1">
            <a:off x="3834912" y="2261104"/>
            <a:ext cx="1063869" cy="244537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p18"/>
          <p:cNvCxnSpPr/>
          <p:nvPr/>
        </p:nvCxnSpPr>
        <p:spPr>
          <a:xfrm>
            <a:off x="6096000" y="2261104"/>
            <a:ext cx="898279" cy="240997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95" name="Google Shape;3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036" y="3446584"/>
            <a:ext cx="4068672" cy="1535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18"/>
          <p:cNvCxnSpPr/>
          <p:nvPr/>
        </p:nvCxnSpPr>
        <p:spPr>
          <a:xfrm rot="10800000">
            <a:off x="3834913" y="5653453"/>
            <a:ext cx="385395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18"/>
          <p:cNvCxnSpPr/>
          <p:nvPr/>
        </p:nvCxnSpPr>
        <p:spPr>
          <a:xfrm>
            <a:off x="6638191" y="5653453"/>
            <a:ext cx="356088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18"/>
          <p:cNvCxnSpPr/>
          <p:nvPr/>
        </p:nvCxnSpPr>
        <p:spPr>
          <a:xfrm>
            <a:off x="3332285" y="5863679"/>
            <a:ext cx="534497" cy="313284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p18"/>
          <p:cNvCxnSpPr/>
          <p:nvPr/>
        </p:nvCxnSpPr>
        <p:spPr>
          <a:xfrm flipH="1">
            <a:off x="6976695" y="5863679"/>
            <a:ext cx="734159" cy="313284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產生對應的脈波信號</a:t>
            </a:r>
            <a:endParaRPr/>
          </a:p>
        </p:txBody>
      </p:sp>
      <p:sp>
        <p:nvSpPr>
          <p:cNvPr id="405" name="Google Shape;405;p19"/>
          <p:cNvSpPr txBox="1"/>
          <p:nvPr>
            <p:ph idx="1" type="body"/>
          </p:nvPr>
        </p:nvSpPr>
        <p:spPr>
          <a:xfrm>
            <a:off x="838200" y="194173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 </a:t>
            </a:r>
            <a:endParaRPr/>
          </a:p>
        </p:txBody>
      </p:sp>
      <p:pic>
        <p:nvPicPr>
          <p:cNvPr id="406" name="Google Shape;4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2327563"/>
            <a:ext cx="6733824" cy="4367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製作動機</a:t>
            </a:r>
            <a:endParaRPr/>
          </a:p>
        </p:txBody>
      </p:sp>
      <p:sp>
        <p:nvSpPr>
          <p:cNvPr id="256" name="Google Shape;256;p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 sz="4000"/>
              <a:t>一台RC遙控器和接收器要價不斐,時常需要1000以上的價格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zh-TW" sz="4000"/>
              <a:t>如果利用現有的ESP32裡就自帶的WIFI模塊就能夠實現傳輸資料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type="ctrTitle"/>
          </p:nvPr>
        </p:nvSpPr>
        <p:spPr>
          <a:xfrm>
            <a:off x="1254706" y="1263533"/>
            <a:ext cx="10416361" cy="2809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zh-TW"/>
              <a:t>為何我想這麼做與加強的點</a:t>
            </a:r>
            <a:endParaRPr/>
          </a:p>
        </p:txBody>
      </p:sp>
      <p:sp>
        <p:nvSpPr>
          <p:cNvPr id="412" name="Google Shape;412;p2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1.除了便宜之外,具有互聯網的潛能</a:t>
            </a:r>
            <a:endParaRPr/>
          </a:p>
        </p:txBody>
      </p:sp>
      <p:sp>
        <p:nvSpPr>
          <p:cNvPr id="418" name="Google Shape;418;p2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sz="2800"/>
              <a:t>此次的WIFI兩台互聯的通訊方式是使用socket來進行傳輸資料</a:t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/>
              <a:t>其中有一個叫做server.bind()的API,為最大可監聽數量,這代表可以透過一些特定方式來做輪流傳輸資料的工作,能夠一台ESP32遙控多台的無人機,使無人機變成互聯網的模式</a:t>
            </a:r>
            <a:endParaRPr sz="2800"/>
          </a:p>
        </p:txBody>
      </p:sp>
      <p:sp>
        <p:nvSpPr>
          <p:cNvPr id="419" name="Google Shape;419;p21"/>
          <p:cNvSpPr/>
          <p:nvPr/>
        </p:nvSpPr>
        <p:spPr>
          <a:xfrm>
            <a:off x="4073236" y="3649287"/>
            <a:ext cx="2128059" cy="415637"/>
          </a:xfrm>
          <a:prstGeom prst="rect">
            <a:avLst/>
          </a:prstGeom>
          <a:noFill/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2.加強的點</a:t>
            </a:r>
            <a:endParaRPr/>
          </a:p>
        </p:txBody>
      </p:sp>
      <p:sp>
        <p:nvSpPr>
          <p:cNvPr id="425" name="Google Shape;425;p22"/>
          <p:cNvSpPr txBox="1"/>
          <p:nvPr>
            <p:ph idx="1" type="body"/>
          </p:nvPr>
        </p:nvSpPr>
        <p:spPr>
          <a:xfrm>
            <a:off x="459900" y="2358000"/>
            <a:ext cx="11272200" cy="4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sz="2800"/>
              <a:t>A.加入硬體的開啟和關閉</a:t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/>
              <a:t>B.總共有4個channel的資料要傳,分別是油門(throttle),pitch,roll,yaw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zh-TW" sz="2800"/>
              <a:t>但本次的小專題只有油門(throttle)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zh-TW" sz="2800"/>
              <a:t>須規劃一個能夠確保傳輸資料正	確的架構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zh-TW" sz="2800"/>
              <a:t> (例如:傳輸資料後給予一個旗位判別等等)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/>
              <a:t>C.融合一些之前所學的模塊等等來當作使用者UI介面,如LED矩陣來顯示或是LCD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技術發想流程</a:t>
            </a:r>
            <a:endParaRPr/>
          </a:p>
        </p:txBody>
      </p:sp>
      <p:sp>
        <p:nvSpPr>
          <p:cNvPr id="262" name="Google Shape;262;p3"/>
          <p:cNvSpPr txBox="1"/>
          <p:nvPr>
            <p:ph idx="1" type="body"/>
          </p:nvPr>
        </p:nvSpPr>
        <p:spPr>
          <a:xfrm>
            <a:off x="1279645" y="2595187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 sz="4000"/>
              <a:t>我所設想的開發流程是依照我自己本身在研究的專題去著手的,簡單來說,要從遠端遙控無人機,最直接相關的就是電子變速器(以下簡稱ESC)與無刷馬達,而ESC的驅動方式就是PWM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功能重點</a:t>
            </a:r>
            <a:endParaRPr/>
          </a:p>
        </p:txBody>
      </p:sp>
      <p:sp>
        <p:nvSpPr>
          <p:cNvPr id="268" name="Google Shape;268;p4"/>
          <p:cNvSpPr txBox="1"/>
          <p:nvPr>
            <p:ph idx="1" type="body"/>
          </p:nvPr>
        </p:nvSpPr>
        <p:spPr>
          <a:xfrm>
            <a:off x="492369" y="2603500"/>
            <a:ext cx="5487743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lang="zh-TW" sz="4000"/>
              <a:t>無線資料部分: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zh-TW" sz="4000"/>
              <a:t>1.ESP32WIFI開啟流程</a:t>
            </a:r>
            <a:endParaRPr sz="4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zh-TW" sz="4000"/>
              <a:t>2.SOCKET物件建立</a:t>
            </a:r>
            <a:endParaRPr sz="4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zh-TW" sz="4000"/>
              <a:t>3.連線的程式架構</a:t>
            </a:r>
            <a:endParaRPr sz="4000"/>
          </a:p>
        </p:txBody>
      </p:sp>
      <p:sp>
        <p:nvSpPr>
          <p:cNvPr id="269" name="Google Shape;269;p4"/>
          <p:cNvSpPr txBox="1"/>
          <p:nvPr>
            <p:ph idx="2" type="body"/>
          </p:nvPr>
        </p:nvSpPr>
        <p:spPr>
          <a:xfrm>
            <a:off x="6709873" y="2603500"/>
            <a:ext cx="5361965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lang="zh-TW" sz="4000"/>
              <a:t>信號處理部分: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zh-TW" sz="4000"/>
              <a:t>1.ADC類比讀取</a:t>
            </a:r>
            <a:endParaRPr sz="4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zh-TW" sz="4000"/>
              <a:t>2.處理接收的數據</a:t>
            </a:r>
            <a:endParaRPr sz="4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zh-TW" sz="4000"/>
              <a:t>3.PWM產生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zh-TW"/>
              <a:t>WIFI兩種模式</a:t>
            </a:r>
            <a:br>
              <a:rPr lang="zh-TW"/>
            </a:br>
            <a:r>
              <a:rPr lang="zh-TW"/>
              <a:t>AP(access point)</a:t>
            </a:r>
            <a:br>
              <a:rPr lang="zh-TW"/>
            </a:br>
            <a:r>
              <a:rPr lang="zh-TW"/>
              <a:t>STA(station)</a:t>
            </a:r>
            <a:endParaRPr/>
          </a:p>
        </p:txBody>
      </p:sp>
      <p:sp>
        <p:nvSpPr>
          <p:cNvPr id="275" name="Google Shape;275;p5"/>
          <p:cNvSpPr txBox="1"/>
          <p:nvPr>
            <p:ph idx="1" type="body"/>
          </p:nvPr>
        </p:nvSpPr>
        <p:spPr>
          <a:xfrm>
            <a:off x="6781259" y="2221748"/>
            <a:ext cx="4305841" cy="3195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zh-TW" sz="4000"/>
              <a:t>SOCKET物件建立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zh-TW" sz="4000"/>
              <a:t>SERVER(服務端)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zh-TW" sz="4000"/>
              <a:t>CLIENT(客戶端)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連線運作方式:</a:t>
            </a:r>
            <a:endParaRPr/>
          </a:p>
        </p:txBody>
      </p:sp>
      <p:sp>
        <p:nvSpPr>
          <p:cNvPr id="281" name="Google Shape;281;p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/>
              <a:t>                  區域網路(wifi)</a:t>
            </a:r>
            <a:endParaRPr/>
          </a:p>
        </p:txBody>
      </p:sp>
      <p:sp>
        <p:nvSpPr>
          <p:cNvPr id="282" name="Google Shape;282;p6"/>
          <p:cNvSpPr/>
          <p:nvPr/>
        </p:nvSpPr>
        <p:spPr>
          <a:xfrm>
            <a:off x="1424354" y="2764204"/>
            <a:ext cx="9908931" cy="3094892"/>
          </a:xfrm>
          <a:prstGeom prst="ellipse">
            <a:avLst/>
          </a:prstGeom>
          <a:noFill/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2954212" y="3620193"/>
            <a:ext cx="2356339" cy="914400"/>
          </a:xfrm>
          <a:prstGeom prst="rect">
            <a:avLst/>
          </a:prstGeom>
          <a:noFill/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3429304" y="3672415"/>
            <a:ext cx="1406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Socket物件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6840411" y="3611712"/>
            <a:ext cx="2356339" cy="914400"/>
          </a:xfrm>
          <a:prstGeom prst="rect">
            <a:avLst/>
          </a:prstGeom>
          <a:noFill/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3368391" y="4041747"/>
            <a:ext cx="1527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Client客戶端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7321806" y="3666026"/>
            <a:ext cx="1380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socket物件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7251383" y="4011396"/>
            <a:ext cx="1534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server服務端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6"/>
          <p:cNvSpPr/>
          <p:nvPr/>
        </p:nvSpPr>
        <p:spPr>
          <a:xfrm rot="-5400000">
            <a:off x="5467703" y="3489734"/>
            <a:ext cx="1354015" cy="115835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4338960" y="4695297"/>
            <a:ext cx="1571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client.send()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6516246" y="4693370"/>
            <a:ext cx="1444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server.rec()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概念流程圖</a:t>
            </a:r>
            <a:endParaRPr/>
          </a:p>
        </p:txBody>
      </p:sp>
      <p:sp>
        <p:nvSpPr>
          <p:cNvPr id="297" name="Google Shape;297;p7"/>
          <p:cNvSpPr/>
          <p:nvPr/>
        </p:nvSpPr>
        <p:spPr>
          <a:xfrm>
            <a:off x="1011115" y="3054349"/>
            <a:ext cx="2549770" cy="2449635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使用端(發射器)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9137" y="3054349"/>
            <a:ext cx="2566638" cy="24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4027" y="3034890"/>
            <a:ext cx="2566638" cy="246909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/>
        </p:nvSpPr>
        <p:spPr>
          <a:xfrm>
            <a:off x="4581834" y="4094500"/>
            <a:ext cx="21162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接收器(通常是購買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遙控器時會附贈的)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7"/>
          <p:cNvSpPr txBox="1"/>
          <p:nvPr/>
        </p:nvSpPr>
        <p:spPr>
          <a:xfrm>
            <a:off x="7829048" y="4011469"/>
            <a:ext cx="2577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飛行主控版(我本身使用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arduino寫飛控程式)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2" name="Google Shape;302;p7"/>
          <p:cNvCxnSpPr>
            <a:stCxn id="297" idx="6"/>
            <a:endCxn id="298" idx="1"/>
          </p:cNvCxnSpPr>
          <p:nvPr/>
        </p:nvCxnSpPr>
        <p:spPr>
          <a:xfrm>
            <a:off x="3560885" y="4279167"/>
            <a:ext cx="838200" cy="96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7"/>
          <p:cNvCxnSpPr>
            <a:stCxn id="298" idx="3"/>
          </p:cNvCxnSpPr>
          <p:nvPr/>
        </p:nvCxnSpPr>
        <p:spPr>
          <a:xfrm>
            <a:off x="6965775" y="4288896"/>
            <a:ext cx="9738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7"/>
          <p:cNvSpPr txBox="1"/>
          <p:nvPr/>
        </p:nvSpPr>
        <p:spPr>
          <a:xfrm>
            <a:off x="3420887" y="3642137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無線傳輸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6830903" y="3642137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電線連接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6" name="Google Shape;306;p7"/>
          <p:cNvCxnSpPr>
            <a:stCxn id="304" idx="2"/>
          </p:cNvCxnSpPr>
          <p:nvPr/>
        </p:nvCxnSpPr>
        <p:spPr>
          <a:xfrm>
            <a:off x="3974885" y="4011469"/>
            <a:ext cx="210300" cy="1686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7" name="Google Shape;307;p7"/>
          <p:cNvSpPr txBox="1"/>
          <p:nvPr/>
        </p:nvSpPr>
        <p:spPr>
          <a:xfrm>
            <a:off x="3755274" y="5852541"/>
            <a:ext cx="1547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利用WIFI取代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3105095" y="2391123"/>
            <a:ext cx="173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利用ESP32取代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9" name="Google Shape;309;p7"/>
          <p:cNvCxnSpPr>
            <a:stCxn id="298" idx="0"/>
            <a:endCxn id="308" idx="3"/>
          </p:cNvCxnSpPr>
          <p:nvPr/>
        </p:nvCxnSpPr>
        <p:spPr>
          <a:xfrm rot="10800000">
            <a:off x="4844556" y="2575849"/>
            <a:ext cx="837900" cy="4785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7"/>
          <p:cNvCxnSpPr>
            <a:stCxn id="297" idx="0"/>
            <a:endCxn id="308" idx="1"/>
          </p:cNvCxnSpPr>
          <p:nvPr/>
        </p:nvCxnSpPr>
        <p:spPr>
          <a:xfrm flipH="1" rot="10800000">
            <a:off x="2286000" y="2575849"/>
            <a:ext cx="819000" cy="4785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p7"/>
          <p:cNvSpPr txBox="1"/>
          <p:nvPr/>
        </p:nvSpPr>
        <p:spPr>
          <a:xfrm>
            <a:off x="6332645" y="5889958"/>
            <a:ext cx="5570756" cy="523220"/>
          </a:xfrm>
          <a:prstGeom prst="rect">
            <a:avLst/>
          </a:prstGeom>
          <a:solidFill>
            <a:srgbClr val="F9C4E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取代的部分就是本次小專題的重點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zh-TW"/>
              <a:t>細節內容說明</a:t>
            </a:r>
            <a:endParaRPr/>
          </a:p>
        </p:txBody>
      </p:sp>
      <p:pic>
        <p:nvPicPr>
          <p:cNvPr id="317" name="Google Shape;317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599" y="3426780"/>
            <a:ext cx="2566638" cy="246909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8"/>
          <p:cNvSpPr txBox="1"/>
          <p:nvPr>
            <p:ph idx="3" type="body"/>
          </p:nvPr>
        </p:nvSpPr>
        <p:spPr>
          <a:xfrm>
            <a:off x="7049843" y="3194966"/>
            <a:ext cx="5142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/>
              <a:t>程式碼內容:</a:t>
            </a:r>
            <a:endParaRPr/>
          </a:p>
        </p:txBody>
      </p:sp>
      <p:sp>
        <p:nvSpPr>
          <p:cNvPr id="319" name="Google Shape;319;p8"/>
          <p:cNvSpPr txBox="1"/>
          <p:nvPr>
            <p:ph idx="4" type="body"/>
          </p:nvPr>
        </p:nvSpPr>
        <p:spPr>
          <a:xfrm>
            <a:off x="5125915" y="3786431"/>
            <a:ext cx="6427177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►"/>
            </a:pPr>
            <a:r>
              <a:rPr lang="zh-TW" sz="4400"/>
              <a:t>類比資料讀取(可變電阻)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520"/>
              <a:buChar char="►"/>
            </a:pPr>
            <a:r>
              <a:rPr lang="zh-TW" sz="4400"/>
              <a:t>網路與socket</a:t>
            </a:r>
            <a:endParaRPr/>
          </a:p>
          <a:p>
            <a:pPr indent="-180340" lvl="0" marL="34290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25" name="Google Shape;325;p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26" name="Google Shape;3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62" y="493134"/>
            <a:ext cx="9926515" cy="5890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離子會議室">
  <a:themeElements>
    <a:clrScheme name="離子會議室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2020-04-30T05:31:36Z</dcterms:created>
  <dc:creator>CVR-lab</dc:creator>
</cp:coreProperties>
</file>