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6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3173C-18EA-4D55-BFB4-4FB5C04A5E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EE092-59FD-43BA-A823-BD013F88D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9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590E1-5CA5-4E61-8AC2-A86F5BAD5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07F7-665F-4BB3-A3FC-BBCFA0D57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5EDD4-9B03-4135-8C0B-2510C76E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C2CA-DC71-4653-9538-C841827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39FA-3E29-470E-8595-A7A2C047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93E1-B12B-46AF-BC57-80E9DA1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37C8-EB05-4D5D-ACC9-EFAE304E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DDAF8-8A0C-4693-9A73-ED87663B7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9EE3-F795-4F3C-A4C0-7DF4ACCC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DAC2C-D806-4DE3-AA02-4A9B7FC7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D673A-A080-4945-8ED4-2CACC17D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6ED61-1BAD-4FFA-9291-8BB5EBE3C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91D39-3865-4C1E-9050-D86B78A6A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256C-73E1-4730-9044-95047AB6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868F-AFDF-406E-9903-5446AE54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27F6-59AA-4F0C-B033-B1FB0012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7A33-ACC5-4482-97DE-4D097287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56F7-D9FD-4733-9DC6-71A3D5D7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92BE3-BD07-4A09-AE8D-B2ED4646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9CB7-4B26-46F7-AAB5-2834EF59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7226-5180-4E3C-8606-632DACB3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7416-362E-4CC3-ABA5-418D1614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95A5-965A-4A9B-9F73-EAB91007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08BC-F93C-451B-904E-58DC7885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8D563-BA0C-45D2-B706-6F355AD3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2DF3E-3A82-48B9-8611-0CC60872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0202-5E32-4447-83AF-63C846DF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E6CA-F549-4ABB-ACB4-A0298F595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CBFA8-CFCC-4B5F-A301-CF0392E4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62A3C-C6BD-4EE1-A274-222C1F18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67DEC-B765-4EBF-A288-B0C78C47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F8E6-A5ED-4F00-A0DD-7158135E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9ADA-BC4C-4039-A6E9-B3A83979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677A-5529-4A14-8501-EEA7F860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C351F-F233-41C8-8072-4BCA697A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73B84-2D5F-463D-9B9C-071B44A85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BC8FF-8FFF-4EA4-943D-B0C1944BD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3BFF6-3407-4FAB-A9F8-FA4027BF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2119-7489-4BA7-94CE-8E7764C4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D1421-6EEB-4D80-8923-CE6F3CB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C6AB-3E9E-4FDB-A7AD-CE13B28F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D6A13-1F5A-498C-9471-825CA74F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25CE3-C955-408D-87FB-9E9C1C90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436C7-3E19-4806-96C1-D47B2EC2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4B6BC-7B8B-4D9F-8B90-01817C8C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B0554-113A-4EB8-B3D1-D41F771F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3349-1809-4B88-9447-5BEAC77C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0EC1-88CD-40C1-B41E-DEA6BCAB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322A-51DA-4F39-8DD8-87DDD5323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2B93F-E1C3-4B31-9F1E-AA9B7B91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FEB0F-91A9-4790-A3FE-2636056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48165-E03F-442B-B83A-B8D3A2E3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4219F-BFA8-4166-9C60-CD494DF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EC97-C706-499F-A19C-B79ED667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233D2-E5F8-4D75-A19E-8E62A58E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7BE56-F0FA-4EEE-9C5B-8FA8C42B2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2D6BE-0ACA-40B2-B553-7AEC4951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E8D42-6544-479D-BA39-49FB4EA1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E440A-F784-4B43-981C-A228DA08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2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628AB-611D-4F0C-B4B2-AA18442B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A5064-E412-44EB-B8EF-454CC9D87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47033-BF20-4EB0-9BB7-25924D3C0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3B3E-5D4A-4E4A-919C-1D03667B555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C3F4A-0A10-498F-AF06-4ABD4D99F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B474-E5DF-438C-8EDF-7A43B542E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46EA-20A5-4D4C-B7C3-78CE6B9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5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3AAD6D-5D2E-4D27-9616-99D1475B5098}"/>
              </a:ext>
            </a:extLst>
          </p:cNvPr>
          <p:cNvSpPr/>
          <p:nvPr/>
        </p:nvSpPr>
        <p:spPr>
          <a:xfrm>
            <a:off x="1328178" y="1092200"/>
            <a:ext cx="9953625" cy="482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CC527-902C-4C90-8263-4F1A12174049}"/>
              </a:ext>
            </a:extLst>
          </p:cNvPr>
          <p:cNvSpPr txBox="1"/>
          <p:nvPr/>
        </p:nvSpPr>
        <p:spPr>
          <a:xfrm>
            <a:off x="3215640" y="3879975"/>
            <a:ext cx="1684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Kafka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81648C-7FC6-4E7E-9530-F4609A4E02F8}"/>
              </a:ext>
            </a:extLst>
          </p:cNvPr>
          <p:cNvCxnSpPr>
            <a:cxnSpLocks/>
          </p:cNvCxnSpPr>
          <p:nvPr/>
        </p:nvCxnSpPr>
        <p:spPr>
          <a:xfrm>
            <a:off x="4574050" y="3780234"/>
            <a:ext cx="1062653" cy="622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78BA39-6878-410E-BA23-035F7F5E629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522483" y="3550394"/>
            <a:ext cx="1064235" cy="560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CB6873A-C991-4EEE-8464-DF669FB0A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88" y="3175551"/>
            <a:ext cx="741962" cy="7064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5655E6-9129-44EB-8EAB-9438532D1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18" y="3175551"/>
            <a:ext cx="941705" cy="760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AD5F-52F0-4EF2-B938-65BB565C8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62" y="3430074"/>
            <a:ext cx="333175" cy="3331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22F774-55F2-4DE3-BB14-CDFE9FC1785D}"/>
              </a:ext>
            </a:extLst>
          </p:cNvPr>
          <p:cNvSpPr txBox="1"/>
          <p:nvPr/>
        </p:nvSpPr>
        <p:spPr>
          <a:xfrm>
            <a:off x="1328179" y="5612660"/>
            <a:ext cx="1684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environment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D9858-264C-4E6E-968B-7D4CCABD6EFB}"/>
              </a:ext>
            </a:extLst>
          </p:cNvPr>
          <p:cNvSpPr txBox="1"/>
          <p:nvPr/>
        </p:nvSpPr>
        <p:spPr>
          <a:xfrm>
            <a:off x="2499855" y="3114505"/>
            <a:ext cx="105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with valid schema</a:t>
            </a: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6306ECE-CE7A-4357-9759-6E77BDB05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36" y="3607765"/>
            <a:ext cx="272210" cy="2722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D45732-56BD-400D-AEDF-EBDBE99CE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83" y="2015620"/>
            <a:ext cx="741962" cy="70640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41F454-6322-44DA-98CD-B3B078E67457}"/>
              </a:ext>
            </a:extLst>
          </p:cNvPr>
          <p:cNvCxnSpPr>
            <a:cxnSpLocks/>
          </p:cNvCxnSpPr>
          <p:nvPr/>
        </p:nvCxnSpPr>
        <p:spPr>
          <a:xfrm flipV="1">
            <a:off x="4524467" y="2853779"/>
            <a:ext cx="1185453" cy="598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890DA6-3FEF-4E94-9C4B-85AFD84300B6}"/>
              </a:ext>
            </a:extLst>
          </p:cNvPr>
          <p:cNvSpPr txBox="1"/>
          <p:nvPr/>
        </p:nvSpPr>
        <p:spPr>
          <a:xfrm>
            <a:off x="1376415" y="2760154"/>
            <a:ext cx="1442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Kafka producer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710C7-4E1A-4CE8-AEB7-AB170B5499BF}"/>
              </a:ext>
            </a:extLst>
          </p:cNvPr>
          <p:cNvSpPr txBox="1"/>
          <p:nvPr/>
        </p:nvSpPr>
        <p:spPr>
          <a:xfrm>
            <a:off x="5473361" y="1611080"/>
            <a:ext cx="153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Kafka consumer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F00D37-7BF6-4F73-8B06-E982FE89C675}"/>
              </a:ext>
            </a:extLst>
          </p:cNvPr>
          <p:cNvCxnSpPr>
            <a:cxnSpLocks/>
          </p:cNvCxnSpPr>
          <p:nvPr/>
        </p:nvCxnSpPr>
        <p:spPr>
          <a:xfrm>
            <a:off x="6553200" y="2705973"/>
            <a:ext cx="2076695" cy="78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B989A6-289D-44A9-9369-8681EDBA5D80}"/>
              </a:ext>
            </a:extLst>
          </p:cNvPr>
          <p:cNvSpPr txBox="1"/>
          <p:nvPr/>
        </p:nvSpPr>
        <p:spPr>
          <a:xfrm>
            <a:off x="5636703" y="5109101"/>
            <a:ext cx="870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67DC22-F6D8-4A4A-9D28-529DEE6CC0B4}"/>
              </a:ext>
            </a:extLst>
          </p:cNvPr>
          <p:cNvCxnSpPr>
            <a:cxnSpLocks/>
          </p:cNvCxnSpPr>
          <p:nvPr/>
        </p:nvCxnSpPr>
        <p:spPr>
          <a:xfrm flipH="1">
            <a:off x="5010060" y="1369705"/>
            <a:ext cx="8980" cy="4215769"/>
          </a:xfrm>
          <a:prstGeom prst="line">
            <a:avLst/>
          </a:prstGeom>
          <a:ln w="158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3A8E2-8B0A-44E5-9AE5-245787784AF3}"/>
              </a:ext>
            </a:extLst>
          </p:cNvPr>
          <p:cNvCxnSpPr>
            <a:cxnSpLocks/>
          </p:cNvCxnSpPr>
          <p:nvPr/>
        </p:nvCxnSpPr>
        <p:spPr>
          <a:xfrm flipH="1">
            <a:off x="8362270" y="1369705"/>
            <a:ext cx="8980" cy="4215769"/>
          </a:xfrm>
          <a:prstGeom prst="line">
            <a:avLst/>
          </a:prstGeom>
          <a:ln w="158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F4A879-5BBF-48FE-AA1F-32B09FF5B07D}"/>
              </a:ext>
            </a:extLst>
          </p:cNvPr>
          <p:cNvCxnSpPr>
            <a:cxnSpLocks/>
          </p:cNvCxnSpPr>
          <p:nvPr/>
        </p:nvCxnSpPr>
        <p:spPr>
          <a:xfrm flipH="1">
            <a:off x="3156167" y="1369705"/>
            <a:ext cx="8980" cy="4215769"/>
          </a:xfrm>
          <a:prstGeom prst="line">
            <a:avLst/>
          </a:prstGeom>
          <a:ln w="158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DDEE45-8698-4C1A-A886-D5074B5310EE}"/>
              </a:ext>
            </a:extLst>
          </p:cNvPr>
          <p:cNvCxnSpPr>
            <a:cxnSpLocks/>
          </p:cNvCxnSpPr>
          <p:nvPr/>
        </p:nvCxnSpPr>
        <p:spPr>
          <a:xfrm>
            <a:off x="5019040" y="3607765"/>
            <a:ext cx="3352210" cy="0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Database">
            <a:extLst>
              <a:ext uri="{FF2B5EF4-FFF2-40B4-BE49-F238E27FC236}">
                <a16:creationId xmlns:a16="http://schemas.microsoft.com/office/drawing/2014/main" id="{2DECB17E-DB5F-4ACB-A852-0C7652538E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24830" y="3093194"/>
            <a:ext cx="914400" cy="914400"/>
          </a:xfrm>
          <a:prstGeom prst="rect">
            <a:avLst/>
          </a:prstGeom>
        </p:spPr>
      </p:pic>
      <p:pic>
        <p:nvPicPr>
          <p:cNvPr id="53" name="Graphic 52" descr="Monitor">
            <a:extLst>
              <a:ext uri="{FF2B5EF4-FFF2-40B4-BE49-F238E27FC236}">
                <a16:creationId xmlns:a16="http://schemas.microsoft.com/office/drawing/2014/main" id="{496B4091-C407-4684-A9EF-7B824F2745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60728" y="3179718"/>
            <a:ext cx="914400" cy="9144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BA5323-6CB9-4059-BD8F-A61347771F74}"/>
              </a:ext>
            </a:extLst>
          </p:cNvPr>
          <p:cNvCxnSpPr>
            <a:cxnSpLocks/>
          </p:cNvCxnSpPr>
          <p:nvPr/>
        </p:nvCxnSpPr>
        <p:spPr>
          <a:xfrm flipH="1">
            <a:off x="9725142" y="1366750"/>
            <a:ext cx="8980" cy="4215769"/>
          </a:xfrm>
          <a:prstGeom prst="line">
            <a:avLst/>
          </a:prstGeom>
          <a:ln w="158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A3B8E5-1958-4829-AA2C-3317C8BD1D95}"/>
              </a:ext>
            </a:extLst>
          </p:cNvPr>
          <p:cNvCxnSpPr>
            <a:cxnSpLocks/>
          </p:cNvCxnSpPr>
          <p:nvPr/>
        </p:nvCxnSpPr>
        <p:spPr>
          <a:xfrm flipV="1">
            <a:off x="6609690" y="3607765"/>
            <a:ext cx="2020205" cy="1140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FB0212-02AA-413B-8A9D-0997476F1828}"/>
              </a:ext>
            </a:extLst>
          </p:cNvPr>
          <p:cNvCxnSpPr>
            <a:cxnSpLocks/>
          </p:cNvCxnSpPr>
          <p:nvPr/>
        </p:nvCxnSpPr>
        <p:spPr>
          <a:xfrm flipV="1">
            <a:off x="9369864" y="3581924"/>
            <a:ext cx="556108" cy="6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126CDC-D5D2-4A87-94D4-6D34008A4E37}"/>
              </a:ext>
            </a:extLst>
          </p:cNvPr>
          <p:cNvSpPr txBox="1"/>
          <p:nvPr/>
        </p:nvSpPr>
        <p:spPr>
          <a:xfrm>
            <a:off x="8524830" y="2807813"/>
            <a:ext cx="1064092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F3787D-3662-4429-AB3D-896A97D29BAD}"/>
              </a:ext>
            </a:extLst>
          </p:cNvPr>
          <p:cNvSpPr txBox="1"/>
          <p:nvPr/>
        </p:nvSpPr>
        <p:spPr>
          <a:xfrm>
            <a:off x="6771236" y="1344966"/>
            <a:ext cx="1537291" cy="33855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E85735-B599-4E94-8930-B8E640A46FF4}"/>
              </a:ext>
            </a:extLst>
          </p:cNvPr>
          <p:cNvSpPr txBox="1"/>
          <p:nvPr/>
        </p:nvSpPr>
        <p:spPr>
          <a:xfrm>
            <a:off x="6741319" y="5077643"/>
            <a:ext cx="1537291" cy="33855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77684E-B81C-4F99-BC2E-B3764F474E26}"/>
              </a:ext>
            </a:extLst>
          </p:cNvPr>
          <p:cNvSpPr txBox="1"/>
          <p:nvPr/>
        </p:nvSpPr>
        <p:spPr>
          <a:xfrm>
            <a:off x="8439360" y="1340336"/>
            <a:ext cx="1247589" cy="33855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60714C-8D2B-4786-B014-210F26FB1AD7}"/>
              </a:ext>
            </a:extLst>
          </p:cNvPr>
          <p:cNvSpPr txBox="1"/>
          <p:nvPr/>
        </p:nvSpPr>
        <p:spPr>
          <a:xfrm>
            <a:off x="9817782" y="1340336"/>
            <a:ext cx="1247589" cy="33855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722FFC-72FA-45AE-BA5A-6A55B30ED7E0}"/>
              </a:ext>
            </a:extLst>
          </p:cNvPr>
          <p:cNvSpPr txBox="1"/>
          <p:nvPr/>
        </p:nvSpPr>
        <p:spPr>
          <a:xfrm>
            <a:off x="3274662" y="1340336"/>
            <a:ext cx="1625883" cy="33855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8C3122-49F7-4097-A792-107C755EC700}"/>
              </a:ext>
            </a:extLst>
          </p:cNvPr>
          <p:cNvSpPr txBox="1"/>
          <p:nvPr/>
        </p:nvSpPr>
        <p:spPr>
          <a:xfrm>
            <a:off x="9830564" y="3981682"/>
            <a:ext cx="119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</a:t>
            </a:r>
          </a:p>
        </p:txBody>
      </p:sp>
      <p:pic>
        <p:nvPicPr>
          <p:cNvPr id="74" name="Graphic 73" descr="Disk">
            <a:extLst>
              <a:ext uri="{FF2B5EF4-FFF2-40B4-BE49-F238E27FC236}">
                <a16:creationId xmlns:a16="http://schemas.microsoft.com/office/drawing/2014/main" id="{4FAC191D-9DA8-41B2-B1DB-B2579C934D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30075" y="4810897"/>
            <a:ext cx="357626" cy="357626"/>
          </a:xfrm>
          <a:prstGeom prst="rect">
            <a:avLst/>
          </a:prstGeom>
        </p:spPr>
      </p:pic>
      <p:pic>
        <p:nvPicPr>
          <p:cNvPr id="76" name="Graphic 75" descr="Table">
            <a:extLst>
              <a:ext uri="{FF2B5EF4-FFF2-40B4-BE49-F238E27FC236}">
                <a16:creationId xmlns:a16="http://schemas.microsoft.com/office/drawing/2014/main" id="{2B1401B9-5EC9-4D1D-BC07-1F1E0AA6D4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0332" y="4377533"/>
            <a:ext cx="914400" cy="914400"/>
          </a:xfrm>
          <a:prstGeom prst="rect">
            <a:avLst/>
          </a:prstGeom>
        </p:spPr>
      </p:pic>
      <p:pic>
        <p:nvPicPr>
          <p:cNvPr id="78" name="Graphic 77" descr="Optical disc">
            <a:extLst>
              <a:ext uri="{FF2B5EF4-FFF2-40B4-BE49-F238E27FC236}">
                <a16:creationId xmlns:a16="http://schemas.microsoft.com/office/drawing/2014/main" id="{D8E8E4B7-D602-4377-8C0F-60888BF129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66265" y="4550918"/>
            <a:ext cx="283815" cy="28381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527245-CA08-408E-A275-1B0090EE0D0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91003" y="2253247"/>
            <a:ext cx="3368287" cy="497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Monitor">
            <a:extLst>
              <a:ext uri="{FF2B5EF4-FFF2-40B4-BE49-F238E27FC236}">
                <a16:creationId xmlns:a16="http://schemas.microsoft.com/office/drawing/2014/main" id="{73D9B1DA-3D98-44AE-A521-A2CA23D145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59290" y="1845754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47CFBED-0AAA-49CD-AB3D-D2F7F517470D}"/>
              </a:ext>
            </a:extLst>
          </p:cNvPr>
          <p:cNvSpPr txBox="1"/>
          <p:nvPr/>
        </p:nvSpPr>
        <p:spPr>
          <a:xfrm>
            <a:off x="9832070" y="2654996"/>
            <a:ext cx="119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Dashboards &amp; Reports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E915C7-AF6D-4A67-91BC-6119F6E86469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9369864" y="2302954"/>
            <a:ext cx="589426" cy="12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Monitor">
            <a:extLst>
              <a:ext uri="{FF2B5EF4-FFF2-40B4-BE49-F238E27FC236}">
                <a16:creationId xmlns:a16="http://schemas.microsoft.com/office/drawing/2014/main" id="{992E1B6C-0CEA-4D41-A9B3-78B5BC4F52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80674" y="4398978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A49BEFF-4FC0-4842-8A40-8418E03F9175}"/>
              </a:ext>
            </a:extLst>
          </p:cNvPr>
          <p:cNvSpPr txBox="1"/>
          <p:nvPr/>
        </p:nvSpPr>
        <p:spPr>
          <a:xfrm>
            <a:off x="9772316" y="5200942"/>
            <a:ext cx="1429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Scientists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924875-43F0-402D-9F35-9EFB6DCEAF6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362706" y="3580418"/>
            <a:ext cx="617968" cy="12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5EF064-94F4-4186-B8B5-36FD5A3B5262}"/>
              </a:ext>
            </a:extLst>
          </p:cNvPr>
          <p:cNvCxnSpPr>
            <a:cxnSpLocks/>
          </p:cNvCxnSpPr>
          <p:nvPr/>
        </p:nvCxnSpPr>
        <p:spPr>
          <a:xfrm>
            <a:off x="6591002" y="4804499"/>
            <a:ext cx="3368287" cy="497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2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20</Words>
  <Application>Microsoft Office PowerPoint</Application>
  <PresentationFormat>Widescreen</PresentationFormat>
  <Paragraphs>11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Rajasa Savant</dc:creator>
  <cp:lastModifiedBy>Rajasa Savant</cp:lastModifiedBy>
  <cp:revision>2</cp:revision>
  <dcterms:created xsi:type="dcterms:W3CDTF">2019-05-06T05:33:24Z</dcterms:created>
  <dcterms:modified xsi:type="dcterms:W3CDTF">2019-05-06T17:44:27Z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rasavant@microsoft.com</vt:lpwstr>
  </property>
  <property fmtid="{D5CDD505-2E9C-101B-9397-08002B2CF9AE}" pid="5" name="MSIP_Label_f42aa342-8706-4288-bd11-ebb85995028c_SetDate">
    <vt:lpwstr>2019-05-06T17:43:24.9973680Z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1040ec29-ea26-4995-9fb5-cd3d77c31403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