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1" r:id="rId2"/>
    <p:sldId id="303" r:id="rId3"/>
    <p:sldId id="305" r:id="rId4"/>
    <p:sldId id="312" r:id="rId5"/>
    <p:sldId id="304" r:id="rId6"/>
    <p:sldId id="306" r:id="rId7"/>
  </p:sldIdLst>
  <p:sldSz cx="9144000" cy="5715000" type="screen16x10"/>
  <p:notesSz cx="6645275" cy="9174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01ED482-BDDE-41E3-A3D6-04F185D86DA2}">
          <p14:sldIdLst>
            <p14:sldId id="271"/>
            <p14:sldId id="303"/>
            <p14:sldId id="305"/>
            <p14:sldId id="312"/>
            <p14:sldId id="304"/>
            <p14:sldId id="306"/>
          </p14:sldIdLst>
        </p14:section>
        <p14:section name="Untitled Section" id="{6B0A4730-1941-4C70-90A6-1ABF19C2A14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F3FC"/>
    <a:srgbClr val="FFFFCC"/>
    <a:srgbClr val="FF0000"/>
    <a:srgbClr val="003399"/>
    <a:srgbClr val="C5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1" d="100"/>
          <a:sy n="81" d="100"/>
        </p:scale>
        <p:origin x="1086" y="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98" y="-90"/>
      </p:cViewPr>
      <p:guideLst>
        <p:guide orient="horz" pos="289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073400" y="86883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000" b="1"/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953125" y="8688388"/>
            <a:ext cx="6207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000" b="1"/>
            </a:lvl1pPr>
          </a:lstStyle>
          <a:p>
            <a:pPr>
              <a:defRPr/>
            </a:pPr>
            <a:fld id="{73B4E500-E37F-4B0E-96AA-0E2483706B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261894" y="10052844"/>
            <a:ext cx="200025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89" name="Picture 2" descr="D:\Design Images\pic\search-bar-bg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463"/>
            <a:ext cx="20796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158750"/>
            <a:ext cx="66452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marL="176213" defTabSz="835025">
              <a:defRPr sz="1100" b="1"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74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763963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55D118-8232-4825-B18F-F0CD1BEB431D}" type="datetime1">
              <a:rPr lang="en-US"/>
              <a:pPr>
                <a:defRPr/>
              </a:pPr>
              <a:t>4/12/2021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8975"/>
            <a:ext cx="5502275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63575" y="4357688"/>
            <a:ext cx="5318125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763963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6F143FB-66E5-4E47-8069-3C3B0CBB9B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829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3088" y="688975"/>
            <a:ext cx="5499100" cy="3438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D1C9B-69BB-40ED-88E4-C0F9C29B81B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IN"/>
              <a:t>DC Meeting</a:t>
            </a:r>
          </a:p>
        </p:txBody>
      </p:sp>
      <p:sp>
        <p:nvSpPr>
          <p:cNvPr id="39942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19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06" y="4786326"/>
            <a:ext cx="9072594" cy="468638"/>
          </a:xfrm>
        </p:spPr>
        <p:txBody>
          <a:bodyPr>
            <a:normAutofit/>
          </a:bodyPr>
          <a:lstStyle>
            <a:lvl1pPr algn="r">
              <a:defRPr sz="2400" b="1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58204" cy="52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74709-785F-457C-9429-4E3DA889C601}" type="datetime3">
              <a:rPr lang="en-US"/>
              <a:pPr>
                <a:defRPr/>
              </a:pPr>
              <a:t>12 April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FC18-A483-43BC-83D0-C7F7814867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210CE-E9BF-439F-887E-E5FC4510379A}" type="datetime3">
              <a:rPr lang="en-US"/>
              <a:pPr>
                <a:defRPr/>
              </a:pPr>
              <a:t>12 April 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8C114-B763-4CBF-B5DD-49D2D8823C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52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4"/>
            <a:ext cx="4040188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00178"/>
            <a:ext cx="4040188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28674"/>
            <a:ext cx="4041775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00178"/>
            <a:ext cx="4041775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B9085-2344-4D33-ABA8-34A6022C206F}" type="datetime3">
              <a:rPr lang="en-US"/>
              <a:pPr>
                <a:defRPr/>
              </a:pPr>
              <a:t>12 April 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66475-10CE-487A-A234-748010D13E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5BE3B-6E56-4DBB-8503-D66D5865FAEA}" type="datetime3">
              <a:rPr lang="en-US"/>
              <a:pPr>
                <a:defRPr/>
              </a:pPr>
              <a:t>12 April 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88A24-15B2-4014-B454-8406F43B342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C778C-E472-459B-A199-6D1A098CE9FE}" type="datetime3">
              <a:rPr lang="en-US"/>
              <a:pPr>
                <a:defRPr/>
              </a:pPr>
              <a:t>12 April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E58E4-4C09-4B68-AA89-9B519AD825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00125"/>
            <a:ext cx="8229600" cy="4105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85099-9D73-4FF5-824F-18922298BE49}" type="datetime3">
              <a:rPr lang="en-US"/>
              <a:pPr>
                <a:defRPr/>
              </a:pPr>
              <a:t>12 April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75163-F4B9-4804-9087-CAD0DE4888D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C916-84AC-49A4-BA95-C87AE8C788FC}" type="datetime3">
              <a:rPr lang="en-US"/>
              <a:pPr>
                <a:defRPr/>
              </a:pPr>
              <a:t>12 April 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436D7-947C-46F4-AAB0-A4F6E570EC1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715375" y="238125"/>
            <a:ext cx="428625" cy="496888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00125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875" y="5297488"/>
            <a:ext cx="1674813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C5123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8B9D937-9D35-46BF-A1AD-A550A037BCB7}" type="datetime3">
              <a:rPr lang="en-US"/>
              <a:pPr>
                <a:defRPr/>
              </a:pPr>
              <a:t>12 April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5275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375" y="274638"/>
            <a:ext cx="428625" cy="42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3BC23E-C0FD-44A0-8393-5A086AC36B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58175" cy="522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42875" cy="5724525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6910388" y="5456238"/>
            <a:ext cx="179387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9" r:id="rId9"/>
  </p:sldLayoutIdLst>
  <p:transition>
    <p:wipe dir="r"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00339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>
          <a:xfrm>
            <a:off x="0" y="4337050"/>
            <a:ext cx="9144000" cy="719138"/>
          </a:xfrm>
        </p:spPr>
        <p:txBody>
          <a:bodyPr/>
          <a:lstStyle/>
          <a:p>
            <a:pPr eaLnBrk="1" hangingPunct="1"/>
            <a:r>
              <a:rPr lang="en-US" sz="2000" dirty="0"/>
              <a:t>					         </a:t>
            </a:r>
            <a:r>
              <a:rPr lang="en-US" sz="1600" dirty="0">
                <a:solidFill>
                  <a:srgbClr val="C00000"/>
                </a:solidFill>
              </a:rPr>
              <a:t>Faculty</a:t>
            </a:r>
            <a:br>
              <a:rPr lang="en-US" sz="2000" dirty="0"/>
            </a:br>
            <a:r>
              <a:rPr lang="en-US" sz="2000" dirty="0"/>
              <a:t>				                                  </a:t>
            </a:r>
            <a:r>
              <a:rPr lang="en-US" sz="2000" dirty="0" err="1"/>
              <a:t>Dr.M.Priyadharshini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72063"/>
            <a:ext cx="9144000" cy="50165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1400" dirty="0">
                <a:solidFill>
                  <a:srgbClr val="7F7F7F"/>
                </a:solidFill>
                <a:latin typeface="Arial" charset="0"/>
                <a:cs typeface="Arial" charset="0"/>
              </a:rPr>
              <a:t>                                      	   			           </a:t>
            </a:r>
            <a:r>
              <a:rPr lang="en-US" sz="1400" b="1" dirty="0">
                <a:solidFill>
                  <a:srgbClr val="7F7F7F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Assistant Professor Sr.Gr.1</a:t>
            </a:r>
            <a:endParaRPr lang="en-IN" sz="1400" dirty="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684213" y="1920875"/>
            <a:ext cx="78882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/>
            <a:r>
              <a:rPr lang="en-US" sz="2400" b="1" dirty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CSE4004 – Web Technologies Lab</a:t>
            </a:r>
          </a:p>
          <a:p>
            <a:pPr hangingPunct="0"/>
            <a:r>
              <a:rPr lang="en-US" sz="2400" b="1" dirty="0"/>
              <a:t>					</a:t>
            </a:r>
          </a:p>
          <a:p>
            <a:r>
              <a:rPr lang="en-US" sz="2400" b="1" dirty="0"/>
              <a:t>	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Server Side Scripting – PHP </a:t>
            </a:r>
            <a:r>
              <a:rPr lang="en-US" b="1">
                <a:solidFill>
                  <a:srgbClr val="C00000"/>
                </a:solidFill>
              </a:rPr>
              <a:t>and MySQL</a:t>
            </a:r>
            <a:endParaRPr lang="en-I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	Install WAMP/XAMPP Server and do necessary configurations to 	host a website.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Create </a:t>
            </a:r>
            <a:r>
              <a:rPr lang="en-US" b="1" dirty="0" err="1"/>
              <a:t>student_info</a:t>
            </a:r>
            <a:r>
              <a:rPr lang="en-US" b="1" dirty="0"/>
              <a:t>(with Register Number,  as primary key) and	marks with  tables in MySQL  as follows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12 April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35877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9-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C00000"/>
                </a:solidFill>
              </a:rPr>
              <a:t>Student_Info</a:t>
            </a:r>
            <a:r>
              <a:rPr lang="en-IN" b="1" dirty="0">
                <a:solidFill>
                  <a:srgbClr val="C00000"/>
                </a:solidFill>
              </a:rPr>
              <a:t> Table</a:t>
            </a:r>
          </a:p>
          <a:p>
            <a:pPr lvl="1"/>
            <a:r>
              <a:rPr lang="en-IN" b="1" dirty="0"/>
              <a:t>	Register Number</a:t>
            </a:r>
          </a:p>
          <a:p>
            <a:pPr lvl="1"/>
            <a:r>
              <a:rPr lang="en-IN" b="1" dirty="0"/>
              <a:t>	Name</a:t>
            </a:r>
          </a:p>
          <a:p>
            <a:pPr lvl="1"/>
            <a:r>
              <a:rPr lang="en-IN" b="1" dirty="0"/>
              <a:t>	Degree</a:t>
            </a:r>
          </a:p>
          <a:p>
            <a:r>
              <a:rPr lang="en-IN" b="1" dirty="0">
                <a:solidFill>
                  <a:srgbClr val="C00000"/>
                </a:solidFill>
              </a:rPr>
              <a:t>Marks Table</a:t>
            </a:r>
          </a:p>
          <a:p>
            <a:pPr lvl="1"/>
            <a:r>
              <a:rPr lang="en-IN" b="1" dirty="0"/>
              <a:t>Register Number</a:t>
            </a:r>
          </a:p>
          <a:p>
            <a:pPr lvl="1"/>
            <a:r>
              <a:rPr lang="en-IN" b="1" dirty="0"/>
              <a:t>Semester</a:t>
            </a:r>
          </a:p>
          <a:p>
            <a:pPr lvl="1"/>
            <a:r>
              <a:rPr lang="en-IN" b="1" dirty="0" err="1"/>
              <a:t>CATNo</a:t>
            </a:r>
            <a:endParaRPr lang="en-IN" b="1" dirty="0"/>
          </a:p>
          <a:p>
            <a:pPr lvl="1"/>
            <a:r>
              <a:rPr lang="en-IN" b="1" dirty="0" err="1"/>
              <a:t>SubCode</a:t>
            </a:r>
            <a:endParaRPr lang="en-IN" b="1" dirty="0"/>
          </a:p>
          <a:p>
            <a:pPr lvl="1"/>
            <a:r>
              <a:rPr lang="en-IN" b="1" dirty="0"/>
              <a:t>Mark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12 April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25575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3D58-03CF-4511-9D27-BA89E263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7398-55AC-43C2-80AB-AAAA42B2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	Develop a web page with options </a:t>
            </a:r>
          </a:p>
          <a:p>
            <a:pPr lvl="3"/>
            <a:r>
              <a:rPr lang="en-US" b="1" dirty="0"/>
              <a:t>Insert – insert values in marks table</a:t>
            </a:r>
          </a:p>
          <a:p>
            <a:pPr lvl="3"/>
            <a:r>
              <a:rPr lang="en-US" b="1" dirty="0"/>
              <a:t>Update – update mark of specific row in marks table</a:t>
            </a:r>
          </a:p>
          <a:p>
            <a:pPr lvl="3"/>
            <a:r>
              <a:rPr lang="en-US" b="1" dirty="0"/>
              <a:t>Delete – delete marks of a particular register number</a:t>
            </a:r>
          </a:p>
          <a:p>
            <a:pPr lvl="3"/>
            <a:r>
              <a:rPr lang="en-US" b="1" dirty="0"/>
              <a:t>Display – marks of a particular register number</a:t>
            </a:r>
          </a:p>
          <a:p>
            <a:pPr marL="1371600" lvl="3" indent="0">
              <a:buNone/>
            </a:pPr>
            <a:endParaRPr lang="en-US" b="1" dirty="0"/>
          </a:p>
          <a:p>
            <a:pPr marL="1371600" lvl="3" indent="0">
              <a:buNone/>
            </a:pPr>
            <a:r>
              <a:rPr lang="en-US" b="1" dirty="0"/>
              <a:t>Finally host the web page as part of university website hosted on the WAMP/XAMPP Server.</a:t>
            </a:r>
            <a:endParaRPr lang="en-IN" b="1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76E11-79E2-4D80-986D-7F212E08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12 April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6E726-6B48-4F75-A0CD-94C79254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7C717-216C-4DD5-8CE3-ED2A9FB6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300872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9-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Create a home page with all links specified and page to insert Student Marks.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12 April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680888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9 - Task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338" y="1000125"/>
            <a:ext cx="7287324" cy="41052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12 April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82511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Cambridge">
      <a:dk1>
        <a:srgbClr val="000000"/>
      </a:dk1>
      <a:lt1>
        <a:srgbClr val="FFFFFF"/>
      </a:lt1>
      <a:dk2>
        <a:srgbClr val="003E72"/>
      </a:dk2>
      <a:lt2>
        <a:srgbClr val="FFFFFF"/>
      </a:lt2>
      <a:accent1>
        <a:srgbClr val="8E258D"/>
      </a:accent1>
      <a:accent2>
        <a:srgbClr val="205867"/>
      </a:accent2>
      <a:accent3>
        <a:srgbClr val="412D5D"/>
      </a:accent3>
      <a:accent4>
        <a:srgbClr val="8064A2"/>
      </a:accent4>
      <a:accent5>
        <a:srgbClr val="58A618"/>
      </a:accent5>
      <a:accent6>
        <a:srgbClr val="C84E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7902CC7B815E45A4028584A52CEF38" ma:contentTypeVersion="7" ma:contentTypeDescription="Create a new document." ma:contentTypeScope="" ma:versionID="8f7a955ecb6bc9fec86bdcb9642f0b02">
  <xsd:schema xmlns:xsd="http://www.w3.org/2001/XMLSchema" xmlns:xs="http://www.w3.org/2001/XMLSchema" xmlns:p="http://schemas.microsoft.com/office/2006/metadata/properties" xmlns:ns2="f1bb9a14-bb67-4c8d-bb2c-a471c40aff2f" targetNamespace="http://schemas.microsoft.com/office/2006/metadata/properties" ma:root="true" ma:fieldsID="550e5cbbeff26d880ea6044f3434a738" ns2:_="">
    <xsd:import namespace="f1bb9a14-bb67-4c8d-bb2c-a471c40aff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bb9a14-bb67-4c8d-bb2c-a471c40aff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614D45-7E55-46E7-A188-16087D2CBC05}"/>
</file>

<file path=customXml/itemProps2.xml><?xml version="1.0" encoding="utf-8"?>
<ds:datastoreItem xmlns:ds="http://schemas.openxmlformats.org/officeDocument/2006/customXml" ds:itemID="{B5736280-4156-4B7B-A7BF-E42912FE6155}"/>
</file>

<file path=customXml/itemProps3.xml><?xml version="1.0" encoding="utf-8"?>
<ds:datastoreItem xmlns:ds="http://schemas.openxmlformats.org/officeDocument/2006/customXml" ds:itemID="{6547F687-EB81-4623-8C4F-6E4BD2FDE44A}"/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221</Words>
  <Application>Microsoft Office PowerPoint</Application>
  <PresentationFormat>On-screen Show (16:10)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              Faculty                                       Dr.M.Priyadharshini</vt:lpstr>
      <vt:lpstr>Lab 9</vt:lpstr>
      <vt:lpstr>Lab 9- Tables</vt:lpstr>
      <vt:lpstr>PowerPoint Presentation</vt:lpstr>
      <vt:lpstr>Lab 9- Task</vt:lpstr>
      <vt:lpstr>Lab 9 -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M.DEIVAMANI</dc:creator>
  <cp:lastModifiedBy>Dr. M  Priyadharshini</cp:lastModifiedBy>
  <cp:revision>277</cp:revision>
  <dcterms:created xsi:type="dcterms:W3CDTF">2010-01-03T09:38:03Z</dcterms:created>
  <dcterms:modified xsi:type="dcterms:W3CDTF">2021-04-12T09:24:31Z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0x0101008E7902CC7B815E45A4028584A52CEF38</vt:lpwstr>
  </property>
</Properties>
</file>