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1" r:id="rId2"/>
    <p:sldId id="301" r:id="rId3"/>
    <p:sldId id="307" r:id="rId4"/>
    <p:sldId id="309" r:id="rId5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01ED482-BDDE-41E3-A3D6-04F185D86DA2}">
          <p14:sldIdLst>
            <p14:sldId id="271"/>
            <p14:sldId id="301"/>
            <p14:sldId id="307"/>
            <p14:sldId id="309"/>
          </p14:sldIdLst>
        </p14:section>
        <p14:section name="Untitled Section" id="{6B0A4730-1941-4C70-90A6-1ABF19C2A14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3FC"/>
    <a:srgbClr val="FFFFCC"/>
    <a:srgbClr val="FF0000"/>
    <a:srgbClr val="003399"/>
    <a:srgbClr val="C5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1" d="100"/>
          <a:sy n="81" d="100"/>
        </p:scale>
        <p:origin x="1086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3/3/2021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3088" y="688975"/>
            <a:ext cx="5499100" cy="3438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D1C9B-69BB-40ED-88E4-C0F9C29B81B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/>
              <a:t>DC Meeting</a:t>
            </a:r>
          </a:p>
        </p:txBody>
      </p:sp>
      <p:sp>
        <p:nvSpPr>
          <p:cNvPr id="3994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3 March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3 March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3 March 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3 March 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3 March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3 March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3 March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3 March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9" r:id="rId9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>
          <a:xfrm>
            <a:off x="0" y="4337050"/>
            <a:ext cx="9144000" cy="719138"/>
          </a:xfrm>
        </p:spPr>
        <p:txBody>
          <a:bodyPr/>
          <a:lstStyle/>
          <a:p>
            <a:pPr eaLnBrk="1" hangingPunct="1"/>
            <a:r>
              <a:rPr lang="en-US" sz="2000" dirty="0"/>
              <a:t>					         </a:t>
            </a:r>
            <a:r>
              <a:rPr lang="en-US" sz="1600" dirty="0">
                <a:solidFill>
                  <a:srgbClr val="C00000"/>
                </a:solidFill>
              </a:rPr>
              <a:t>Faculty</a:t>
            </a:r>
            <a:br>
              <a:rPr lang="en-US" sz="2000" dirty="0"/>
            </a:br>
            <a:r>
              <a:rPr lang="en-US" sz="2000" dirty="0"/>
              <a:t>				                                  </a:t>
            </a:r>
            <a:r>
              <a:rPr lang="en-US" sz="2000" dirty="0" err="1"/>
              <a:t>Dr.M.Priyadharshini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72063"/>
            <a:ext cx="9144000" cy="50165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1400" dirty="0">
                <a:solidFill>
                  <a:srgbClr val="7F7F7F"/>
                </a:solidFill>
                <a:latin typeface="Arial" charset="0"/>
                <a:cs typeface="Arial" charset="0"/>
              </a:rPr>
              <a:t>                                      	   			           </a:t>
            </a:r>
            <a:r>
              <a:rPr lang="en-US" sz="1400" b="1" dirty="0">
                <a:solidFill>
                  <a:srgbClr val="7F7F7F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Assistant Professor Sr.Gr.1</a:t>
            </a:r>
            <a:endParaRPr lang="en-IN" sz="1400" dirty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84213" y="1920875"/>
            <a:ext cx="78882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/>
            <a:r>
              <a:rPr lang="en-US" sz="2400" b="1" dirty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CSE4004 – Web Technologies Lab</a:t>
            </a:r>
          </a:p>
          <a:p>
            <a:pPr hangingPunct="0"/>
            <a:r>
              <a:rPr lang="en-US" sz="2400" b="1" dirty="0"/>
              <a:t>					</a:t>
            </a:r>
          </a:p>
          <a:p>
            <a:r>
              <a:rPr lang="en-US" sz="2400" b="1" dirty="0"/>
              <a:t>	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Implementation of AJAX for reading JSON and XML file</a:t>
            </a:r>
          </a:p>
          <a:p>
            <a:pPr lvl="1" algn="just"/>
            <a:r>
              <a:rPr lang="en-US" b="1" dirty="0"/>
              <a:t>	Create an XML file with a DTD and a JSON file , which could store 	list of books in a library based on category like[CSE/ECE/MECH/ 	GENRAL].The book information stored includes title, authors [1 	or more], publisher and year of publication. </a:t>
            </a:r>
          </a:p>
          <a:p>
            <a:pPr lvl="1" algn="just"/>
            <a:r>
              <a:rPr lang="en-US" b="1" dirty="0"/>
              <a:t>	Write HTML Page with two buttons named </a:t>
            </a:r>
            <a:r>
              <a:rPr lang="en-US" b="1" dirty="0" err="1"/>
              <a:t>getBooksfromXML</a:t>
            </a:r>
            <a:r>
              <a:rPr lang="en-US" b="1" dirty="0"/>
              <a:t> and   	</a:t>
            </a:r>
            <a:r>
              <a:rPr lang="en-US" b="1" dirty="0" err="1"/>
              <a:t>getBooksfromJSON</a:t>
            </a:r>
            <a:r>
              <a:rPr lang="en-US" b="1" dirty="0"/>
              <a:t>. The first button retrieves books belonging 	to [CSE/ECE/MECH] from XML file and the second button 	retrieves books of category GENRAL from JSON using AJAX.</a:t>
            </a:r>
          </a:p>
          <a:p>
            <a:pPr marL="457200" lvl="1" indent="0" algn="just">
              <a:buNone/>
            </a:pPr>
            <a:endParaRPr lang="en-US" b="1" dirty="0"/>
          </a:p>
          <a:p>
            <a:pPr marL="914400" lvl="2" indent="0" algn="just">
              <a:buNone/>
            </a:pPr>
            <a:endParaRPr lang="en-IN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3 March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0055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5- 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dirty="0"/>
              <a:t>Create an XML file with a DTD and a JSON file , which could store list of books in a library based on category like[CSE/ECE/MECH/ GENRAL].The book information stored includes title, authors [1 or more], publisher and year of publication.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3 March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5015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9364-242A-4864-A07C-56FD4D54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Samples of Lab 5 Experiment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4832-00F0-4FFD-9D6C-E07C8EEC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3 March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D456-CA34-4BE2-90D0-1FE5D0F4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FBE6-06C5-4DE6-B358-7CD5CB6D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18A9-4683-4F6D-9F89-05214665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0329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902CC7B815E45A4028584A52CEF38" ma:contentTypeVersion="7" ma:contentTypeDescription="Create a new document." ma:contentTypeScope="" ma:versionID="8f7a955ecb6bc9fec86bdcb9642f0b02">
  <xsd:schema xmlns:xsd="http://www.w3.org/2001/XMLSchema" xmlns:xs="http://www.w3.org/2001/XMLSchema" xmlns:p="http://schemas.microsoft.com/office/2006/metadata/properties" xmlns:ns2="f1bb9a14-bb67-4c8d-bb2c-a471c40aff2f" targetNamespace="http://schemas.microsoft.com/office/2006/metadata/properties" ma:root="true" ma:fieldsID="550e5cbbeff26d880ea6044f3434a738" ns2:_="">
    <xsd:import namespace="f1bb9a14-bb67-4c8d-bb2c-a471c40aff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bb9a14-bb67-4c8d-bb2c-a471c40aff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71C475-3117-4167-BE00-BF1AF908255A}"/>
</file>

<file path=customXml/itemProps2.xml><?xml version="1.0" encoding="utf-8"?>
<ds:datastoreItem xmlns:ds="http://schemas.openxmlformats.org/officeDocument/2006/customXml" ds:itemID="{7F3E0A87-D37F-4295-B34E-CBFB6180F4FA}"/>
</file>

<file path=customXml/itemProps3.xml><?xml version="1.0" encoding="utf-8"?>
<ds:datastoreItem xmlns:ds="http://schemas.openxmlformats.org/officeDocument/2006/customXml" ds:itemID="{6A596F7C-EEB4-47C6-8C69-22B05AC44C02}"/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233</Words>
  <Application>Microsoft Office PowerPoint</Application>
  <PresentationFormat>On-screen Show (16:10)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              Faculty                                       Dr.M.Priyadharshini</vt:lpstr>
      <vt:lpstr>Lab 5</vt:lpstr>
      <vt:lpstr>Lab 5- Task</vt:lpstr>
      <vt:lpstr>Samples of Lab 5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Dr. M  Priyadharshini</cp:lastModifiedBy>
  <cp:revision>287</cp:revision>
  <dcterms:created xsi:type="dcterms:W3CDTF">2010-01-03T09:38:03Z</dcterms:created>
  <dcterms:modified xsi:type="dcterms:W3CDTF">2021-03-03T10:51:31Z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0x0101008E7902CC7B815E45A4028584A52CEF38</vt:lpwstr>
  </property>
</Properties>
</file>