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1" r:id="rId3"/>
    <p:sldId id="304" r:id="rId4"/>
    <p:sldId id="302" r:id="rId5"/>
    <p:sldId id="306" r:id="rId6"/>
    <p:sldId id="305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4660"/>
  </p:normalViewPr>
  <p:slideViewPr>
    <p:cSldViewPr>
      <p:cViewPr varScale="1">
        <p:scale>
          <a:sx n="72" d="100"/>
          <a:sy n="72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04D-A507-4B97-B0B6-1AF45CABDC55}" type="datetimeFigureOut">
              <a:rPr lang="en-US" smtClean="0"/>
              <a:t>14-Jun-2022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Saving Key-Value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 err="1"/>
              <a:t>SharedPreferences</a:t>
            </a:r>
            <a:r>
              <a:rPr lang="en-US" b="1" dirty="0"/>
              <a:t> API</a:t>
            </a:r>
          </a:p>
          <a:p>
            <a:pPr lvl="1"/>
            <a:r>
              <a:rPr lang="en-US" dirty="0"/>
              <a:t>If you have a relatively small collection of key-values that you'd like to save, you should use it.</a:t>
            </a:r>
          </a:p>
          <a:p>
            <a:pPr lvl="1"/>
            <a:r>
              <a:rPr lang="en-US" b="1" i="1" dirty="0" err="1"/>
              <a:t>SharedPreferences</a:t>
            </a:r>
            <a:r>
              <a:rPr lang="en-US" dirty="0"/>
              <a:t> object points to a file containing key-value pairs and provides simple methods to read and write them. 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SharedPreferences</a:t>
            </a:r>
            <a:r>
              <a:rPr lang="en-US" dirty="0"/>
              <a:t> file is managed by the framework and can be </a:t>
            </a:r>
            <a:r>
              <a:rPr lang="en-US" u="sng" dirty="0"/>
              <a:t>private</a:t>
            </a:r>
            <a:r>
              <a:rPr lang="en-US" dirty="0"/>
              <a:t> or </a:t>
            </a:r>
            <a:r>
              <a:rPr lang="en-US" u="sng" dirty="0"/>
              <a:t>shared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4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Get a Handle to a </a:t>
            </a:r>
            <a:r>
              <a:rPr lang="en-US" b="1" dirty="0" err="1"/>
              <a:t>SharedPreferences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/>
              <a:t>You can create a new shared preference file or access an existing one by calling one of two methods:</a:t>
            </a:r>
          </a:p>
          <a:p>
            <a:pPr lvl="1"/>
            <a:r>
              <a:rPr lang="en-US" b="1" dirty="0" err="1"/>
              <a:t>getSharedPreferences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Use this if you need multiple shared preference files identified by name, which you specify with the first parameter. You can call this from any Context in your app.</a:t>
            </a:r>
          </a:p>
          <a:p>
            <a:pPr lvl="1"/>
            <a:r>
              <a:rPr lang="en-US" b="1" i="1" dirty="0"/>
              <a:t>Example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sharedPref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	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6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9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Get a Handle to a </a:t>
            </a:r>
            <a:r>
              <a:rPr lang="en-US" b="1" dirty="0" err="1"/>
              <a:t>SharedPreferences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pPr lvl="1"/>
            <a:r>
              <a:rPr lang="en-US" b="1" dirty="0" err="1"/>
              <a:t>getPreferences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Use this from an Activity if you need to use only one shared preference file for the activity. Because this retrieves a default shared preference file that belongs to the activity, you don't need to supply a name.</a:t>
            </a:r>
          </a:p>
          <a:p>
            <a:pPr lvl="1"/>
            <a:r>
              <a:rPr lang="en-US" b="1" i="1" dirty="0"/>
              <a:t>Example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SharedPreferences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sharedPref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getPreferences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(Mode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Saving Key-Value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/>
              <a:t>Mode may be one of the following:</a:t>
            </a:r>
          </a:p>
          <a:p>
            <a:pPr lvl="1"/>
            <a:r>
              <a:rPr lang="en-US" dirty="0" err="1"/>
              <a:t>Context.MODE_PRIVATE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File creation mode: the default mode, where the created file can only be accessed by the calling application (or all applications sharing the same user ID).</a:t>
            </a:r>
          </a:p>
        </p:txBody>
      </p:sp>
    </p:spTree>
    <p:extLst>
      <p:ext uri="{BB962C8B-B14F-4D97-AF65-F5344CB8AC3E}">
        <p14:creationId xmlns:p14="http://schemas.microsoft.com/office/powerpoint/2010/main" val="17627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Saving Key-Value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Context.MODE_WORLD_READABLE</a:t>
            </a:r>
            <a:endParaRPr lang="en-US" dirty="0"/>
          </a:p>
          <a:p>
            <a:pPr lvl="2"/>
            <a:r>
              <a:rPr lang="en-US" dirty="0"/>
              <a:t>This constant was </a:t>
            </a:r>
            <a:r>
              <a:rPr lang="en-US" u="sng" dirty="0"/>
              <a:t>deprecated in API level 17</a:t>
            </a:r>
            <a:r>
              <a:rPr lang="en-US" dirty="0"/>
              <a:t>. Creating world-readable files is very dangerous, and likely to cause security holes in applications. It is strongly discouraged; instead, applications should use more formal mechanism for interactions such as </a:t>
            </a:r>
            <a:r>
              <a:rPr lang="en-US" dirty="0" err="1"/>
              <a:t>ContentProvider</a:t>
            </a:r>
            <a:r>
              <a:rPr lang="en-US" dirty="0"/>
              <a:t>, </a:t>
            </a:r>
            <a:r>
              <a:rPr lang="en-US" dirty="0" err="1"/>
              <a:t>BroadcastReceiver</a:t>
            </a:r>
            <a:r>
              <a:rPr lang="en-US" dirty="0"/>
              <a:t>, and Service. There are no guarantees that this access mode will remain on a file, such as when it goes through a backup and restore. File creation mode: allow all other applications to have read access to the created file.</a:t>
            </a:r>
          </a:p>
        </p:txBody>
      </p:sp>
    </p:spTree>
    <p:extLst>
      <p:ext uri="{BB962C8B-B14F-4D97-AF65-F5344CB8AC3E}">
        <p14:creationId xmlns:p14="http://schemas.microsoft.com/office/powerpoint/2010/main" val="188407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Saving Key-Value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Context.MODE_WORLD_WRITEABLE</a:t>
            </a:r>
            <a:endParaRPr lang="en-US" dirty="0"/>
          </a:p>
          <a:p>
            <a:pPr lvl="2"/>
            <a:r>
              <a:rPr lang="en-US" dirty="0"/>
              <a:t>This constant was </a:t>
            </a:r>
            <a:r>
              <a:rPr lang="en-US" u="sng" dirty="0"/>
              <a:t>deprecated in API level 17</a:t>
            </a:r>
            <a:r>
              <a:rPr lang="en-US" dirty="0"/>
              <a:t>. Creating world-writable files is very dangerous, and likely to cause security holes in applications. It is strongly discouraged; instead, applications should use more formal mechanism for interactions such as </a:t>
            </a:r>
            <a:r>
              <a:rPr lang="en-US" dirty="0" err="1"/>
              <a:t>ContentProvider</a:t>
            </a:r>
            <a:r>
              <a:rPr lang="en-US" dirty="0"/>
              <a:t>, </a:t>
            </a:r>
            <a:r>
              <a:rPr lang="en-US" dirty="0" err="1"/>
              <a:t>BroadcastReceiver</a:t>
            </a:r>
            <a:r>
              <a:rPr lang="en-US" dirty="0"/>
              <a:t>, and Service. There are no guarantees that this access mode will remain on a file, such as when it goes through a backup and restore. File creation mode: allow all other applications to have write access to the created file.</a:t>
            </a:r>
          </a:p>
        </p:txBody>
      </p:sp>
    </p:spTree>
    <p:extLst>
      <p:ext uri="{BB962C8B-B14F-4D97-AF65-F5344CB8AC3E}">
        <p14:creationId xmlns:p14="http://schemas.microsoft.com/office/powerpoint/2010/main" val="204212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Reading and Writing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r>
              <a:rPr lang="en-US" b="1" dirty="0"/>
              <a:t>Supported types</a:t>
            </a:r>
          </a:p>
          <a:p>
            <a:pPr marL="742950" lvl="2" indent="-342900"/>
            <a:r>
              <a:rPr lang="en-US" dirty="0"/>
              <a:t>Boolean, Float, Integer, Long, String</a:t>
            </a:r>
          </a:p>
          <a:p>
            <a:r>
              <a:rPr lang="en-US" b="1" dirty="0"/>
              <a:t>Writing a value</a:t>
            </a:r>
          </a:p>
          <a:p>
            <a:pPr lvl="1"/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SharedPreferences.Editor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editor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sharedPref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.edit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editor.putString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("name", "Ahmed");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editor.commit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/>
              <a:t>Reading a value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err="1">
                <a:solidFill>
                  <a:schemeClr val="tx2"/>
                </a:solidFill>
                <a:latin typeface="Consolas"/>
              </a:rPr>
              <a:t>sharedPref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("name", "does not exist");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86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408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Saving Key-Value Sets</vt:lpstr>
      <vt:lpstr>Get a Handle to a SharedPreferences</vt:lpstr>
      <vt:lpstr>Get a Handle to a SharedPreferences</vt:lpstr>
      <vt:lpstr>Saving Key-Value Sets</vt:lpstr>
      <vt:lpstr>Saving Key-Value Sets</vt:lpstr>
      <vt:lpstr>Saving Key-Value Sets</vt:lpstr>
      <vt:lpstr>Reading and Writing Values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ESSE-455 Software Applications for Mobile Devices</dc:title>
  <dc:creator>Muhammad Adnan Ur Rehman</dc:creator>
  <cp:lastModifiedBy>Adnan ur Rehman</cp:lastModifiedBy>
  <cp:revision>490</cp:revision>
  <dcterms:created xsi:type="dcterms:W3CDTF">2014-02-05T15:58:31Z</dcterms:created>
  <dcterms:modified xsi:type="dcterms:W3CDTF">2022-06-14T10:34:11Z</dcterms:modified>
</cp:coreProperties>
</file>