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1" r:id="rId14"/>
    <p:sldId id="268" r:id="rId15"/>
    <p:sldId id="272" r:id="rId16"/>
    <p:sldId id="273" r:id="rId17"/>
    <p:sldId id="269" r:id="rId18"/>
    <p:sldId id="270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4" autoAdjust="0"/>
    <p:restoredTop sz="95396" autoAdjust="0"/>
  </p:normalViewPr>
  <p:slideViewPr>
    <p:cSldViewPr>
      <p:cViewPr varScale="1">
        <p:scale>
          <a:sx n="68" d="100"/>
          <a:sy n="68" d="100"/>
        </p:scale>
        <p:origin x="18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1C98A-64CD-497A-B693-D122271B590A}" type="datetimeFigureOut">
              <a:rPr lang="en-US" smtClean="0"/>
              <a:t>21-Jun-2022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1373A-1101-4E72-A545-A0644C93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5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https://developer.android.com/guide/topics/ui/menus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1373A-1101-4E72-A545-A0644C934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1373A-1101-4E72-A545-A0644C9347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590800"/>
            <a:ext cx="89916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66675"/>
            <a:ext cx="9144000" cy="0"/>
            <a:chOff x="0" y="6800850"/>
            <a:chExt cx="9144000" cy="0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13" y="156226"/>
            <a:ext cx="2512887" cy="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0" y="6800850"/>
            <a:ext cx="9144000" cy="0"/>
            <a:chOff x="0" y="6800850"/>
            <a:chExt cx="9144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541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6675"/>
            <a:ext cx="9144000" cy="0"/>
            <a:chOff x="0" y="6800850"/>
            <a:chExt cx="9144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 userDrawn="1"/>
        </p:nvGrpSpPr>
        <p:grpSpPr>
          <a:xfrm>
            <a:off x="0" y="6800850"/>
            <a:ext cx="9144000" cy="0"/>
            <a:chOff x="0" y="6800850"/>
            <a:chExt cx="9144000" cy="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-4572" y="1219200"/>
            <a:ext cx="9144000" cy="0"/>
            <a:chOff x="0" y="6800850"/>
            <a:chExt cx="9144000" cy="0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381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381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381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21-Jun-2022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21-Jun-2022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21-Jun-2022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menus#options-men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797175"/>
            <a:ext cx="8991600" cy="1470025"/>
          </a:xfrm>
        </p:spPr>
        <p:txBody>
          <a:bodyPr/>
          <a:lstStyle/>
          <a:p>
            <a:r>
              <a:rPr lang="en-US" dirty="0">
                <a:hlinkClick r:id="rId3"/>
              </a:rPr>
              <a:t>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6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Contextual action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mode is a system implementation of </a:t>
            </a:r>
            <a:r>
              <a:rPr lang="en-US" dirty="0" err="1">
                <a:solidFill>
                  <a:srgbClr val="0070C0"/>
                </a:solidFill>
              </a:rPr>
              <a:t>ActionMode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that displays a contextual action bar at the top of the screen with action items that affect the selected item(s).</a:t>
            </a:r>
          </a:p>
          <a:p>
            <a:r>
              <a:rPr lang="en-US" dirty="0"/>
              <a:t>When this mode is active, users can perform an action on multiple items at once (if your app allows it).</a:t>
            </a:r>
          </a:p>
        </p:txBody>
      </p:sp>
    </p:spTree>
    <p:extLst>
      <p:ext uri="{BB962C8B-B14F-4D97-AF65-F5344CB8AC3E}">
        <p14:creationId xmlns:p14="http://schemas.microsoft.com/office/powerpoint/2010/main" val="278987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67818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PopupMenu</a:t>
            </a:r>
            <a:r>
              <a:rPr lang="en-US" dirty="0"/>
              <a:t> is </a:t>
            </a:r>
            <a:r>
              <a:rPr lang="en-US"/>
              <a:t>a menu </a:t>
            </a:r>
            <a:r>
              <a:rPr lang="en-US" dirty="0"/>
              <a:t>anchored to a View.</a:t>
            </a:r>
          </a:p>
          <a:p>
            <a:pPr marL="0" indent="0">
              <a:buNone/>
            </a:pPr>
            <a:r>
              <a:rPr lang="en-US" dirty="0"/>
              <a:t>It appears below the anchor view if there is room, or above the view otherwise.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81200"/>
            <a:ext cx="2133600" cy="386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10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useful for:</a:t>
            </a:r>
          </a:p>
          <a:p>
            <a:r>
              <a:rPr lang="en-US" dirty="0"/>
              <a:t>Providing an overflow-style menu for actions that relate to specific content (such as Gmail's email headers).</a:t>
            </a:r>
          </a:p>
          <a:p>
            <a:r>
              <a:rPr lang="en-US" dirty="0"/>
              <a:t>Providing a second part of a command sentence (such as a button marked "Add" that produces a popup menu with different "Add" options).</a:t>
            </a:r>
          </a:p>
          <a:p>
            <a:r>
              <a:rPr lang="en-US" dirty="0"/>
              <a:t>Providing a drop-down similar to Spinner that does not retain a persistent selection.</a:t>
            </a:r>
          </a:p>
        </p:txBody>
      </p:sp>
    </p:spTree>
    <p:extLst>
      <p:ext uri="{BB962C8B-B14F-4D97-AF65-F5344CB8AC3E}">
        <p14:creationId xmlns:p14="http://schemas.microsoft.com/office/powerpoint/2010/main" val="213975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F990-8A8F-4004-8EBD-6943D838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Option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7C0F-F960-4C7D-AA83-E14A08DB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>
                <a:solidFill>
                  <a:srgbClr val="C00000"/>
                </a:solidFill>
              </a:rPr>
              <a:t>menu resource file </a:t>
            </a:r>
            <a:r>
              <a:rPr lang="en-US" dirty="0"/>
              <a:t>(xml).</a:t>
            </a:r>
          </a:p>
          <a:p>
            <a:pPr marL="914400" lvl="1" indent="-514350"/>
            <a:r>
              <a:rPr lang="en-US" dirty="0"/>
              <a:t>Usually in </a:t>
            </a:r>
            <a:r>
              <a:rPr lang="en-US" dirty="0" err="1"/>
              <a:t>src</a:t>
            </a:r>
            <a:r>
              <a:rPr lang="en-US" dirty="0"/>
              <a:t>\main\res\menu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</a:t>
            </a:r>
            <a:r>
              <a:rPr lang="en-US" dirty="0" err="1">
                <a:solidFill>
                  <a:srgbClr val="C00000"/>
                </a:solidFill>
              </a:rPr>
              <a:t>onCreateOptionsMenu</a:t>
            </a:r>
            <a:r>
              <a:rPr lang="en-US" dirty="0"/>
              <a:t> of activity inflate menu.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solidFill>
                  <a:srgbClr val="C00000"/>
                </a:solidFill>
              </a:rPr>
              <a:t>onOptionsItemSelected</a:t>
            </a:r>
            <a:r>
              <a:rPr lang="en-US" dirty="0"/>
              <a:t> callback to handle selection events for menu items.</a:t>
            </a:r>
          </a:p>
        </p:txBody>
      </p:sp>
    </p:spTree>
    <p:extLst>
      <p:ext uri="{BB962C8B-B14F-4D97-AF65-F5344CB8AC3E}">
        <p14:creationId xmlns:p14="http://schemas.microsoft.com/office/powerpoint/2010/main" val="370069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F990-8A8F-4004-8EBD-6943D838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Option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7C0F-F960-4C7D-AA83-E14A08DB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(1)Create a </a:t>
            </a:r>
            <a:r>
              <a:rPr lang="en-US" dirty="0">
                <a:solidFill>
                  <a:srgbClr val="C00000"/>
                </a:solidFill>
              </a:rPr>
              <a:t>menu resource file </a:t>
            </a:r>
            <a:r>
              <a:rPr lang="en-US" dirty="0"/>
              <a:t>(xml).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B18148-115C-402B-8E3F-EECF1C3ED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4" y="1943100"/>
            <a:ext cx="8978706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="1.0"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?&gt;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menu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app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/res-auto"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tools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tools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:context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item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action_one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="One"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item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action_two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="Two"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item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action_three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="Three"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31F0D-CFD3-4DC2-A620-2E953833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460" y="4002077"/>
            <a:ext cx="4029446" cy="26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1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F990-8A8F-4004-8EBD-6943D838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Option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7C0F-F960-4C7D-AA83-E14A08DB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12954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(2)</a:t>
            </a:r>
            <a:r>
              <a:rPr lang="en-US" dirty="0">
                <a:solidFill>
                  <a:prstClr val="black"/>
                </a:solidFill>
              </a:rPr>
              <a:t> Within </a:t>
            </a:r>
            <a:r>
              <a:rPr lang="en-US" dirty="0" err="1">
                <a:solidFill>
                  <a:srgbClr val="C00000"/>
                </a:solidFill>
              </a:rPr>
              <a:t>onCreateOptionsMenu</a:t>
            </a:r>
            <a:r>
              <a:rPr lang="en-US" dirty="0">
                <a:solidFill>
                  <a:prstClr val="black"/>
                </a:solidFill>
              </a:rPr>
              <a:t> of activity inflate menu.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C0BDFE-BEA6-4EFE-8736-890BF4E4A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71800"/>
            <a:ext cx="712207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 . 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onCreateOptionsMenu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Menu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menu)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MenuInflater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inflater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getMenuInflater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inflater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menu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menu_one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menu);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0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F990-8A8F-4004-8EBD-6943D838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Option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7C0F-F960-4C7D-AA83-E14A08DB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(3) Use </a:t>
            </a:r>
            <a:r>
              <a:rPr lang="en-US" dirty="0" err="1">
                <a:solidFill>
                  <a:srgbClr val="C00000"/>
                </a:solidFill>
              </a:rPr>
              <a:t>onOptionsItemSelected</a:t>
            </a:r>
            <a:r>
              <a:rPr lang="en-US" dirty="0"/>
              <a:t> callback to handle selection events for menu items.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AC3147-D510-4B1C-8E8A-F4943E91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03" y="2743200"/>
            <a:ext cx="7501597" cy="39389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onOptionsItemSelected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NonNull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MenuItem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item)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switch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item.getItemId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action_one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action_two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action_three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JetBrains Mono"/>
              </a:rPr>
              <a:t>;//consumed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7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F990-8A8F-4004-8EBD-6943D838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floating context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7C0F-F960-4C7D-AA83-E14A08DB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>
                <a:solidFill>
                  <a:srgbClr val="C00000"/>
                </a:solidFill>
              </a:rPr>
              <a:t>menu resource file </a:t>
            </a:r>
            <a:r>
              <a:rPr lang="en-US" dirty="0"/>
              <a:t>(xml).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the </a:t>
            </a:r>
            <a:r>
              <a:rPr lang="en-US" dirty="0">
                <a:solidFill>
                  <a:srgbClr val="C00000"/>
                </a:solidFill>
              </a:rPr>
              <a:t>View</a:t>
            </a:r>
            <a:r>
              <a:rPr lang="en-US" dirty="0"/>
              <a:t> to which the context menu should be associated by calling </a:t>
            </a:r>
            <a:r>
              <a:rPr lang="en-US" dirty="0" err="1">
                <a:solidFill>
                  <a:srgbClr val="C00000"/>
                </a:solidFill>
              </a:rPr>
              <a:t>registerForContextMenu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and pass it the 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</a:t>
            </a:r>
            <a:r>
              <a:rPr lang="en-US" dirty="0" err="1">
                <a:solidFill>
                  <a:srgbClr val="C00000"/>
                </a:solidFill>
              </a:rPr>
              <a:t>onCreateContextMenu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in your Activity.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dirty="0" err="1">
                <a:solidFill>
                  <a:srgbClr val="C00000"/>
                </a:solidFill>
              </a:rPr>
              <a:t>onContextItemSelected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in your Activity.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7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F990-8A8F-4004-8EBD-6943D838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popup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7C0F-F960-4C7D-AA83-E14A08DB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>
                <a:solidFill>
                  <a:srgbClr val="C00000"/>
                </a:solidFill>
              </a:rPr>
              <a:t>menu resource file </a:t>
            </a:r>
            <a:r>
              <a:rPr lang="en-US" dirty="0"/>
              <a:t>(xml).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Create</a:t>
            </a:r>
            <a:r>
              <a:rPr lang="en-US" dirty="0"/>
              <a:t> a popup menu and </a:t>
            </a:r>
            <a:r>
              <a:rPr lang="en-US" dirty="0">
                <a:solidFill>
                  <a:srgbClr val="C00000"/>
                </a:solidFill>
              </a:rPr>
              <a:t>associate</a:t>
            </a:r>
            <a:r>
              <a:rPr lang="en-US" dirty="0"/>
              <a:t> it to a 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>
                <a:solidFill>
                  <a:srgbClr val="C00000"/>
                </a:solidFill>
              </a:rPr>
              <a:t>onMenuItemClickListner</a:t>
            </a:r>
            <a:r>
              <a:rPr lang="en-US" dirty="0"/>
              <a:t> of popup menu.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Inflate</a:t>
            </a:r>
            <a:r>
              <a:rPr lang="en-US" dirty="0"/>
              <a:t> popup menu.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Show</a:t>
            </a:r>
            <a:r>
              <a:rPr lang="en-US" dirty="0"/>
              <a:t> popup menu.</a:t>
            </a:r>
          </a:p>
        </p:txBody>
      </p:sp>
    </p:spTree>
    <p:extLst>
      <p:ext uri="{BB962C8B-B14F-4D97-AF65-F5344CB8AC3E}">
        <p14:creationId xmlns:p14="http://schemas.microsoft.com/office/powerpoint/2010/main" val="1673219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F990-8A8F-4004-8EBD-6943D838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popup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7C0F-F960-4C7D-AA83-E14A08DB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Steps: </a:t>
            </a:r>
            <a:r>
              <a:rPr lang="en-US" sz="3600" dirty="0">
                <a:solidFill>
                  <a:srgbClr val="C00000"/>
                </a:solidFill>
              </a:rPr>
              <a:t>Create</a:t>
            </a:r>
            <a:r>
              <a:rPr lang="en-US" sz="3600" dirty="0"/>
              <a:t> a popup menu and </a:t>
            </a:r>
            <a:r>
              <a:rPr lang="en-US" sz="3600" dirty="0">
                <a:solidFill>
                  <a:srgbClr val="C00000"/>
                </a:solidFill>
              </a:rPr>
              <a:t>associate</a:t>
            </a:r>
            <a:r>
              <a:rPr lang="en-US" sz="3600" dirty="0"/>
              <a:t> it to a view.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317530-8307-4806-8D86-53C228BAF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74" y="3124200"/>
            <a:ext cx="85344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onLongClick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PopupMenu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popup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PopupMenu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v);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MenuInflater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inflater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popup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.getMenuInflater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inflater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popup1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popup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.getMenu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popup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4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 or Action Presentation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Options menu </a:t>
            </a:r>
            <a:r>
              <a:rPr lang="en-US" dirty="0"/>
              <a:t>and app bar</a:t>
            </a:r>
          </a:p>
          <a:p>
            <a:r>
              <a:rPr lang="fr-FR" dirty="0" err="1">
                <a:solidFill>
                  <a:srgbClr val="C00000"/>
                </a:solidFill>
              </a:rPr>
              <a:t>Context</a:t>
            </a:r>
            <a:r>
              <a:rPr lang="fr-FR" dirty="0">
                <a:solidFill>
                  <a:srgbClr val="C00000"/>
                </a:solidFill>
              </a:rPr>
              <a:t> menu </a:t>
            </a:r>
            <a:r>
              <a:rPr lang="fr-FR" dirty="0"/>
              <a:t>and </a:t>
            </a:r>
            <a:r>
              <a:rPr lang="fr-FR" dirty="0" err="1"/>
              <a:t>contextual</a:t>
            </a:r>
            <a:r>
              <a:rPr lang="fr-FR" dirty="0"/>
              <a:t> action mode</a:t>
            </a:r>
          </a:p>
          <a:p>
            <a:r>
              <a:rPr lang="en-US" dirty="0">
                <a:solidFill>
                  <a:srgbClr val="C00000"/>
                </a:solidFill>
              </a:rPr>
              <a:t>Popup menu</a:t>
            </a:r>
          </a:p>
        </p:txBody>
      </p:sp>
    </p:spTree>
    <p:extLst>
      <p:ext uri="{BB962C8B-B14F-4D97-AF65-F5344CB8AC3E}">
        <p14:creationId xmlns:p14="http://schemas.microsoft.com/office/powerpoint/2010/main" val="419901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F990-8A8F-4004-8EBD-6943D838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popup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7C0F-F960-4C7D-AA83-E14A08DB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 Set </a:t>
            </a:r>
            <a:r>
              <a:rPr lang="en-US" dirty="0" err="1">
                <a:solidFill>
                  <a:srgbClr val="C00000"/>
                </a:solidFill>
              </a:rPr>
              <a:t>onMenuItemClickListner</a:t>
            </a:r>
            <a:r>
              <a:rPr lang="en-US" dirty="0"/>
              <a:t> of popup menu.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83F759-A69B-4ADC-87DA-8359A4F74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77006"/>
            <a:ext cx="6971717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PopupMenu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OnMenuItemClickListener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 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onMenuItemClick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MenuItem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item)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menu and App bar</a:t>
            </a:r>
          </a:p>
        </p:txBody>
      </p:sp>
      <p:sp>
        <p:nvSpPr>
          <p:cNvPr id="5" name="AutoShape 4" descr="Image result for android app b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62869"/>
            <a:ext cx="257175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42719" y="6161314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Option menu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81920" y="2819400"/>
            <a:ext cx="3242356" cy="1409895"/>
            <a:chOff x="1558244" y="1361865"/>
            <a:chExt cx="3242356" cy="1409895"/>
          </a:xfrm>
        </p:grpSpPr>
        <p:sp>
          <p:nvSpPr>
            <p:cNvPr id="6" name="TextBox 5"/>
            <p:cNvSpPr txBox="1"/>
            <p:nvPr/>
          </p:nvSpPr>
          <p:spPr>
            <a:xfrm>
              <a:off x="2306360" y="2402428"/>
              <a:ext cx="1834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Example: App bar</a:t>
              </a:r>
            </a:p>
          </p:txBody>
        </p:sp>
        <p:pic>
          <p:nvPicPr>
            <p:cNvPr id="1033" name="Picture 9" descr="https://developer.android.com/images/training/appbar/appbar_sheets_2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244" y="1361865"/>
              <a:ext cx="3242356" cy="1037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206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the </a:t>
            </a:r>
            <a:r>
              <a:rPr lang="en-US" dirty="0">
                <a:solidFill>
                  <a:srgbClr val="0070C0"/>
                </a:solidFill>
              </a:rPr>
              <a:t>action bar</a:t>
            </a:r>
            <a:r>
              <a:rPr lang="en-US" dirty="0"/>
              <a:t>, is one of the most important design elements in your app's activities.</a:t>
            </a:r>
          </a:p>
          <a:p>
            <a:r>
              <a:rPr lang="en-US" dirty="0"/>
              <a:t>It provides a visual structure and interactive elements that are familiar to users.</a:t>
            </a:r>
          </a:p>
          <a:p>
            <a:r>
              <a:rPr lang="en-US" dirty="0"/>
              <a:t>Using the app bar makes your app consistent with other Android apps, allowing users to quickly understand how to operate your app and have a great experience.</a:t>
            </a:r>
          </a:p>
        </p:txBody>
      </p:sp>
    </p:spTree>
    <p:extLst>
      <p:ext uri="{BB962C8B-B14F-4D97-AF65-F5344CB8AC3E}">
        <p14:creationId xmlns:p14="http://schemas.microsoft.com/office/powerpoint/2010/main" val="263769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key functions of the app bar are as follows: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dedicated space </a:t>
            </a:r>
            <a:r>
              <a:rPr lang="en-US" dirty="0"/>
              <a:t>for giving your app an identity and indicating the user's location in the app.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Access</a:t>
            </a:r>
            <a:r>
              <a:rPr lang="en-US" dirty="0"/>
              <a:t> to important actions in a predictable way, such as search.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Support</a:t>
            </a:r>
            <a:r>
              <a:rPr lang="en-US" dirty="0"/>
              <a:t> for navigation and view switching (with tabs or drop-down lists).</a:t>
            </a:r>
          </a:p>
        </p:txBody>
      </p:sp>
    </p:spTree>
    <p:extLst>
      <p:ext uri="{BB962C8B-B14F-4D97-AF65-F5344CB8AC3E}">
        <p14:creationId xmlns:p14="http://schemas.microsoft.com/office/powerpoint/2010/main" val="49894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options menu is where you should include actions and other options that are relevant to the current activity context, such as "Search," "Compose email," and "Settings."</a:t>
            </a:r>
          </a:p>
        </p:txBody>
      </p:sp>
    </p:spTree>
    <p:extLst>
      <p:ext uri="{BB962C8B-B14F-4D97-AF65-F5344CB8AC3E}">
        <p14:creationId xmlns:p14="http://schemas.microsoft.com/office/powerpoint/2010/main" val="205175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contextual menu </a:t>
            </a:r>
            <a:r>
              <a:rPr lang="en-US" dirty="0"/>
              <a:t>offers actions that affect a </a:t>
            </a:r>
            <a:r>
              <a:rPr lang="en-US" dirty="0">
                <a:solidFill>
                  <a:srgbClr val="C00000"/>
                </a:solidFill>
              </a:rPr>
              <a:t>specific item </a:t>
            </a:r>
            <a:r>
              <a:rPr lang="en-US" dirty="0"/>
              <a:t>or context frame in the UI.</a:t>
            </a:r>
          </a:p>
          <a:p>
            <a:r>
              <a:rPr lang="en-US" dirty="0"/>
              <a:t>You can provide a context menu for any view, but they are most often used for items in a </a:t>
            </a:r>
            <a:r>
              <a:rPr lang="en-US" dirty="0" err="1">
                <a:solidFill>
                  <a:srgbClr val="0070C0"/>
                </a:solidFill>
              </a:rPr>
              <a:t>ListView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GridView</a:t>
            </a:r>
            <a:r>
              <a:rPr lang="en-US" dirty="0"/>
              <a:t>, or other view collections in which the user can perform direct actions on each item.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5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43434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ways to provide contextual actions: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Floating context menu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Contextual action mode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29" y="1600200"/>
            <a:ext cx="4838700" cy="430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12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Floating context menu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menu appears as a floating list of menu items (similar to a dialog) when the user performs a </a:t>
            </a:r>
            <a:r>
              <a:rPr lang="en-US" dirty="0">
                <a:solidFill>
                  <a:srgbClr val="C00000"/>
                </a:solidFill>
              </a:rPr>
              <a:t>long-click</a:t>
            </a:r>
            <a:r>
              <a:rPr lang="en-US" dirty="0"/>
              <a:t> on a view that declares support for a context menu.</a:t>
            </a:r>
          </a:p>
          <a:p>
            <a:r>
              <a:rPr lang="en-US" dirty="0"/>
              <a:t>Users can perform a contextual action on one item at a time.</a:t>
            </a:r>
          </a:p>
        </p:txBody>
      </p:sp>
    </p:spTree>
    <p:extLst>
      <p:ext uri="{BB962C8B-B14F-4D97-AF65-F5344CB8AC3E}">
        <p14:creationId xmlns:p14="http://schemas.microsoft.com/office/powerpoint/2010/main" val="417735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727</Words>
  <Application>Microsoft Office PowerPoint</Application>
  <PresentationFormat>On-screen Show (4:3)</PresentationFormat>
  <Paragraphs>77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JetBrains Mono</vt:lpstr>
      <vt:lpstr>Office Theme</vt:lpstr>
      <vt:lpstr>Menus</vt:lpstr>
      <vt:lpstr>Menus or Action Presentation Types</vt:lpstr>
      <vt:lpstr>Options menu and App bar</vt:lpstr>
      <vt:lpstr>App Bar</vt:lpstr>
      <vt:lpstr>App Bar</vt:lpstr>
      <vt:lpstr>Option Menu</vt:lpstr>
      <vt:lpstr>Contextual Menus</vt:lpstr>
      <vt:lpstr>Contextual Menus</vt:lpstr>
      <vt:lpstr>1. Floating context menu mode</vt:lpstr>
      <vt:lpstr>2. Contextual action mode</vt:lpstr>
      <vt:lpstr>Popup Menu</vt:lpstr>
      <vt:lpstr>Popup Menu</vt:lpstr>
      <vt:lpstr>Managing Option Menu</vt:lpstr>
      <vt:lpstr>Managing Option Menu</vt:lpstr>
      <vt:lpstr>Managing Option Menu</vt:lpstr>
      <vt:lpstr>Managing Option Menu</vt:lpstr>
      <vt:lpstr>Managing floating context menu</vt:lpstr>
      <vt:lpstr>Managing popup menu</vt:lpstr>
      <vt:lpstr>Managing popup menu</vt:lpstr>
      <vt:lpstr>Managing popup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Adnan ur Rehman</cp:lastModifiedBy>
  <cp:revision>97</cp:revision>
  <dcterms:created xsi:type="dcterms:W3CDTF">2006-08-16T00:00:00Z</dcterms:created>
  <dcterms:modified xsi:type="dcterms:W3CDTF">2022-06-21T07:44:03Z</dcterms:modified>
</cp:coreProperties>
</file>