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653" r:id="rId3"/>
    <p:sldMasterId id="2147483654" r:id="rId4"/>
  </p:sldMasterIdLst>
  <p:notesMasterIdLst>
    <p:notesMasterId r:id="rId12"/>
  </p:notesMasterIdLst>
  <p:sldIdLst>
    <p:sldId id="256" r:id="rId5"/>
    <p:sldId id="337" r:id="rId6"/>
    <p:sldId id="344" r:id="rId7"/>
    <p:sldId id="345" r:id="rId8"/>
    <p:sldId id="341" r:id="rId9"/>
    <p:sldId id="346" r:id="rId10"/>
    <p:sldId id="343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4700"/>
  </p:normalViewPr>
  <p:slideViewPr>
    <p:cSldViewPr>
      <p:cViewPr>
        <p:scale>
          <a:sx n="76" d="100"/>
          <a:sy n="76" d="100"/>
        </p:scale>
        <p:origin x="-2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91B3916B-A068-4F15-B5D0-33574FCEACCD}" type="datetimeFigureOut">
              <a:rPr lang="en-US"/>
              <a:pPr>
                <a:defRPr/>
              </a:pPr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23D9040-1B63-4934-9543-A474A09AD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2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6612">
              <a:defRPr/>
            </a:pPr>
            <a:r>
              <a:rPr lang="en-US" sz="1900" dirty="0"/>
              <a:t>*Examples from https://en.wikiversity.org/wiki/Correlation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6612">
              <a:defRPr/>
            </a:pPr>
            <a:r>
              <a:rPr lang="en-US" sz="1900" dirty="0"/>
              <a:t>*Examples from https://en.wikiversity.org/wiki/Correlation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3D9040-1B63-4934-9543-A474A09ADA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86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23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05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239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403350"/>
            <a:ext cx="86868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17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C0A2D-5AE3-4047-9CB4-0D3EDB627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1F048-8309-42C4-BAB4-95E1694DC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BAE3E-677B-4ABC-9EDA-2F5B402A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0AEF8-F354-48FF-9AB8-225D809C2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1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3EC49-2C2C-4E36-9971-F8F9E3114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9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25B6F-16B1-48F8-9519-81AB1964C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67CDB-BA6F-4EF1-A4AE-953EB94FD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217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AAF55-0D74-4AB9-A3AB-80DD26028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7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DF79E-DFC7-4F2E-97F9-6DDCB01773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57D16-6006-4A87-BBAB-20AD2D64F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ED1F-6608-4718-A2BE-DF1F1211A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F5C4-E537-4762-AACC-756C1B80A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3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F8B8-338F-49BE-B5B2-7A8ECF73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9411-A263-44DF-BCB3-4E77ADBA9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9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C242E-3CE4-401B-A54E-3BCB6ED6A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0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5BD0-C3F7-4230-A13E-B8C1D74B0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8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98C80-A4A5-4AD1-8307-A5C2045F8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079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0741B-53FC-49A2-9F47-856AEB492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01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2AFF-6F3C-40E2-B93E-57E07CA3F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5229D-AF22-44FB-9541-FF843B6E1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5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2CB85-8987-40DB-924D-2075EB39C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D6EC-BB43-412C-9708-8515FA004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19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32B58-C52C-4A9A-A5D9-24C619256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32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B64B5-E577-47CC-AD1B-2C89A6A3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294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FC7ED-272C-421F-A022-8A4A80B8F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22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6FCED-6257-415A-BBFF-07FDC4BC9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63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828CE-DC73-4146-94E2-B356F0AA1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89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3350"/>
            <a:ext cx="4267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8300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512B0-AA45-4CDF-89E8-149BE6EC2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123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BBEA-54F3-4A12-B902-BFACACDD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01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74D2-E5F8-4D24-A498-AAEAFEDD6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89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074B-AC72-4BB5-9F7B-C1271AA44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198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41E8B-24AD-4E3E-BAF7-6387BBF3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05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B76-6D70-4FCB-8B6E-6252B270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37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053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50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3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32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video" Target="NULL" TargetMode="Externa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23A3E1-6B11-42DD-BA51-DAA84D927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3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32869C5-B98C-4ADF-9E43-2FF2E56D0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3"/>
          </p:nvPr>
        </p:nvPicPr>
        <p:blipFill rotWithShape="1">
          <a:blip r:embed="rId15"/>
          <a:srcRect l="25555" r="7778"/>
          <a:stretch/>
        </p:blipFill>
        <p:spPr>
          <a:xfrm>
            <a:off x="4495800" y="1368911"/>
            <a:ext cx="3888889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723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03350"/>
            <a:ext cx="868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251EFD-B403-42F1-B733-0041DA7EE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7772400" cy="1470025"/>
          </a:xfrm>
        </p:spPr>
        <p:txBody>
          <a:bodyPr/>
          <a:lstStyle/>
          <a:p>
            <a:r>
              <a:rPr lang="en-US" altLang="en-US"/>
              <a:t>Analyzing Data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2 groups. One grouped received a 65 and another a 60, is that better? </a:t>
            </a:r>
          </a:p>
          <a:p>
            <a:endParaRPr lang="en-US" sz="2800" dirty="0"/>
          </a:p>
          <a:p>
            <a:r>
              <a:rPr lang="en-US" sz="2800" dirty="0"/>
              <a:t>How do we know if one group really did better than another?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T-test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800" dirty="0"/>
              <a:t>A t-test (also known as Student's t-test) is a tool for evaluating the means of one or two populations using hypothesis testing. A t-test may be used to evaluate whether a single group differs from a known value (a one-sample t-test), whether two groups differ from each other (an independent two-sample </a:t>
            </a:r>
            <a:r>
              <a:rPr lang="en-US" sz="2800" dirty="0" smtClean="0"/>
              <a:t>t-test).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Ex</a:t>
            </a:r>
            <a:r>
              <a:rPr lang="en-US" sz="2800" dirty="0"/>
              <a:t>. comparing driving speed among athletes (football vs. basketball players)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Analysis of variance (ANOVA):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800" dirty="0"/>
              <a:t>Assess the differences in means among more than 2 groups</a:t>
            </a:r>
            <a:r>
              <a:rPr lang="en-US" sz="2800" dirty="0" smtClean="0"/>
              <a:t>. </a:t>
            </a:r>
            <a:r>
              <a:rPr lang="en-US" sz="2800" dirty="0"/>
              <a:t>This statistical analysis tool separates the total variability within a data set into two components: random and systematic factors.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Ex. comparing driving speed among athletes (football, basketball, and soccer players)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Statistical Tests,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Chi-square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/>
              <a:t>Comparing categorical data.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/>
              <a:t>The data used in calculating a chi-square statistic must be random, raw, mutually exclusive, drawn from independent variables, and drawn from a large enough sample.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Gender and </a:t>
            </a:r>
            <a:r>
              <a:rPr lang="en-US" sz="2400" smtClean="0"/>
              <a:t>the preferred </a:t>
            </a:r>
            <a:r>
              <a:rPr lang="en-US" sz="2400" dirty="0" smtClean="0"/>
              <a:t>newspaper.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Statistical Tests,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Correlation: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/>
              <a:t>The strength of a linear relationship between two variables. </a:t>
            </a:r>
            <a:r>
              <a:rPr lang="en-US" sz="2800" dirty="0" err="1"/>
              <a:t>Exs</a:t>
            </a:r>
            <a:r>
              <a:rPr lang="en-US" sz="2800" dirty="0"/>
              <a:t>:</a:t>
            </a:r>
          </a:p>
          <a:p>
            <a:pPr lvl="1">
              <a:defRPr/>
            </a:pPr>
            <a:r>
              <a:rPr lang="en-US" sz="2400" dirty="0"/>
              <a:t>hours of study is positively correlated with test performance</a:t>
            </a:r>
          </a:p>
          <a:p>
            <a:pPr lvl="1">
              <a:defRPr/>
            </a:pPr>
            <a:r>
              <a:rPr lang="en-US" sz="2400" dirty="0"/>
              <a:t>air temperature is negatively correlated with amount of clothing worn</a:t>
            </a:r>
          </a:p>
          <a:p>
            <a:pPr lvl="1">
              <a:defRPr/>
            </a:pPr>
            <a:r>
              <a:rPr lang="en-US" sz="2400" dirty="0"/>
              <a:t>rainfall is positively correlated with amount of vegetation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CD4C0-873A-D940-B39C-9674B25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19D3A-786E-7B46-8ABC-7AE04656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test should I do to examine the following: </a:t>
            </a:r>
          </a:p>
          <a:p>
            <a:pPr lvl="1"/>
            <a:r>
              <a:rPr lang="en-US" sz="2400" dirty="0"/>
              <a:t>The more years of education people complete, the higher their earning potential will be.</a:t>
            </a:r>
          </a:p>
          <a:p>
            <a:pPr lvl="1"/>
            <a:r>
              <a:rPr lang="en-US" sz="2400" dirty="0"/>
              <a:t>Determine whether there are significant differences between the reading scores of boys and girls in sixth grade.</a:t>
            </a:r>
          </a:p>
          <a:p>
            <a:pPr lvl="1"/>
            <a:r>
              <a:rPr lang="en-US" sz="2400" dirty="0"/>
              <a:t>To examine if Democrats, Republicans, and Independents differ on their opinions about a tax cut.</a:t>
            </a:r>
          </a:p>
        </p:txBody>
      </p:sp>
    </p:spTree>
    <p:extLst>
      <p:ext uri="{BB962C8B-B14F-4D97-AF65-F5344CB8AC3E}">
        <p14:creationId xmlns:p14="http://schemas.microsoft.com/office/powerpoint/2010/main" val="2636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rfaCoursesSlides</Template>
  <TotalTime>4377</TotalTime>
  <Words>352</Words>
  <Application>Microsoft Office PowerPoint</Application>
  <PresentationFormat>On-screen Show (4:3)</PresentationFormat>
  <Paragraphs>49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1_Office Theme</vt:lpstr>
      <vt:lpstr>2_Office Theme</vt:lpstr>
      <vt:lpstr>3_Office Theme</vt:lpstr>
      <vt:lpstr>Analyzing Data</vt:lpstr>
      <vt:lpstr>Analyzing Data</vt:lpstr>
      <vt:lpstr>Popular Statistical Tests</vt:lpstr>
      <vt:lpstr>Popular Statistical Tests</vt:lpstr>
      <vt:lpstr>Popular Statistical Tests, cont.</vt:lpstr>
      <vt:lpstr>Popular Statistical Tests, cont.</vt:lpstr>
      <vt:lpstr>Questions to think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rachelfadler</dc:creator>
  <cp:lastModifiedBy>Mobeen Nazar</cp:lastModifiedBy>
  <cp:revision>159</cp:revision>
  <cp:lastPrinted>2018-11-19T19:23:36Z</cp:lastPrinted>
  <dcterms:created xsi:type="dcterms:W3CDTF">2014-12-17T16:41:05Z</dcterms:created>
  <dcterms:modified xsi:type="dcterms:W3CDTF">2024-05-09T12:45:30Z</dcterms:modified>
</cp:coreProperties>
</file>