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65" r:id="rId2"/>
    <p:sldId id="310" r:id="rId3"/>
    <p:sldId id="315" r:id="rId4"/>
    <p:sldId id="320" r:id="rId5"/>
    <p:sldId id="321" r:id="rId6"/>
    <p:sldId id="322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19" r:id="rId15"/>
    <p:sldId id="330" r:id="rId16"/>
  </p:sldIdLst>
  <p:sldSz cx="12188825" cy="6858000"/>
  <p:notesSz cx="6858000" cy="9144000"/>
  <p:custDataLst>
    <p:tags r:id="rId1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29" autoAdjust="0"/>
  </p:normalViewPr>
  <p:slideViewPr>
    <p:cSldViewPr showGuides="1">
      <p:cViewPr varScale="1">
        <p:scale>
          <a:sx n="78" d="100"/>
          <a:sy n="78" d="100"/>
        </p:scale>
        <p:origin x="878" y="58"/>
      </p:cViewPr>
      <p:guideLst>
        <p:guide pos="3839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88EAF-6ECA-4616-85EF-35AA19C641F3}" type="datetimeFigureOut">
              <a:rPr lang="en-US"/>
              <a:t>11/16/2024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F912AB-2776-42F2-A957-313FC7EFEDB9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320657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BD2D7A-D230-4F91-BD59-0A39C2703BA8}" type="datetimeFigureOut">
              <a:rPr lang="en-US"/>
              <a:t>11/16/2024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199CD-3E1B-4AE6-990F-76F925F5EA9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765798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1828800"/>
            <a:ext cx="8229600" cy="2895600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6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3" y="4800600"/>
            <a:ext cx="8229600" cy="1219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4999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60095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2412" y="381001"/>
            <a:ext cx="1524001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2412" y="381001"/>
            <a:ext cx="7391399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790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25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9614" y="2514600"/>
            <a:ext cx="8692399" cy="2819400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48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5410200"/>
            <a:ext cx="8687333" cy="6096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00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11/16/2024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61813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04781" y="1905001"/>
            <a:ext cx="4419599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29183" y="1905001"/>
            <a:ext cx="4419600" cy="41148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2534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41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9861" y="1905000"/>
            <a:ext cx="4416552" cy="762000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2000" b="0" cap="all" spc="2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9861" y="2743201"/>
            <a:ext cx="4416552" cy="3276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11/16/2024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8419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11/16/2024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31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11/16/2024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07540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Autofit/>
          </a:bodyPr>
          <a:lstStyle>
            <a:lvl1pPr algn="l">
              <a:lnSpc>
                <a:spcPct val="90000"/>
              </a:lnSpc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1414" y="685800"/>
            <a:ext cx="6400800" cy="53340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t>11/16/2024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498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5604" y="1905000"/>
            <a:ext cx="3596607" cy="266700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3600" b="0" i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4648200"/>
            <a:ext cx="3581399" cy="13716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951414" y="685800"/>
            <a:ext cx="6400799" cy="5334000"/>
          </a:xfrm>
          <a:solidFill>
            <a:schemeClr val="bg2"/>
          </a:solidFill>
          <a:ln w="76200">
            <a:solidFill>
              <a:schemeClr val="tx1"/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1C87-7AD9-4845-A077-840E4A0F3F06}" type="datetimeFigureOut">
              <a:rPr lang="en-US"/>
              <a:pPr/>
              <a:t>11/16/2024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13F82-EE5E-44EE-A61D-E31C6657F26F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4917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413" y="381000"/>
            <a:ext cx="9144001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1904999"/>
            <a:ext cx="9134391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413" y="6400800"/>
            <a:ext cx="655319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6422" y="6400800"/>
            <a:ext cx="1449389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F41C87-7AD9-4845-A077-840E4A0F3F06}" type="datetimeFigureOut">
              <a:rPr lang="en-US" smtClean="0"/>
              <a:pPr/>
              <a:t>11/16/2024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8211" y="6400800"/>
            <a:ext cx="838201" cy="2762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13F82-EE5E-44EE-A61D-E31C6657F26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0599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1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3838" indent="-223838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SzPct val="100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63550" indent="-231775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SzPct val="10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82625" indent="-21907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indent="-174625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30288" indent="-173038" algn="l" defTabSz="914400" rtl="0" eaLnBrk="1" latinLnBrk="0" hangingPunct="1">
        <a:lnSpc>
          <a:spcPct val="90000"/>
        </a:lnSpc>
        <a:spcBef>
          <a:spcPts val="600"/>
        </a:spcBef>
        <a:buClr>
          <a:schemeClr val="accent1"/>
        </a:buClr>
        <a:buSzPct val="10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380744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554480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indent="-173736" algn="l" defTabSz="914400" rtl="0" eaLnBrk="1" latinLnBrk="0" hangingPunct="1">
        <a:spcBef>
          <a:spcPts val="6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39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800" b="1" dirty="0"/>
              <a:t>Data Security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it-IT" sz="2400" b="1" dirty="0"/>
              <a:t>Muhammad Shoaib Akhter Qadri        </a:t>
            </a:r>
          </a:p>
          <a:p>
            <a:r>
              <a:rPr lang="it-IT" sz="2400" b="1" dirty="0"/>
              <a:t>02-131212-009</a:t>
            </a:r>
          </a:p>
        </p:txBody>
      </p:sp>
    </p:spTree>
    <p:extLst>
      <p:ext uri="{BB962C8B-B14F-4D97-AF65-F5344CB8AC3E}">
        <p14:creationId xmlns:p14="http://schemas.microsoft.com/office/powerpoint/2010/main" val="280892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E8445-0143-12BF-1092-AADBDC4E8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99BE43-34A5-CF9B-0D69-A4DF4160E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/>
          </a:bodyPr>
          <a:lstStyle/>
          <a:p>
            <a:r>
              <a:rPr lang="en-US" sz="6600" b="1" dirty="0"/>
              <a:t>Access Control</a:t>
            </a:r>
            <a:endParaRPr lang="en-US" sz="115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2023D5F-5A34-D141-D9DA-7FF5FDF4345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2279720"/>
            <a:ext cx="1036319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only certain users or systems can view or modify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Examples: passwords, multi-factor authentication, and biometrics. </a:t>
            </a:r>
          </a:p>
        </p:txBody>
      </p:sp>
    </p:spTree>
    <p:extLst>
      <p:ext uri="{BB962C8B-B14F-4D97-AF65-F5344CB8AC3E}">
        <p14:creationId xmlns:p14="http://schemas.microsoft.com/office/powerpoint/2010/main" val="10105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33B65-1B31-4D29-0206-37EB0EAFF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18B3-4F5C-5A50-EE9D-E0E07E081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/>
          </a:bodyPr>
          <a:lstStyle/>
          <a:p>
            <a:r>
              <a:rPr lang="en-US" sz="6000" b="1" dirty="0"/>
              <a:t>Data Backup and Recovery</a:t>
            </a:r>
            <a:endParaRPr lang="en-US" sz="9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11F681C-8536-4EBE-64E0-7993A30A5BEC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2433608"/>
            <a:ext cx="990599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Keeps copies of data to restore in case of loss, corruption, or theft.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Backup methods include cloud storage, external hard drives, and on-site servers. </a:t>
            </a:r>
          </a:p>
        </p:txBody>
      </p:sp>
    </p:spTree>
    <p:extLst>
      <p:ext uri="{BB962C8B-B14F-4D97-AF65-F5344CB8AC3E}">
        <p14:creationId xmlns:p14="http://schemas.microsoft.com/office/powerpoint/2010/main" val="1988368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CCE9F-2183-5B19-44F7-EDCB77A4C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63861-AF92-30D8-A2FA-52504A1F7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Best Practices for Data Security</a:t>
            </a:r>
            <a:endParaRPr lang="en-US" sz="96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640665E-EB9D-0F50-F3AB-D84F38D4848A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2125835"/>
            <a:ext cx="931678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Regular software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password policies.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Employee training on data security. </a:t>
            </a:r>
          </a:p>
        </p:txBody>
      </p:sp>
    </p:spTree>
    <p:extLst>
      <p:ext uri="{BB962C8B-B14F-4D97-AF65-F5344CB8AC3E}">
        <p14:creationId xmlns:p14="http://schemas.microsoft.com/office/powerpoint/2010/main" val="1333298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46D38-32FD-5101-3E6B-6A7B828C0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5FFD-281A-63FB-0F9D-F5080EB48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4800601" cy="1143000"/>
          </a:xfrm>
        </p:spPr>
        <p:txBody>
          <a:bodyPr>
            <a:normAutofit/>
          </a:bodyPr>
          <a:lstStyle/>
          <a:p>
            <a:r>
              <a:rPr lang="en-US" sz="7200" b="1" dirty="0"/>
              <a:t>Conclusion</a:t>
            </a:r>
            <a:endParaRPr lang="en-US" sz="44600" b="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155C6C-A131-9D59-4EDB-7F334D6CCB9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2" y="1905604"/>
            <a:ext cx="10287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security is essential for protecting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Using encryption, access control, and regular backups can strengthen data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Following best practices helps prevent data breaches and ensures compliance with laws. </a:t>
            </a:r>
          </a:p>
        </p:txBody>
      </p:sp>
    </p:spTree>
    <p:extLst>
      <p:ext uri="{BB962C8B-B14F-4D97-AF65-F5344CB8AC3E}">
        <p14:creationId xmlns:p14="http://schemas.microsoft.com/office/powerpoint/2010/main" val="237128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/>
        <p:txBody>
          <a:bodyPr>
            <a:normAutofit/>
          </a:bodyPr>
          <a:lstStyle/>
          <a:p>
            <a:endParaRPr lang="en-US" sz="6000" b="1" dirty="0"/>
          </a:p>
          <a:p>
            <a:endParaRPr lang="en-US" sz="6000" b="1" dirty="0"/>
          </a:p>
          <a:p>
            <a:r>
              <a:rPr lang="en-US" sz="6000" b="1" dirty="0"/>
              <a:t>Any Question ?</a:t>
            </a:r>
          </a:p>
        </p:txBody>
      </p:sp>
    </p:spTree>
    <p:extLst>
      <p:ext uri="{BB962C8B-B14F-4D97-AF65-F5344CB8AC3E}">
        <p14:creationId xmlns:p14="http://schemas.microsoft.com/office/powerpoint/2010/main" val="1108506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3D3F08-81C2-0C68-695A-D1AC21F2E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FA0F4C61-11B6-749F-593F-4AD4143CBE5E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>
            <a:normAutofit/>
          </a:bodyPr>
          <a:lstStyle/>
          <a:p>
            <a:endParaRPr lang="en-US" sz="6000" b="1" dirty="0"/>
          </a:p>
          <a:p>
            <a:endParaRPr lang="en-US" sz="6000" b="1" dirty="0"/>
          </a:p>
          <a:p>
            <a:r>
              <a:rPr lang="en-US" sz="7200" b="1" dirty="0"/>
              <a:t>THANK   YOU</a:t>
            </a:r>
          </a:p>
        </p:txBody>
      </p:sp>
    </p:spTree>
    <p:extLst>
      <p:ext uri="{BB962C8B-B14F-4D97-AF65-F5344CB8AC3E}">
        <p14:creationId xmlns:p14="http://schemas.microsoft.com/office/powerpoint/2010/main" val="1637513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2665412" y="190501"/>
            <a:ext cx="9144001" cy="685799"/>
          </a:xfrm>
        </p:spPr>
        <p:txBody>
          <a:bodyPr>
            <a:normAutofit/>
          </a:bodyPr>
          <a:lstStyle/>
          <a:p>
            <a:r>
              <a:rPr lang="en-US" sz="4000" b="1" dirty="0"/>
              <a:t>Content List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>
          <a:xfrm>
            <a:off x="2665412" y="1066800"/>
            <a:ext cx="9134391" cy="5257799"/>
          </a:xfrm>
        </p:spPr>
        <p:txBody>
          <a:bodyPr>
            <a:normAutofit/>
          </a:bodyPr>
          <a:lstStyle/>
          <a:p>
            <a:r>
              <a:rPr lang="en-US" dirty="0"/>
              <a:t>Introduction to Data Security</a:t>
            </a:r>
          </a:p>
          <a:p>
            <a:r>
              <a:rPr lang="en-US" dirty="0"/>
              <a:t>Importance of Data Security</a:t>
            </a:r>
          </a:p>
          <a:p>
            <a:r>
              <a:rPr lang="en-US" dirty="0"/>
              <a:t>Key Concepts in Data Security</a:t>
            </a:r>
          </a:p>
          <a:p>
            <a:r>
              <a:rPr lang="en-US" dirty="0"/>
              <a:t>Common Data Security Threats</a:t>
            </a:r>
          </a:p>
          <a:p>
            <a:r>
              <a:rPr lang="en-US" dirty="0"/>
              <a:t>Data Encryption</a:t>
            </a:r>
          </a:p>
          <a:p>
            <a:r>
              <a:rPr lang="en-US" dirty="0"/>
              <a:t>Access Control</a:t>
            </a:r>
          </a:p>
          <a:p>
            <a:r>
              <a:rPr lang="en-US" dirty="0"/>
              <a:t>Data Backup and Recovery</a:t>
            </a:r>
          </a:p>
          <a:p>
            <a:r>
              <a:rPr lang="en-US" dirty="0"/>
              <a:t>Best Practices for Data Security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213913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Introduction to Data Security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108E22F-D7A8-7112-DDC2-041C25EAC6D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1" y="2433163"/>
            <a:ext cx="1005840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Protecting digital data from unauthorized access, theft, and corruption.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privacy and integrity of data, especially sensitive or personal information. </a:t>
            </a:r>
          </a:p>
        </p:txBody>
      </p:sp>
    </p:spTree>
    <p:extLst>
      <p:ext uri="{BB962C8B-B14F-4D97-AF65-F5344CB8AC3E}">
        <p14:creationId xmlns:p14="http://schemas.microsoft.com/office/powerpoint/2010/main" val="268142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B7B20-7038-7A7F-E6AA-A4219CF54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D27E6-CB7E-81A1-10A5-6476E28A4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/>
          </a:bodyPr>
          <a:lstStyle/>
          <a:p>
            <a:r>
              <a:rPr lang="en-US" sz="6000" b="1" dirty="0"/>
              <a:t>Importance of Data Security</a:t>
            </a:r>
            <a:endParaRPr lang="en-US" sz="96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221BEA6-BE1F-8414-7A3F-644CC4ECB6F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2341278"/>
            <a:ext cx="10286999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data breaches and unauthorized access.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Protects individual’s privacy and organization’s  sensitive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Avoids financial and reputational damage. </a:t>
            </a:r>
          </a:p>
        </p:txBody>
      </p:sp>
    </p:spTree>
    <p:extLst>
      <p:ext uri="{BB962C8B-B14F-4D97-AF65-F5344CB8AC3E}">
        <p14:creationId xmlns:p14="http://schemas.microsoft.com/office/powerpoint/2010/main" val="160194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609E4-1054-A615-CD33-F7E3AA534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E40F1-CCD7-0DED-B222-C1397DD69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3" y="540324"/>
            <a:ext cx="10210801" cy="952915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Key Concepts in Data Security</a:t>
            </a:r>
            <a:endParaRPr lang="en-US" sz="88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879DC01-D0C9-58DE-5787-DCD8F4459D1F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1753807"/>
            <a:ext cx="952499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Confidentiality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Ensures that only authorized individuals can access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Keeps data accurate and unaltered by unauthorized actions.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Availability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Makes sure data is accessible when needed. </a:t>
            </a:r>
          </a:p>
        </p:txBody>
      </p:sp>
    </p:spTree>
    <p:extLst>
      <p:ext uri="{BB962C8B-B14F-4D97-AF65-F5344CB8AC3E}">
        <p14:creationId xmlns:p14="http://schemas.microsoft.com/office/powerpoint/2010/main" val="1299263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EB7AD-C2B4-8398-FD86-DB5AF7415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CA0ED-B91F-1BC6-00AD-3A6FD9263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 fontScale="90000"/>
          </a:bodyPr>
          <a:lstStyle/>
          <a:p>
            <a:r>
              <a:rPr lang="en-US" sz="6000" b="1" dirty="0"/>
              <a:t>Common Data Security Threats</a:t>
            </a:r>
            <a:endParaRPr lang="en-US" sz="96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9B5A205-0199-B0F5-AF99-3D2C95413C9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2126501"/>
            <a:ext cx="10210799" cy="4031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Phishing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Deceptive emails or messages to steal information.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Malware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Viruses or software that can damage or steal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Hacking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Unauthorized access to systems or networks. </a:t>
            </a:r>
          </a:p>
        </p:txBody>
      </p:sp>
    </p:spTree>
    <p:extLst>
      <p:ext uri="{BB962C8B-B14F-4D97-AF65-F5344CB8AC3E}">
        <p14:creationId xmlns:p14="http://schemas.microsoft.com/office/powerpoint/2010/main" val="144983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6FC91-410A-8F0E-D1C2-621DDA64A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72CF1-C9CF-3423-A918-2C28B9F26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/>
          </a:bodyPr>
          <a:lstStyle/>
          <a:p>
            <a:r>
              <a:rPr lang="en-US" sz="6600" b="1" dirty="0"/>
              <a:t>Data Encryption</a:t>
            </a:r>
            <a:endParaRPr lang="en-US" sz="115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BFA4A0E-AA0B-4766-9B3F-8A2478699215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1" y="1794302"/>
            <a:ext cx="10286999" cy="4308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4400" dirty="0">
                <a:latin typeface="Arial" panose="020B0604020202020204" pitchFamily="34" charset="0"/>
                <a:cs typeface="Arial" panose="020B0604020202020204" pitchFamily="34" charset="0"/>
              </a:rPr>
              <a:t>Encryption is a method of converting readable data (plaintext) into an unreadable form (ciphertext).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those with a decryption key can access the original data. </a:t>
            </a:r>
          </a:p>
        </p:txBody>
      </p:sp>
    </p:spTree>
    <p:extLst>
      <p:ext uri="{BB962C8B-B14F-4D97-AF65-F5344CB8AC3E}">
        <p14:creationId xmlns:p14="http://schemas.microsoft.com/office/powerpoint/2010/main" val="1757919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75953-2A9E-0A2F-4EDE-5DA145559B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EDDDE-8888-0DDF-1DFF-7A0AFD9A3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/>
          </a:bodyPr>
          <a:lstStyle/>
          <a:p>
            <a:r>
              <a:rPr lang="en-US" sz="6000" b="1" dirty="0"/>
              <a:t>How Does Encryption Work?</a:t>
            </a:r>
            <a:endParaRPr lang="en-US" sz="11500" b="1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F09E978-BCBE-09E7-ED16-B0FB96411C7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2103188"/>
            <a:ext cx="10134599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algorithms to transform data into a secure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original data can only be accessed with a special "decryption key." </a:t>
            </a:r>
          </a:p>
        </p:txBody>
      </p:sp>
    </p:spTree>
    <p:extLst>
      <p:ext uri="{BB962C8B-B14F-4D97-AF65-F5344CB8AC3E}">
        <p14:creationId xmlns:p14="http://schemas.microsoft.com/office/powerpoint/2010/main" val="3414964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CED58-7456-B084-7710-908A3413E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F5B5A-DFBF-10A3-CC65-F27441C5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2411" y="609600"/>
            <a:ext cx="9905999" cy="1066800"/>
          </a:xfrm>
        </p:spPr>
        <p:txBody>
          <a:bodyPr>
            <a:normAutofit/>
          </a:bodyPr>
          <a:lstStyle/>
          <a:p>
            <a:r>
              <a:rPr lang="en-US" sz="6600" b="1" dirty="0"/>
              <a:t>Types of Encryption</a:t>
            </a:r>
            <a:endParaRPr lang="en-US" sz="11500" b="1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895FBF1-8E0E-99C8-B4FF-86F5EE4A4CB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522413" y="2159108"/>
            <a:ext cx="9220199" cy="360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Symmetric Encryption</a:t>
            </a: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same key is used for both encryption and decryption.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Asymmetric Encryption</a:t>
            </a: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Uses a pair of keys (public and private) for added security. </a:t>
            </a:r>
          </a:p>
        </p:txBody>
      </p:sp>
    </p:spTree>
    <p:extLst>
      <p:ext uri="{BB962C8B-B14F-4D97-AF65-F5344CB8AC3E}">
        <p14:creationId xmlns:p14="http://schemas.microsoft.com/office/powerpoint/2010/main" val="216924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igital Blue Tunnel 16x9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895261.potx" id="{4CBF9558-C12D-4F51-9AA3-9D0796951DBC}" vid="{FFC159E6-A134-46E7-B1A0-C306E39FC295}"/>
    </a:ext>
  </a:extLst>
</a:theme>
</file>

<file path=ppt/theme/theme2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gital Blue Tunnel">
      <a:dk1>
        <a:srgbClr val="000000"/>
      </a:dk1>
      <a:lt1>
        <a:sysClr val="window" lastClr="FFFFFF"/>
      </a:lt1>
      <a:dk2>
        <a:srgbClr val="001027"/>
      </a:dk2>
      <a:lt2>
        <a:srgbClr val="C1EBF7"/>
      </a:lt2>
      <a:accent1>
        <a:srgbClr val="56C5FF"/>
      </a:accent1>
      <a:accent2>
        <a:srgbClr val="4BB836"/>
      </a:accent2>
      <a:accent3>
        <a:srgbClr val="F8B004"/>
      </a:accent3>
      <a:accent4>
        <a:srgbClr val="972ACD"/>
      </a:accent4>
      <a:accent5>
        <a:srgbClr val="F86E24"/>
      </a:accent5>
      <a:accent6>
        <a:srgbClr val="DB30C7"/>
      </a:accent6>
      <a:hlink>
        <a:srgbClr val="F8B004"/>
      </a:hlink>
      <a:folHlink>
        <a:srgbClr val="969696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digital blue tunnel presentation (widescreen)</Template>
  <TotalTime>34</TotalTime>
  <Words>380</Words>
  <Application>Microsoft Office PowerPoint</Application>
  <PresentationFormat>Custom</PresentationFormat>
  <Paragraphs>73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Corbel</vt:lpstr>
      <vt:lpstr>Digital Blue Tunnel 16x9</vt:lpstr>
      <vt:lpstr>Data Security </vt:lpstr>
      <vt:lpstr>Content List</vt:lpstr>
      <vt:lpstr>Introduction to Data Security</vt:lpstr>
      <vt:lpstr>Importance of Data Security</vt:lpstr>
      <vt:lpstr>Key Concepts in Data Security</vt:lpstr>
      <vt:lpstr>Common Data Security Threats</vt:lpstr>
      <vt:lpstr>Data Encryption</vt:lpstr>
      <vt:lpstr>How Does Encryption Work?</vt:lpstr>
      <vt:lpstr>Types of Encryption</vt:lpstr>
      <vt:lpstr>Access Control</vt:lpstr>
      <vt:lpstr>Data Backup and Recovery</vt:lpstr>
      <vt:lpstr>Best Practices for Data Security</vt:lpstr>
      <vt:lpstr>Conclusion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02-131212-009</dc:creator>
  <cp:lastModifiedBy>02-131212-009</cp:lastModifiedBy>
  <cp:revision>5</cp:revision>
  <dcterms:created xsi:type="dcterms:W3CDTF">2024-11-16T15:30:23Z</dcterms:created>
  <dcterms:modified xsi:type="dcterms:W3CDTF">2024-11-16T16:04:51Z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