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342" r:id="rId5"/>
    <p:sldId id="375" r:id="rId6"/>
    <p:sldId id="376" r:id="rId7"/>
    <p:sldId id="37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388" autoAdjust="0"/>
  </p:normalViewPr>
  <p:slideViewPr>
    <p:cSldViewPr snapToGrid="0" snapToObjects="1" showGuides="1">
      <p:cViewPr varScale="1">
        <p:scale>
          <a:sx n="64" d="100"/>
          <a:sy n="64" d="100"/>
        </p:scale>
        <p:origin x="9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12/26/2024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12/26/2024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ED0E8-9095-6384-9D60-EE41CC759F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53766-DE1B-87B1-E58A-3FB866F978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FA49A-550F-48C6-D5B4-9E47033581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BFB8B1-39ED-DC0B-FBB7-345B846A8235}"/>
              </a:ext>
            </a:extLst>
          </p:cNvPr>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3971772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Taylor Series</a:t>
            </a:r>
          </a:p>
        </p:txBody>
      </p:sp>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ENGAGING THE AUDIENCE</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pPr algn="just"/>
            <a:r>
              <a:rPr lang="en-US" sz="2400" b="1" i="0" dirty="0">
                <a:effectLst/>
                <a:latin typeface="Times New Roman" panose="02020603050405020304" pitchFamily="18" charset="0"/>
                <a:cs typeface="Times New Roman" panose="02020603050405020304" pitchFamily="18" charset="0"/>
              </a:rPr>
              <a:t>Taylor Series is the series which is used to find the value of a function. </a:t>
            </a:r>
          </a:p>
          <a:p>
            <a:pPr algn="just"/>
            <a:r>
              <a:rPr lang="en-US" sz="2400" b="1" i="0" dirty="0">
                <a:effectLst/>
                <a:latin typeface="Times New Roman" panose="02020603050405020304" pitchFamily="18" charset="0"/>
                <a:cs typeface="Times New Roman" panose="02020603050405020304" pitchFamily="18" charset="0"/>
              </a:rPr>
              <a:t>It is the series of polynomials or any function and it contains the sum of infinite terms. </a:t>
            </a:r>
          </a:p>
          <a:p>
            <a:pPr algn="just"/>
            <a:r>
              <a:rPr lang="en-US" sz="2400" b="1" i="0" dirty="0">
                <a:effectLst/>
                <a:latin typeface="Times New Roman" panose="02020603050405020304" pitchFamily="18" charset="0"/>
                <a:cs typeface="Times New Roman" panose="02020603050405020304" pitchFamily="18" charset="0"/>
              </a:rPr>
              <a:t>Each successive term in the Taylor series expansion has a larger exponent or a higher degree term than the preceding term. </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EA54C-FFB2-7C90-2837-E3E549B2BF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52BB2-6A3E-293C-F606-9A8706D0FDC9}"/>
              </a:ext>
            </a:extLst>
          </p:cNvPr>
          <p:cNvSpPr>
            <a:spLocks noGrp="1"/>
          </p:cNvSpPr>
          <p:nvPr>
            <p:ph type="title"/>
          </p:nvPr>
        </p:nvSpPr>
        <p:spPr>
          <a:xfrm>
            <a:off x="3305669" y="113097"/>
            <a:ext cx="7420819" cy="1656304"/>
          </a:xfrm>
        </p:spPr>
        <p:txBody>
          <a:bodyPr/>
          <a:lstStyle/>
          <a:p>
            <a:r>
              <a:rPr lang="en-US" dirty="0"/>
              <a:t>ENGAGING THE AUDIENCE</a:t>
            </a:r>
          </a:p>
        </p:txBody>
      </p:sp>
      <p:sp>
        <p:nvSpPr>
          <p:cNvPr id="4" name="Content Placeholder 3">
            <a:extLst>
              <a:ext uri="{FF2B5EF4-FFF2-40B4-BE49-F238E27FC236}">
                <a16:creationId xmlns:a16="http://schemas.microsoft.com/office/drawing/2014/main" id="{63802FB1-EA75-B671-FF4E-E64735A4DF72}"/>
              </a:ext>
            </a:extLst>
          </p:cNvPr>
          <p:cNvSpPr>
            <a:spLocks noGrp="1"/>
          </p:cNvSpPr>
          <p:nvPr>
            <p:ph sz="quarter" idx="31"/>
          </p:nvPr>
        </p:nvSpPr>
        <p:spPr>
          <a:xfrm>
            <a:off x="3305669" y="2470150"/>
            <a:ext cx="7420819" cy="3676649"/>
          </a:xfrm>
        </p:spPr>
        <p:txBody>
          <a:bodyPr/>
          <a:lstStyle/>
          <a:p>
            <a:pPr algn="just"/>
            <a:r>
              <a:rPr lang="en-US" sz="2400" b="1" i="0" dirty="0">
                <a:effectLst/>
                <a:latin typeface="Times New Roman" panose="02020603050405020304" pitchFamily="18" charset="0"/>
                <a:cs typeface="Times New Roman" panose="02020603050405020304" pitchFamily="18" charset="0"/>
              </a:rPr>
              <a:t>We take the sum of the initial four, and five terms to find the approximate value of the function but we can always take more terms to get the precise value of the function.</a:t>
            </a:r>
            <a:endParaRPr lang="en-US" sz="2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7600A3E-E33A-F7C8-95F8-20B90F6630DB}"/>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pic>
        <p:nvPicPr>
          <p:cNvPr id="6" name="Picture 5">
            <a:extLst>
              <a:ext uri="{FF2B5EF4-FFF2-40B4-BE49-F238E27FC236}">
                <a16:creationId xmlns:a16="http://schemas.microsoft.com/office/drawing/2014/main" id="{7175B230-8A1D-9003-4C4F-3FBC17E3CB18}"/>
              </a:ext>
            </a:extLst>
          </p:cNvPr>
          <p:cNvPicPr>
            <a:picLocks noChangeAspect="1"/>
          </p:cNvPicPr>
          <p:nvPr/>
        </p:nvPicPr>
        <p:blipFill>
          <a:blip r:embed="rId3"/>
          <a:stretch>
            <a:fillRect/>
          </a:stretch>
        </p:blipFill>
        <p:spPr>
          <a:xfrm>
            <a:off x="3780269" y="4482060"/>
            <a:ext cx="6946219" cy="1085346"/>
          </a:xfrm>
          <a:prstGeom prst="rect">
            <a:avLst/>
          </a:prstGeom>
        </p:spPr>
      </p:pic>
    </p:spTree>
    <p:extLst>
      <p:ext uri="{BB962C8B-B14F-4D97-AF65-F5344CB8AC3E}">
        <p14:creationId xmlns:p14="http://schemas.microsoft.com/office/powerpoint/2010/main" val="354485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sz="2800" dirty="0"/>
              <a:t>Shoaib Akhter</a:t>
            </a:r>
          </a:p>
          <a:p>
            <a:endParaRPr lang="en-US" sz="2800" dirty="0"/>
          </a:p>
        </p:txBody>
      </p:sp>
    </p:spTree>
    <p:extLst>
      <p:ext uri="{BB962C8B-B14F-4D97-AF65-F5344CB8AC3E}">
        <p14:creationId xmlns:p14="http://schemas.microsoft.com/office/powerpoint/2010/main" val="2395464980"/>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{4A5EED32-F973-49DE-AEB2-054E4AE21E4C}tf11936837_win32</Template>
  <TotalTime>4</TotalTime>
  <Words>110</Words>
  <Application>Microsoft Office PowerPoint</Application>
  <PresentationFormat>Widescreen</PresentationFormat>
  <Paragraphs>15</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Nova</vt:lpstr>
      <vt:lpstr>Biome</vt:lpstr>
      <vt:lpstr>Calibri</vt:lpstr>
      <vt:lpstr>Times New Roman</vt:lpstr>
      <vt:lpstr>Custom</vt:lpstr>
      <vt:lpstr>Taylor Series</vt:lpstr>
      <vt:lpstr>ENGAGING THE AUDIENCE</vt:lpstr>
      <vt:lpstr>ENGAGING THE AUDIENCE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02-131212-009</dc:creator>
  <cp:lastModifiedBy>02-131212-009</cp:lastModifiedBy>
  <cp:revision>1</cp:revision>
  <dcterms:created xsi:type="dcterms:W3CDTF">2024-12-26T15:35:58Z</dcterms:created>
  <dcterms:modified xsi:type="dcterms:W3CDTF">2024-12-26T15:40:48Z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