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409" r:id="rId3"/>
    <p:sldId id="881" r:id="rId4"/>
    <p:sldId id="414" r:id="rId5"/>
    <p:sldId id="880" r:id="rId6"/>
    <p:sldId id="882" r:id="rId7"/>
    <p:sldId id="883" r:id="rId8"/>
    <p:sldId id="8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2F67-BA85-41C8-A534-A4B72BBF6862}" type="datetimeFigureOut">
              <a:rPr lang="en-US" smtClean="0"/>
              <a:pPr/>
              <a:t>16-Dec-2024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21D1-64D8-4083-922B-7D5BD536D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Software Engineering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Agile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04800" y="6577369"/>
            <a:ext cx="1981200" cy="128231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62200" y="6573675"/>
            <a:ext cx="3276600" cy="131925"/>
          </a:xfrm>
          <a:prstGeom prst="rect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Agile Development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33600" y="6573675"/>
            <a:ext cx="3505200" cy="131925"/>
          </a:xfrm>
          <a:prstGeom prst="rect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6577369"/>
            <a:ext cx="1828800" cy="1282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r"/>
            <a:r>
              <a:rPr lang="en-US" dirty="0"/>
              <a:t>Software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en-US"/>
              <a:t>Software Engineering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Software Engineering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/>
              <a:t>Software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Software Engineering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 dirty="0"/>
              <a:t>Software Project Management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flipV="1">
            <a:off x="2057400" y="5745755"/>
            <a:ext cx="1447800" cy="11122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8499" y="1828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i="1" dirty="0">
                <a:solidFill>
                  <a:srgbClr val="0070C0"/>
                </a:solidFill>
              </a:rPr>
              <a:t>Lean, Kanban, &amp; Poker Technique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1752600"/>
            <a:ext cx="1066800" cy="4495800"/>
          </a:xfrm>
          <a:prstGeom prst="rect">
            <a:avLst/>
          </a:prstGeom>
          <a:solidFill>
            <a:srgbClr val="FF6600"/>
          </a:solidFill>
          <a:ln>
            <a:solidFill>
              <a:srgbClr val="F285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1752600"/>
            <a:ext cx="304800" cy="449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34400" y="838200"/>
            <a:ext cx="228600" cy="228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34400" y="533400"/>
            <a:ext cx="228600" cy="228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29600" y="533400"/>
            <a:ext cx="228600" cy="228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3000" y="838200"/>
            <a:ext cx="73152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91075"/>
            <a:ext cx="12192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9200" y="1143000"/>
            <a:ext cx="7239000" cy="11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A410-D722-4A45-95A1-D1E75D7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Poker Technique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3A97-783F-4217-87D4-6D936AEC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049D-389D-4BA0-B6AF-BB26457E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C1BF7-D625-4CA7-90B5-32DA28FE07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crum Planning Poker">
            <a:extLst>
              <a:ext uri="{FF2B5EF4-FFF2-40B4-BE49-F238E27FC236}">
                <a16:creationId xmlns:a16="http://schemas.microsoft.com/office/drawing/2014/main" id="{6862FDE0-1FD5-4FF3-8C42-C84E0D89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19200"/>
            <a:ext cx="62293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A410-D722-4A45-95A1-D1E75D7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Poker Technique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3A97-783F-4217-87D4-6D936AEC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049D-389D-4BA0-B6AF-BB26457E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C1BF7-D625-4CA7-90B5-32DA28FE07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s://www.c-sharpcorner.com/article/agile-story-point-estimation-techniques-planning-poker/Images/Capture1.JPG">
            <a:extLst>
              <a:ext uri="{FF2B5EF4-FFF2-40B4-BE49-F238E27FC236}">
                <a16:creationId xmlns:a16="http://schemas.microsoft.com/office/drawing/2014/main" id="{DC69ECAD-3607-4A74-B692-4CB226DA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400175"/>
            <a:ext cx="59531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2D73-2867-4CD9-A74A-724F57FA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B04A5-D1B2-473E-880D-A044922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FEBE-242C-41AB-8C89-CF8B338A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70D10-7FCA-4F0B-A462-0D6CE3EADD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➤ Agile Software Development Process – Everything You Need to Know 👍">
            <a:extLst>
              <a:ext uri="{FF2B5EF4-FFF2-40B4-BE49-F238E27FC236}">
                <a16:creationId xmlns:a16="http://schemas.microsoft.com/office/drawing/2014/main" id="{8BB8D595-860C-40DF-AA10-7B2356C8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8580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E94-DD48-4FC7-9494-22C3A415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F218-70FE-46B6-B8BB-7DA8AA1B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87963"/>
          </a:xfrm>
        </p:spPr>
        <p:txBody>
          <a:bodyPr/>
          <a:lstStyle/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https://www.javatpoint.com/software-engineering-agile-model</a:t>
            </a:r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6700-3A3D-46E2-A59B-9C8A8C83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79B532-757F-4D00-BD97-1FEC350DEA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796A78D-7861-4595-83B0-0AE2370A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68491"/>
            <a:ext cx="2895600" cy="365125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Engr. Majid Kaleem</a:t>
            </a:r>
          </a:p>
        </p:txBody>
      </p:sp>
      <p:pic>
        <p:nvPicPr>
          <p:cNvPr id="5" name="Picture 2" descr="Important Information Stock-Vektorgrafik | Adobe Stock">
            <a:extLst>
              <a:ext uri="{FF2B5EF4-FFF2-40B4-BE49-F238E27FC236}">
                <a16:creationId xmlns:a16="http://schemas.microsoft.com/office/drawing/2014/main" id="{C7488B81-A149-4E59-ACCF-8AE3EAA0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96" y="762000"/>
            <a:ext cx="3525408" cy="12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204C6-94AC-4B78-A754-AF14A047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8839200" cy="2047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89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F5D8-3A97-48CB-9D7D-2ECFDC3E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PM Methodology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9657E-3A6B-4022-B453-1CFB1326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33FD-B0B9-4FD6-A4F6-045979E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77A95-A2CB-4F1F-A4D2-53672027BB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ean principles in Agile – Management Bliss">
            <a:extLst>
              <a:ext uri="{FF2B5EF4-FFF2-40B4-BE49-F238E27FC236}">
                <a16:creationId xmlns:a16="http://schemas.microsoft.com/office/drawing/2014/main" id="{72CC9072-03E2-4D69-AB9E-1006FD36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22" y="1248284"/>
            <a:ext cx="5733368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A0D-203F-422B-8D51-A7806E74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PM Methodology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B302-9D40-4D93-A86B-31845D02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454B4-53DA-49B7-B9B8-2B14EC7D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9E940-E88A-4EEC-BCE1-6B5AF22DB1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E142F-260A-4A91-BE27-47BA414B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90675"/>
            <a:ext cx="6286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6358-641F-499E-A85D-6F354F4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93836-23E9-4D8F-8265-7D072B1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3B4E-D633-4C15-8DE6-E4ED023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FF4EE-65A5-4106-93A3-18B1D2C9B4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crum vs. Kanban in Agile: Choosing the Right Framework for Your Project">
            <a:extLst>
              <a:ext uri="{FF2B5EF4-FFF2-40B4-BE49-F238E27FC236}">
                <a16:creationId xmlns:a16="http://schemas.microsoft.com/office/drawing/2014/main" id="{AFEEB418-C596-4988-829A-DCEE74F4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963"/>
            <a:ext cx="9144000" cy="44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8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1656</TotalTime>
  <Words>53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Bahnschrift</vt:lpstr>
      <vt:lpstr>Calibri</vt:lpstr>
      <vt:lpstr>Courier New</vt:lpstr>
      <vt:lpstr>Tw Cen MT</vt:lpstr>
      <vt:lpstr>Wingdings</vt:lpstr>
      <vt:lpstr>Wingdings 2</vt:lpstr>
      <vt:lpstr>Median</vt:lpstr>
      <vt:lpstr>PowerPoint Presentation</vt:lpstr>
      <vt:lpstr>Poker Technique</vt:lpstr>
      <vt:lpstr>Poker Technique</vt:lpstr>
      <vt:lpstr>PowerPoint Presentation</vt:lpstr>
      <vt:lpstr>PowerPoint Presentation</vt:lpstr>
      <vt:lpstr>Lean PM Methodology </vt:lpstr>
      <vt:lpstr>Kanban PM Methodology </vt:lpstr>
      <vt:lpstr>Scrum vs.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</dc:creator>
  <cp:lastModifiedBy>majid kaleem BUKC</cp:lastModifiedBy>
  <cp:revision>454</cp:revision>
  <dcterms:created xsi:type="dcterms:W3CDTF">2013-01-14T12:35:51Z</dcterms:created>
  <dcterms:modified xsi:type="dcterms:W3CDTF">2024-12-16T07:11:51Z</dcterms:modified>
</cp:coreProperties>
</file>