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07" r:id="rId2"/>
    <p:sldId id="410" r:id="rId3"/>
    <p:sldId id="411" r:id="rId4"/>
    <p:sldId id="412" r:id="rId5"/>
    <p:sldId id="41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66CC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F2F67-BA85-41C8-A534-A4B72BBF6862}" type="datetimeFigureOut">
              <a:rPr lang="en-US" smtClean="0"/>
              <a:pPr/>
              <a:t>16-Dec-2024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321D1-64D8-4083-922B-7D5BD536D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53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/>
              <a:t>Software Engineering 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BE4E1F-64AF-429C-B232-495001233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Software Engineering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4E1F-64AF-429C-B232-495001233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/>
              <a:t>Software Engineering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9BE4E1F-64AF-429C-B232-495001233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416675"/>
            <a:ext cx="26670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Agile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BE4E1F-64AF-429C-B232-495001233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04800" y="6577369"/>
            <a:ext cx="1981200" cy="128231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362200" y="6573675"/>
            <a:ext cx="3276600" cy="131925"/>
          </a:xfrm>
          <a:prstGeom prst="rect">
            <a:avLst/>
          </a:prstGeom>
          <a:solidFill>
            <a:srgbClr val="3366CC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416675"/>
            <a:ext cx="26670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Agile Development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9BE4E1F-64AF-429C-B232-495001233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133600" y="6573675"/>
            <a:ext cx="3505200" cy="131925"/>
          </a:xfrm>
          <a:prstGeom prst="rect">
            <a:avLst/>
          </a:prstGeom>
          <a:solidFill>
            <a:srgbClr val="3366CC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52400" y="6577369"/>
            <a:ext cx="1828800" cy="12823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algn="r"/>
            <a:r>
              <a:rPr lang="en-US" dirty="0"/>
              <a:t>Software Engineering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9BE4E1F-64AF-429C-B232-495001233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 algn="r">
              <a:defRPr/>
            </a:lvl1pPr>
          </a:lstStyle>
          <a:p>
            <a:r>
              <a:rPr lang="en-US"/>
              <a:t>Software Engineering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9BE4E1F-64AF-429C-B232-495001233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Software Engineering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BE4E1F-64AF-429C-B232-495001233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Software Engineering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BE4E1F-64AF-429C-B232-495001233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dirty="0"/>
              <a:t>Software Engineering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BE4E1F-64AF-429C-B232-495001233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/>
              <a:t>Software Engineering 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9BE4E1F-64AF-429C-B232-495001233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r>
              <a:rPr lang="en-US" dirty="0"/>
              <a:t>Software Project Management 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9BE4E1F-64AF-429C-B232-495001233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 flipV="1">
            <a:off x="2057400" y="5745755"/>
            <a:ext cx="1447800" cy="11122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828499" y="182880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i="1" dirty="0">
                <a:solidFill>
                  <a:srgbClr val="0070C0"/>
                </a:solidFill>
              </a:rPr>
              <a:t>Motivation Theories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" y="1752600"/>
            <a:ext cx="1066800" cy="4495800"/>
          </a:xfrm>
          <a:prstGeom prst="rect">
            <a:avLst/>
          </a:prstGeom>
          <a:solidFill>
            <a:srgbClr val="FF6600"/>
          </a:solidFill>
          <a:ln>
            <a:solidFill>
              <a:srgbClr val="F285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28800" y="1752600"/>
            <a:ext cx="304800" cy="449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534400" y="838200"/>
            <a:ext cx="228600" cy="2286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534400" y="533400"/>
            <a:ext cx="228600" cy="2286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229600" y="533400"/>
            <a:ext cx="228600" cy="2286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143000" y="838200"/>
            <a:ext cx="73152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791075"/>
            <a:ext cx="12192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219200" y="1143000"/>
            <a:ext cx="7239000" cy="114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4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A39F-65F6-4D3F-960E-46517AC3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Maslow’s Hierarchy of Needs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D59EA-F5D4-4A30-A2A2-07788413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Agile development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DF88A-8F4F-4F04-93E7-79C3CB23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9BE4E1F-64AF-429C-B232-4950012339A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CB4C78-4CEB-4383-92F3-5950826F49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five levels of the hierarchy are:</a:t>
            </a:r>
          </a:p>
          <a:p>
            <a:r>
              <a:rPr lang="en-US" b="1" dirty="0"/>
              <a:t>Physiological needs:</a:t>
            </a:r>
            <a:r>
              <a:rPr lang="en-US" dirty="0"/>
              <a:t> such as food and water.</a:t>
            </a:r>
          </a:p>
          <a:p>
            <a:r>
              <a:rPr lang="en-US" b="1" dirty="0"/>
              <a:t>Safety needs:</a:t>
            </a:r>
            <a:r>
              <a:rPr lang="en-US" dirty="0"/>
              <a:t> such as being free from war, natural disasters, and having job security.</a:t>
            </a:r>
          </a:p>
          <a:p>
            <a:r>
              <a:rPr lang="en-US" b="1" dirty="0"/>
              <a:t>Social needs:</a:t>
            </a:r>
            <a:r>
              <a:rPr lang="en-US" dirty="0"/>
              <a:t> such as having relationships and belonging to groups.</a:t>
            </a:r>
          </a:p>
          <a:p>
            <a:r>
              <a:rPr lang="en-US" b="1" dirty="0"/>
              <a:t>Esteem needs:</a:t>
            </a:r>
            <a:r>
              <a:rPr lang="en-US" dirty="0"/>
              <a:t> such as receiving praise, recognition, and status.</a:t>
            </a:r>
          </a:p>
          <a:p>
            <a:r>
              <a:rPr lang="en-US" b="1" dirty="0"/>
              <a:t>Self-actualization needs:</a:t>
            </a:r>
            <a:r>
              <a:rPr lang="en-US" dirty="0"/>
              <a:t> such as wanted to be the best we can be.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5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80CE-0236-4D76-B34E-7B000A29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Herzberg’s Two Factor Theory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A9DD7-3F3F-4AAD-8D3A-F10CA7CA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Agile development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3569E-196A-4750-BB7B-C103CB28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9BE4E1F-64AF-429C-B232-4950012339A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6F89B-DC8D-43E5-8320-A602E652FD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Herzberg argued that there are two factors which are essential in the motivation of employees. These are motivators and hygiene factors.</a:t>
            </a:r>
          </a:p>
          <a:p>
            <a:r>
              <a:rPr lang="en-US" b="1" dirty="0"/>
              <a:t>Motivators:</a:t>
            </a:r>
            <a:r>
              <a:rPr lang="en-US" dirty="0"/>
              <a:t> these encourage employees to work harder if present. Examples of motivators include having an interesting job, advancement, and growth.</a:t>
            </a:r>
          </a:p>
          <a:p>
            <a:r>
              <a:rPr lang="en-US" b="1" dirty="0"/>
              <a:t>Hygiene factors:</a:t>
            </a:r>
            <a:r>
              <a:rPr lang="en-US" dirty="0"/>
              <a:t> These don’t encourage employees to work harder, but they will cause them to become unmotivated if they are not present. Examples of hygiene factors include working conditions and remuneration.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4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97F5-E7F3-4ED8-A3A4-D5618580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Herzberg’s Two Factor Theory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5F3AC-A699-43F8-80DF-BB2913AE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Agile development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0E732-11D7-44D1-8F7F-A80C78AB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9BE4E1F-64AF-429C-B232-4950012339A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AB8968-023B-4546-84ED-D456952F5C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Herzberg’s Two Factor Theory believed that to motivate employees, employers should:</a:t>
            </a:r>
          </a:p>
          <a:p>
            <a:r>
              <a:rPr lang="en-US" b="1" dirty="0"/>
              <a:t>Eliminate job hygiene stressors:</a:t>
            </a:r>
            <a:r>
              <a:rPr lang="en-US" dirty="0"/>
              <a:t> Remove things that are causing poor job satisfaction, such as poor working conditions.</a:t>
            </a:r>
          </a:p>
          <a:p>
            <a:r>
              <a:rPr lang="en-US" b="1" dirty="0"/>
              <a:t>Boost job satisfaction:</a:t>
            </a:r>
            <a:r>
              <a:rPr lang="en-US" dirty="0"/>
              <a:t> through job enrichment (making the job more interesting by giving it more complex tasks) and job empowerment (making the post more satisfying by giving it a greater variety of functions).</a:t>
            </a:r>
          </a:p>
          <a:p>
            <a:r>
              <a:rPr lang="en-US" b="1" dirty="0"/>
              <a:t>Empower employees:</a:t>
            </a:r>
            <a:r>
              <a:rPr lang="en-US" dirty="0"/>
              <a:t> by delegating increasing responsibility to each employee.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12C3-4C85-46C8-8AA4-055590CC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McClelland’s Three Needs Theory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FC86F-1A8E-4A33-AA12-CB2D3059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Agile development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B3F3D-1B08-4339-A8AD-69F9E9D2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9BE4E1F-64AF-429C-B232-4950012339A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B9843D-4C6E-41DE-BF93-6EBC813B7AD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McClelland’s Three Needs Theory argues that each of us has three needs to a greater or lesser extent. The three needs are:</a:t>
            </a:r>
          </a:p>
          <a:p>
            <a:r>
              <a:rPr lang="en-US" b="1" dirty="0"/>
              <a:t>Need for achievement:</a:t>
            </a:r>
            <a:r>
              <a:rPr lang="en-US" dirty="0"/>
              <a:t> for example if you are motivated by setting a new record, or by the opportunity to get promoted.</a:t>
            </a:r>
          </a:p>
          <a:p>
            <a:r>
              <a:rPr lang="en-US" b="1" dirty="0"/>
              <a:t>Need for affiliation:</a:t>
            </a:r>
            <a:r>
              <a:rPr lang="en-US" dirty="0"/>
              <a:t> for example if you are motivated by collaborating with others or being accepted as part of a group.</a:t>
            </a:r>
          </a:p>
          <a:p>
            <a:r>
              <a:rPr lang="en-US" b="1" dirty="0"/>
              <a:t>Need for power:</a:t>
            </a:r>
            <a:r>
              <a:rPr lang="en-US" dirty="0"/>
              <a:t> for example if you are motivated by being in charge of others, or if you are motivated by having high status.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257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1636</TotalTime>
  <Words>74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Tw Cen MT</vt:lpstr>
      <vt:lpstr>Wingdings</vt:lpstr>
      <vt:lpstr>Wingdings 2</vt:lpstr>
      <vt:lpstr>Median</vt:lpstr>
      <vt:lpstr>PowerPoint Presentation</vt:lpstr>
      <vt:lpstr>Maslow’s Hierarchy of Needs</vt:lpstr>
      <vt:lpstr>Herzberg’s Two Factor Theory</vt:lpstr>
      <vt:lpstr>Herzberg’s Two Factor Theory</vt:lpstr>
      <vt:lpstr>McClelland’s Three Needs Theory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Majid</dc:creator>
  <cp:lastModifiedBy>majid kaleem BUKC</cp:lastModifiedBy>
  <cp:revision>435</cp:revision>
  <dcterms:created xsi:type="dcterms:W3CDTF">2013-01-14T12:35:51Z</dcterms:created>
  <dcterms:modified xsi:type="dcterms:W3CDTF">2024-12-16T06:49:04Z</dcterms:modified>
</cp:coreProperties>
</file>