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03-Oct-2023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4548-A720-D47E-DE94-A247FAEA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" y="882376"/>
            <a:ext cx="10546362" cy="2926080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equations by bisection method &amp; false position method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3ED9B-902B-4D6C-5782-D25021E3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460" y="5100123"/>
            <a:ext cx="5826369" cy="13881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Course Instructor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400" b="1" spc="-20" dirty="0">
                <a:latin typeface="Times New Roman"/>
                <a:cs typeface="Times New Roman"/>
              </a:rPr>
              <a:t>Engr. Rahemeen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800" u="sng" spc="10" dirty="0">
                <a:solidFill>
                  <a:srgbClr val="008EE6"/>
                </a:solidFill>
                <a:uFill>
                  <a:solidFill>
                    <a:srgbClr val="008EE6"/>
                  </a:solidFill>
                </a:uFill>
                <a:latin typeface="Times New Roman"/>
                <a:cs typeface="Times New Roman"/>
              </a:rPr>
              <a:t>Rahemeen.bukc@bahria.edu.pk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68BC-AE87-1353-507D-F35C270D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4AE1-FB31-DAFF-6AA6-D9ADC675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chemeClr val="tx1"/>
                </a:solidFill>
              </a:rPr>
              <a:t>Linear equations, by nature, offer a relatively uncomplicated path to solutions.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</a:rPr>
              <a:t>However, the landscape becomes notably more intricate when one encounters nonlinear equations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</a:rPr>
              <a:t>A linear equation is a mathematical expression of degree 1, typically involving variables and coefficients. For instance, an equation like 4x + 5 = 0, where x is the variable, is considered a linear equation. </a:t>
            </a:r>
          </a:p>
        </p:txBody>
      </p:sp>
    </p:spTree>
    <p:extLst>
      <p:ext uri="{BB962C8B-B14F-4D97-AF65-F5344CB8AC3E}">
        <p14:creationId xmlns:p14="http://schemas.microsoft.com/office/powerpoint/2010/main" val="31622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97F2-E07D-4013-6AFD-575A8BEFB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459" y="1965960"/>
            <a:ext cx="9872871" cy="3767797"/>
          </a:xfrm>
        </p:spPr>
        <p:txBody>
          <a:bodyPr/>
          <a:lstStyle/>
          <a:p>
            <a:pPr fontAlgn="base"/>
            <a:r>
              <a:rPr lang="en-US" sz="2400" dirty="0">
                <a:solidFill>
                  <a:schemeClr val="tx1"/>
                </a:solidFill>
              </a:rPr>
              <a:t>Quadratic equation is a type of nonlinear equation characterized by having a degree of 2 or higher.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</a:rPr>
              <a:t>For example, x^2 + 3x + 2 = 0 represents a single-variable nonlinear equation.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</a:rPr>
              <a:t>Nonlinear equations can involve various degrees of complexity, and a second-degree nonlinear equation is commonly referred to as a quadratic equation. When the degree goes beyond 2, it is termed as a cubic equation or higher.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20A754-F4AE-4DAF-BFCA-62D2BB26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Non-linear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210944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97FD-F82A-F42F-EC14-99A7753E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Non-linear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C15C-0893-E116-50B4-EEB2E82C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774"/>
            <a:ext cx="9872871" cy="431526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1. Direct Methods: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Direct methods are capable of providing the exact roots in a finite number of steps.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 These methods aim to determine all the roots simultaneously, assuming minimal or no impact from round-off errors.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2. Indirect (Iterative) Methods: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Indirect methods operate on the principle of successive approximations.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general approach involves initiating the process with one or more initial approximations to the root and then obtaining a sequence of iterates denoted as "x."</a:t>
            </a:r>
          </a:p>
        </p:txBody>
      </p:sp>
    </p:spTree>
    <p:extLst>
      <p:ext uri="{BB962C8B-B14F-4D97-AF65-F5344CB8AC3E}">
        <p14:creationId xmlns:p14="http://schemas.microsoft.com/office/powerpoint/2010/main" val="355005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8AEC-4772-4C17-BC57-D64065A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03B8-79C5-4ED0-A036-1413F8D5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8462"/>
            <a:ext cx="9872871" cy="433753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bisection method is also called the interval halving method, the binary search method.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requires that f is a continuous function defined over an interval [a, b], and the conditions f(a) and f(b) have opposite signs.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apply the method, </a:t>
            </a:r>
          </a:p>
          <a:p>
            <a:pPr marL="50292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we calculate the midpoint, denoted as c, using the formula: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c = a +b/2</a:t>
            </a:r>
          </a:p>
          <a:p>
            <a:pPr marL="50292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Then, we select either the interval [a, c] or [c, b] based on the sign of f(c) * f(a).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0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D090-ECEB-4D17-B5F2-C27B32D2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C05C-EFD2-46BA-8C92-67375306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Find a real roots of the equation x^3 –x-11=0 by using Bisection Method and correct to the three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14624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6E70-220F-4455-B682-9C1B7522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 </a:t>
            </a:r>
            <a:r>
              <a:rPr lang="en-US" dirty="0" err="1"/>
              <a:t>Falsi</a:t>
            </a:r>
            <a:r>
              <a:rPr lang="en-US" dirty="0"/>
              <a:t> Method,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D37F-CBCF-4E57-86C4-BD87FB080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Regula </a:t>
            </a:r>
            <a:r>
              <a:rPr lang="en-US" sz="2400" dirty="0" err="1">
                <a:solidFill>
                  <a:schemeClr val="tx1"/>
                </a:solidFill>
              </a:rPr>
              <a:t>Falsi</a:t>
            </a:r>
            <a:r>
              <a:rPr lang="en-US" sz="2400" dirty="0">
                <a:solidFill>
                  <a:schemeClr val="tx1"/>
                </a:solidFill>
              </a:rPr>
              <a:t> Method, is a numerical technique used to approximate the root of a mathematical function within a specified interval.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 This method is particularly effective when dealing with continuous functions and the goal is to find the value of 'x' for which the function equals zero, i.e., f(x) = 0.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formula for the False Position Method is as follows:</a:t>
            </a:r>
          </a:p>
          <a:p>
            <a:pPr lvl="5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E3D16-0FB6-404F-B7B6-E0EA576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37" y="4634791"/>
            <a:ext cx="4215986" cy="15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3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C1C4-5D26-4803-9FC1-6B08E0D1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959E-5FA7-42C2-9FC8-E32BA3BC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Find the real roots of the equation xlog10x-1.2 = 0 by using Regula </a:t>
            </a:r>
            <a:r>
              <a:rPr lang="en-US" sz="2400" dirty="0" err="1">
                <a:solidFill>
                  <a:schemeClr val="tx1"/>
                </a:solidFill>
              </a:rPr>
              <a:t>Falsi</a:t>
            </a:r>
            <a:r>
              <a:rPr lang="en-US" sz="2400" dirty="0">
                <a:solidFill>
                  <a:schemeClr val="tx1"/>
                </a:solidFill>
              </a:rPr>
              <a:t> method and correct to four places of decimal.</a:t>
            </a:r>
          </a:p>
        </p:txBody>
      </p:sp>
    </p:spTree>
    <p:extLst>
      <p:ext uri="{BB962C8B-B14F-4D97-AF65-F5344CB8AC3E}">
        <p14:creationId xmlns:p14="http://schemas.microsoft.com/office/powerpoint/2010/main" val="37664260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Override1.xml><?xml version="1.0" encoding="utf-8"?>
<a:themeOverride xmlns:a="http://schemas.openxmlformats.org/drawingml/2006/main">
  <a:clrScheme name="Basis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500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Times New Roman</vt:lpstr>
      <vt:lpstr>Basis</vt:lpstr>
      <vt:lpstr>Nonlinear equations by bisection method &amp; false position method </vt:lpstr>
      <vt:lpstr>Linear Equations</vt:lpstr>
      <vt:lpstr>Non-linear Equations</vt:lpstr>
      <vt:lpstr>Solutions for Non-linear equations</vt:lpstr>
      <vt:lpstr>Bisection Method</vt:lpstr>
      <vt:lpstr>Example 01:</vt:lpstr>
      <vt:lpstr>Regula Falsi Method,</vt:lpstr>
      <vt:lpstr>Example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rahemeen</dc:creator>
  <cp:lastModifiedBy>ali haider</cp:lastModifiedBy>
  <cp:revision>28</cp:revision>
  <dcterms:created xsi:type="dcterms:W3CDTF">2023-09-19T09:11:56Z</dcterms:created>
  <dcterms:modified xsi:type="dcterms:W3CDTF">2023-10-03T09:58:02Z</dcterms:modified>
</cp:coreProperties>
</file>