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73" r:id="rId5"/>
    <p:sldId id="277" r:id="rId6"/>
    <p:sldId id="278" r:id="rId7"/>
    <p:sldId id="279" r:id="rId8"/>
    <p:sldId id="280" r:id="rId9"/>
    <p:sldId id="28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369712"/>
            <a:ext cx="10546362" cy="3059288"/>
          </a:xfrm>
        </p:spPr>
        <p:txBody>
          <a:bodyPr>
            <a:normAutofit/>
          </a:bodyPr>
          <a:lstStyle/>
          <a:p>
            <a:r>
              <a:rPr lang="en-US" sz="4900" dirty="0">
                <a:effectLst/>
              </a:rPr>
              <a:t>Newton’s Backward </a:t>
            </a:r>
            <a:r>
              <a:rPr lang="en-US" sz="4900" dirty="0"/>
              <a:t>Interpolation &amp; Lagrange's Interpolation </a:t>
            </a:r>
            <a:r>
              <a:rPr lang="en-US" sz="4900" dirty="0">
                <a:effectLst/>
              </a:rPr>
              <a:t>Formula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460" y="5100123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Rahemeen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Rahemeen.bukc@bahria.edu.pk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Find the annual premium at the age of 33 from a table and construct a difference table and interpolate the value of f(x) :</a:t>
            </a:r>
          </a:p>
          <a:p>
            <a:pPr marL="4572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Lagrange’s interpolation formula find y(10) from the following table: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BEA202-5A12-E79E-75FE-BB4FBB677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63476"/>
              </p:ext>
            </p:extLst>
          </p:nvPr>
        </p:nvGraphicFramePr>
        <p:xfrm>
          <a:off x="1320801" y="2715542"/>
          <a:ext cx="6604001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443">
                  <a:extLst>
                    <a:ext uri="{9D8B030D-6E8A-4147-A177-3AD203B41FA5}">
                      <a16:colId xmlns:a16="http://schemas.microsoft.com/office/drawing/2014/main" val="789106883"/>
                    </a:ext>
                  </a:extLst>
                </a:gridCol>
                <a:gridCol w="891823">
                  <a:extLst>
                    <a:ext uri="{9D8B030D-6E8A-4147-A177-3AD203B41FA5}">
                      <a16:colId xmlns:a16="http://schemas.microsoft.com/office/drawing/2014/main" val="38179034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589679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77962616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10520997"/>
                    </a:ext>
                  </a:extLst>
                </a:gridCol>
                <a:gridCol w="846669">
                  <a:extLst>
                    <a:ext uri="{9D8B030D-6E8A-4147-A177-3AD203B41FA5}">
                      <a16:colId xmlns:a16="http://schemas.microsoft.com/office/drawing/2014/main" val="7549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in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8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 premium in 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96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06857-1127-90A9-AE89-620B80EFF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63386"/>
              </p:ext>
            </p:extLst>
          </p:nvPr>
        </p:nvGraphicFramePr>
        <p:xfrm>
          <a:off x="1320800" y="453869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891068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79034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89679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7962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520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8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9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8BC-AE87-1353-507D-F35C270D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4AE1-FB31-DAFF-6AA6-D9ADC675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1643664"/>
            <a:ext cx="9872871" cy="4604736"/>
          </a:xfrm>
        </p:spPr>
        <p:txBody>
          <a:bodyPr>
            <a:normAutofit/>
          </a:bodyPr>
          <a:lstStyle/>
          <a:p>
            <a:pPr fontAlgn="base"/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Interpolation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the technique of estimating the value of a function for any intermediate value of the independent variable, while the process of computing the value of the function outside the given range is called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extrapolation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fontAlgn="base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fontAlgn="base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Differences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: The differences y1 – y0, y2 – y1, y3 – y2, ……,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yn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–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yn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–1 when denoted by dy0, dy1, dy2, ……,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dyn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–1 are respectively, called the first forward differences. Thus, the first forward differences are : 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1A7CE3-0F3E-3D68-F780-0A0A557E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059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\Delta Y_{r}=Y_{r+1}-Y_{r}        ">
            <a:extLst>
              <a:ext uri="{FF2B5EF4-FFF2-40B4-BE49-F238E27FC236}">
                <a16:creationId xmlns:a16="http://schemas.microsoft.com/office/drawing/2014/main" id="{5526B4C1-7DD3-2493-08F0-941964679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9"/>
            <a:ext cx="1819275" cy="12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11100-9849-0BED-978F-860A0C18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3" y="725140"/>
            <a:ext cx="9347200" cy="52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D526F7-6D9E-4BB0-5089-5C4EFA98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61"/>
            <a:ext cx="9875520" cy="135636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D96AF-43C0-D681-3082-CB505703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60013"/>
            <a:ext cx="6523685" cy="327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95BD6-58FA-702C-98CB-56804BA46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01" y="4597654"/>
            <a:ext cx="5979961" cy="18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C95045-B810-6A22-BE33-4B1B7F599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258" y="506589"/>
            <a:ext cx="6355650" cy="5844822"/>
          </a:xfrm>
        </p:spPr>
      </p:pic>
    </p:spTree>
    <p:extLst>
      <p:ext uri="{BB962C8B-B14F-4D97-AF65-F5344CB8AC3E}">
        <p14:creationId xmlns:p14="http://schemas.microsoft.com/office/powerpoint/2010/main" val="232437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360880-06CA-B60B-0875-28600D0A1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69"/>
          <a:stretch/>
        </p:blipFill>
        <p:spPr>
          <a:xfrm>
            <a:off x="590240" y="1005415"/>
            <a:ext cx="11011520" cy="3566585"/>
          </a:xfrm>
        </p:spPr>
      </p:pic>
    </p:spTree>
    <p:extLst>
      <p:ext uri="{BB962C8B-B14F-4D97-AF65-F5344CB8AC3E}">
        <p14:creationId xmlns:p14="http://schemas.microsoft.com/office/powerpoint/2010/main" val="1074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9D41-69E7-DE01-A111-C4FCFB1B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Lagrange's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13FA-A50B-8102-3C74-5CD0372D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The Lagrange interpolation formula is a way to find a polynomial, called a Lagrange polynomial, that takes on certain values at arbitrary points. Lagrange’s interpolation is an Nth-degree polynomial approximation to f(x). </a:t>
            </a: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formula is used to determine the function's value even when the parameters are not evenly spaced.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00B-045F-099B-65A1-2554CD42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5" y="4381805"/>
            <a:ext cx="7630142" cy="19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FC41D-6796-16AF-58D9-7011FF942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098" y="683684"/>
            <a:ext cx="8026996" cy="3335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084A3-43E9-06A5-6926-49F4D1204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/>
          <a:stretch/>
        </p:blipFill>
        <p:spPr>
          <a:xfrm>
            <a:off x="1376097" y="3917251"/>
            <a:ext cx="6514835" cy="24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E24B2-27B8-1AB9-388E-FBB746F5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2" y="852312"/>
            <a:ext cx="11181144" cy="46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21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247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Nunito</vt:lpstr>
      <vt:lpstr>Roboto</vt:lpstr>
      <vt:lpstr>Times New Roman</vt:lpstr>
      <vt:lpstr>Basis</vt:lpstr>
      <vt:lpstr>Newton’s Backward Interpolation &amp; Lagrange's Interpolation Formula</vt:lpstr>
      <vt:lpstr>Interpolation </vt:lpstr>
      <vt:lpstr>PowerPoint Presentation</vt:lpstr>
      <vt:lpstr>Example 1</vt:lpstr>
      <vt:lpstr>PowerPoint Presentation</vt:lpstr>
      <vt:lpstr>PowerPoint Presentation</vt:lpstr>
      <vt:lpstr>Lagrange's Interpolation</vt:lpstr>
      <vt:lpstr>PowerPoint Presentation</vt:lpstr>
      <vt:lpstr>PowerPoint Presentation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rahemeen</cp:lastModifiedBy>
  <cp:revision>64</cp:revision>
  <dcterms:created xsi:type="dcterms:W3CDTF">2023-09-19T09:11:56Z</dcterms:created>
  <dcterms:modified xsi:type="dcterms:W3CDTF">2023-10-26T04:26:15Z</dcterms:modified>
</cp:coreProperties>
</file>