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3" r:id="rId4"/>
    <p:sldId id="277" r:id="rId5"/>
    <p:sldId id="278" r:id="rId6"/>
    <p:sldId id="279" r:id="rId7"/>
    <p:sldId id="280" r:id="rId8"/>
    <p:sldId id="281" r:id="rId9"/>
    <p:sldId id="282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3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6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2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1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5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93DF1AC-A5BD-41E2-9452-1F3B9326CE9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4548-A720-D47E-DE94-A247FAEA9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765" y="821125"/>
            <a:ext cx="10546362" cy="3059288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effectLst/>
              </a:rPr>
              <a:t>Newton’s Forward differentiation</a:t>
            </a:r>
            <a:br>
              <a:rPr lang="en-US" sz="4900" dirty="0">
                <a:effectLst/>
              </a:rPr>
            </a:br>
            <a:r>
              <a:rPr lang="en-US" sz="4900" dirty="0">
                <a:effectLst/>
              </a:rPr>
              <a:t>newton backward differentiation</a:t>
            </a:r>
            <a:br>
              <a:rPr lang="en-US" sz="4900" dirty="0">
                <a:effectLst/>
              </a:rPr>
            </a:br>
            <a:r>
              <a:rPr lang="en-US" sz="4900" dirty="0">
                <a:effectLst/>
              </a:rPr>
              <a:t>Formula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3ED9B-902B-4D6C-5782-D25021E38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891779"/>
            <a:ext cx="5826369" cy="138816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Course Instructor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en-US" sz="2400" b="1" spc="-20" dirty="0">
                <a:latin typeface="Times New Roman"/>
                <a:cs typeface="Times New Roman"/>
              </a:rPr>
              <a:t>Engr. Rahemeen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sz="1800" u="sng" spc="10" dirty="0">
                <a:solidFill>
                  <a:srgbClr val="008EE6"/>
                </a:solidFill>
                <a:uFill>
                  <a:solidFill>
                    <a:srgbClr val="008EE6"/>
                  </a:solidFill>
                </a:uFill>
                <a:latin typeface="Times New Roman"/>
                <a:cs typeface="Times New Roman"/>
              </a:rPr>
              <a:t>Rahemeen.bukc@bahria.edu.pk</a:t>
            </a:r>
            <a:endParaRPr lang="en-US" sz="1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C1C4-5D26-4803-9FC1-6B08E0D1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959E-5FA7-42C2-9FC8-E32BA3BC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83644"/>
            <a:ext cx="9872871" cy="431235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A22EA-3D3A-06F7-466C-A7920405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57" y="3957461"/>
            <a:ext cx="5543871" cy="2472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F24371-4547-FF16-3E5E-0F452AABD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56" y="1547283"/>
            <a:ext cx="5472289" cy="241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2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68BC-AE87-1353-507D-F35C270D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Forward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4AE1-FB31-DAFF-6AA6-D9ADC675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89" y="1643664"/>
            <a:ext cx="9872871" cy="4604736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 is a fundamental mathematical concept that involves finding a function’s rate of change or slope concerning one of its independent variables. 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commonly used to understand how a function behaves and changes over a specific interval.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Newton's Forward Differentiation is a numerical technique employed to estimate the derivative of a function at a specific point, especially when dealing with tabulated data or discrete points.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Newton's Forward Differentiation works:</a:t>
            </a:r>
          </a:p>
          <a:p>
            <a:pPr marL="388620" indent="-342900" fontAlgn="base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taking two closely spaced data points, typically a point of interest and the one just after it.</a:t>
            </a:r>
          </a:p>
          <a:p>
            <a:pPr marL="388620" indent="-342900" fontAlgn="base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difference in function values between these two points. </a:t>
            </a:r>
          </a:p>
          <a:p>
            <a:pPr marL="388620" indent="-342900" fontAlgn="base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derivative at the specific point is then approximated by dividing this difference by the step size between the data points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1A7CE3-0F3E-3D68-F780-0A0A557EA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0593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Forward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\Delta Y_{r}=Y_{r+1}-Y_{r}        ">
            <a:extLst>
              <a:ext uri="{FF2B5EF4-FFF2-40B4-BE49-F238E27FC236}">
                <a16:creationId xmlns:a16="http://schemas.microsoft.com/office/drawing/2014/main" id="{5526B4C1-7DD3-2493-08F0-941964679E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46039"/>
            <a:ext cx="1819275" cy="127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D526F7-6D9E-4BB0-5089-5C4EFA98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7661"/>
            <a:ext cx="9875520" cy="1356360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5AC9B-611A-D02B-1550-700847E30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82" y="1340908"/>
            <a:ext cx="7673749" cy="47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F2D2D-89D3-8527-590E-0520DD923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707672"/>
            <a:ext cx="7430326" cy="50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7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94655A-1F57-3434-3239-4088F413C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938388"/>
            <a:ext cx="6648385" cy="3170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2F1A5A-12CB-D2BC-C055-6406F82D1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382" y="4018845"/>
            <a:ext cx="3625342" cy="54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9D41-69E7-DE01-A111-C4FCFB1B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Backward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13FA-A50B-8102-3C74-5CD0372D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Newton's Forward Differentiation is a numerical technique employed to estimate the derivative of a function at a specific point, especially when dealing with tabulated data or discrete points.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Newton's Forward Differentiation works:</a:t>
            </a:r>
          </a:p>
          <a:p>
            <a:pPr marL="388620" indent="-342900" fontAlgn="base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taking two closely spaced data points, typically a point of interest and the one just before it.</a:t>
            </a:r>
          </a:p>
          <a:p>
            <a:pPr marL="388620" indent="-342900" fontAlgn="base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difference in function values between these two points. </a:t>
            </a:r>
          </a:p>
          <a:p>
            <a:pPr marL="388620" indent="-342900" fontAlgn="base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differentiation formula estimates it using the previous data point</a:t>
            </a:r>
          </a:p>
        </p:txBody>
      </p:sp>
    </p:spTree>
    <p:extLst>
      <p:ext uri="{BB962C8B-B14F-4D97-AF65-F5344CB8AC3E}">
        <p14:creationId xmlns:p14="http://schemas.microsoft.com/office/powerpoint/2010/main" val="420522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0ECC7-87B2-E190-BEC3-F9B247EB2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09" y="884062"/>
            <a:ext cx="7906440" cy="527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3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6F2694-B248-A16E-C2C5-BF936BA0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11" y="633471"/>
            <a:ext cx="5842602" cy="545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4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7E266F-3620-9D2E-3914-82487688E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50" y="924329"/>
            <a:ext cx="7422486" cy="3300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9B54B-B902-8B0B-30E3-7D0E33EBC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6" b="16981"/>
          <a:stretch/>
        </p:blipFill>
        <p:spPr>
          <a:xfrm>
            <a:off x="1470769" y="4224759"/>
            <a:ext cx="2221556" cy="50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0545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236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Nunito</vt:lpstr>
      <vt:lpstr>Times New Roman</vt:lpstr>
      <vt:lpstr>Basis</vt:lpstr>
      <vt:lpstr>Newton’s Forward differentiation newton backward differentiation Formula</vt:lpstr>
      <vt:lpstr>Newton Forward Differentiation</vt:lpstr>
      <vt:lpstr>Example 1</vt:lpstr>
      <vt:lpstr>PowerPoint Presentation</vt:lpstr>
      <vt:lpstr>PowerPoint Presentation</vt:lpstr>
      <vt:lpstr>Newton Backward Differentiation</vt:lpstr>
      <vt:lpstr>PowerPoint Presentation</vt:lpstr>
      <vt:lpstr>PowerPoint Presentation</vt:lpstr>
      <vt:lpstr>PowerPoint Presentation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Analysis</dc:title>
  <dc:creator>rahemeen</dc:creator>
  <cp:lastModifiedBy>rahemeen</cp:lastModifiedBy>
  <cp:revision>118</cp:revision>
  <dcterms:created xsi:type="dcterms:W3CDTF">2023-09-19T09:11:56Z</dcterms:created>
  <dcterms:modified xsi:type="dcterms:W3CDTF">2023-11-01T13:26:41Z</dcterms:modified>
</cp:coreProperties>
</file>