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907" r:id="rId2"/>
  </p:sldMasterIdLst>
  <p:notesMasterIdLst>
    <p:notesMasterId r:id="rId9"/>
  </p:notesMasterIdLst>
  <p:handoutMasterIdLst>
    <p:handoutMasterId r:id="rId10"/>
  </p:handoutMasterIdLst>
  <p:sldIdLst>
    <p:sldId id="277" r:id="rId3"/>
    <p:sldId id="270" r:id="rId4"/>
    <p:sldId id="271" r:id="rId5"/>
    <p:sldId id="272" r:id="rId6"/>
    <p:sldId id="274" r:id="rId7"/>
    <p:sldId id="280" r:id="rId8"/>
  </p:sldIdLst>
  <p:sldSz cx="9144000" cy="6858000" type="screen4x3"/>
  <p:notesSz cx="6858000" cy="9144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17D"/>
    <a:srgbClr val="07356F"/>
    <a:srgbClr val="4646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4" autoAdjust="0"/>
  </p:normalViewPr>
  <p:slideViewPr>
    <p:cSldViewPr snapToObjects="1">
      <p:cViewPr varScale="1">
        <p:scale>
          <a:sx n="66" d="100"/>
          <a:sy n="66" d="100"/>
        </p:scale>
        <p:origin x="13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F1B7-9674-7B4B-B65F-D26117F5FD28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A4B55-9A99-4440-BFDC-0CE552D77BA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9639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33FE497B-861D-AC4B-B4ED-8C94104B2AC0}" type="datetime1">
              <a:rPr lang="sv-SE"/>
              <a:pPr>
                <a:defRPr/>
              </a:pPr>
              <a:t>2024-04-23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B7A5680B-5CFF-5C46-8A8E-F880F761868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696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2275200"/>
            <a:ext cx="7920000" cy="1143000"/>
          </a:xfrm>
        </p:spPr>
        <p:txBody>
          <a:bodyPr anchorCtr="0"/>
          <a:lstStyle>
            <a:lvl1pPr algn="l">
              <a:defRPr sz="3600" b="1" i="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>
                <a:effectLst/>
              </a:rPr>
              <a:t>Add presentation title</a:t>
            </a:r>
            <a:endParaRPr lang="en-US" noProof="0" dirty="0"/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6237312"/>
            <a:ext cx="7920000" cy="216222"/>
          </a:xfrm>
        </p:spPr>
        <p:txBody>
          <a:bodyPr t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8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-27384"/>
            <a:ext cx="9144000" cy="68853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/>
              <a:t> 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8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7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31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972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4682940" y="0"/>
            <a:ext cx="4461060" cy="338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4682940" y="3473650"/>
            <a:ext cx="4461060" cy="33843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3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10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11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54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idx="1" hasCustomPrompt="1"/>
          </p:nvPr>
        </p:nvSpPr>
        <p:spPr>
          <a:xfrm>
            <a:off x="-2" y="-1"/>
            <a:ext cx="5194800" cy="22297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8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5267407" y="0"/>
            <a:ext cx="3876594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7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0" y="4628225"/>
            <a:ext cx="5194800" cy="22297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8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0" y="2314112"/>
            <a:ext cx="5194800" cy="22297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4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25"/>
          </p:nvPr>
        </p:nvSpPr>
        <p:spPr/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89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31608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240028"/>
            <a:ext cx="2988000" cy="36179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0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6156000" y="3240028"/>
            <a:ext cx="2988000" cy="36179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1" name="Platshållare för bild 2"/>
          <p:cNvSpPr>
            <a:spLocks noGrp="1"/>
          </p:cNvSpPr>
          <p:nvPr>
            <p:ph type="pic" idx="23" hasCustomPrompt="1"/>
          </p:nvPr>
        </p:nvSpPr>
        <p:spPr>
          <a:xfrm>
            <a:off x="3078000" y="3240028"/>
            <a:ext cx="2988000" cy="36179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4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10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13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75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7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5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4" name="Rubrik 4"/>
          <p:cNvSpPr>
            <a:spLocks noGrp="1"/>
          </p:cNvSpPr>
          <p:nvPr>
            <p:ph type="title" hasCustomPrompt="1"/>
          </p:nvPr>
        </p:nvSpPr>
        <p:spPr>
          <a:xfrm>
            <a:off x="540000" y="2422800"/>
            <a:ext cx="8064000" cy="79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3600" i="0" cap="all" baseline="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10235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643233"/>
            <a:ext cx="7920000" cy="1143000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600" cap="all" baseline="0">
                <a:latin typeface="Arial Narrow" panose="020B0606020202030204" pitchFamily="34" charset="0"/>
              </a:defRPr>
            </a:lvl1pPr>
          </a:lstStyle>
          <a:p>
            <a:r>
              <a:rPr lang="en-US" dirty="0">
                <a:effectLst/>
              </a:rPr>
              <a:t>Add presentation title</a:t>
            </a:r>
            <a:endParaRPr lang="sv-SE" dirty="0"/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9144000" cy="3429000"/>
          </a:xfrm>
        </p:spPr>
        <p:txBody>
          <a:bodyPr rtlCol="0" anchor="ctr" anchorCtr="1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 baseline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3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2924746"/>
            <a:ext cx="7920000" cy="216222"/>
          </a:xfrm>
        </p:spPr>
        <p:txBody>
          <a:bodyPr tIns="0" bIns="0" anchor="ctr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954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4437112"/>
            <a:ext cx="7920000" cy="1336386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sv-SE" sz="3600" cap="all" baseline="0" dirty="0"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effectLst/>
              </a:rPr>
              <a:t>Add presentation title</a:t>
            </a:r>
            <a:endParaRPr lang="sv-SE" dirty="0"/>
          </a:p>
        </p:txBody>
      </p:sp>
      <p:sp>
        <p:nvSpPr>
          <p:cNvPr id="20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684000" y="6222682"/>
            <a:ext cx="7920000" cy="216222"/>
          </a:xfrm>
        </p:spPr>
        <p:txBody>
          <a:bodyPr tIns="0" bIns="0" anchor="ctr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40768"/>
            <a:ext cx="9144000" cy="2736304"/>
          </a:xfrm>
        </p:spPr>
        <p:txBody>
          <a:bodyPr vert="horz" lIns="0" tIns="0" rIns="0" bIns="0" rtlCol="0" anchor="ctr" anchorCtr="1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baseline="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971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07352"/>
            <a:ext cx="2987824" cy="3456384"/>
          </a:xfrm>
        </p:spPr>
        <p:txBody>
          <a:bodyPr tIns="0" bIns="0" rtlCol="0"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14" hasCustomPrompt="1"/>
          </p:nvPr>
        </p:nvSpPr>
        <p:spPr>
          <a:xfrm>
            <a:off x="3081355" y="3407352"/>
            <a:ext cx="2981290" cy="3456384"/>
          </a:xfrm>
        </p:spPr>
        <p:txBody>
          <a:bodyPr vert="horz" lIns="0" tIns="0" rIns="0" bIns="0" rtlCol="0"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5" hasCustomPrompt="1"/>
          </p:nvPr>
        </p:nvSpPr>
        <p:spPr>
          <a:xfrm>
            <a:off x="6156176" y="3407352"/>
            <a:ext cx="2987824" cy="3456384"/>
          </a:xfrm>
        </p:spPr>
        <p:txBody>
          <a:bodyPr vert="horz" lIns="0" tIns="0" rIns="0" bIns="0" rtlCol="0"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3" name="Rubrik 1"/>
          <p:cNvSpPr>
            <a:spLocks noGrp="1"/>
          </p:cNvSpPr>
          <p:nvPr>
            <p:ph type="ctrTitle" hasCustomPrompt="1"/>
          </p:nvPr>
        </p:nvSpPr>
        <p:spPr>
          <a:xfrm>
            <a:off x="684000" y="1643233"/>
            <a:ext cx="7920000" cy="1143000"/>
          </a:xfr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sv-SE" sz="3600" cap="all" baseline="0" dirty="0">
                <a:latin typeface="Arial Narrow" panose="020B060602020203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effectLst/>
              </a:rPr>
              <a:t>Add presentation title</a:t>
            </a:r>
            <a:endParaRPr lang="sv-SE" dirty="0"/>
          </a:p>
        </p:txBody>
      </p:sp>
      <p:sp>
        <p:nvSpPr>
          <p:cNvPr id="24" name="Platshållare för text 12"/>
          <p:cNvSpPr>
            <a:spLocks noGrp="1"/>
          </p:cNvSpPr>
          <p:nvPr>
            <p:ph type="body" sz="quarter" idx="16" hasCustomPrompt="1"/>
          </p:nvPr>
        </p:nvSpPr>
        <p:spPr>
          <a:xfrm>
            <a:off x="684000" y="2924746"/>
            <a:ext cx="7920000" cy="216222"/>
          </a:xfrm>
        </p:spPr>
        <p:txBody>
          <a:bodyPr tIns="0" bIns="0" anchor="ctr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 b="0" i="0" cap="all" baseline="0">
                <a:latin typeface="Arial Narrow"/>
              </a:defRPr>
            </a:lvl1pPr>
          </a:lstStyle>
          <a:p>
            <a:pPr lvl="0"/>
            <a:r>
              <a:rPr lang="en-US" noProof="0" dirty="0"/>
              <a:t>Click to add name and title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4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7488237" cy="381635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053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tshållare för bild 2"/>
          <p:cNvSpPr>
            <a:spLocks noGrp="1"/>
          </p:cNvSpPr>
          <p:nvPr>
            <p:ph type="pic" idx="21" hasCustomPrompt="1"/>
          </p:nvPr>
        </p:nvSpPr>
        <p:spPr>
          <a:xfrm>
            <a:off x="6156176" y="3304028"/>
            <a:ext cx="2987824" cy="3567600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1" name="Platshållare för bild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2201333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2" name="Platshållare för bild 2"/>
          <p:cNvSpPr>
            <a:spLocks noGrp="1"/>
          </p:cNvSpPr>
          <p:nvPr>
            <p:ph type="pic" idx="14" hasCustomPrompt="1"/>
          </p:nvPr>
        </p:nvSpPr>
        <p:spPr>
          <a:xfrm>
            <a:off x="0" y="3304028"/>
            <a:ext cx="2987824" cy="3567600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39889" y="2201333"/>
            <a:ext cx="8664222" cy="1080000"/>
          </a:xfrm>
        </p:spPr>
        <p:txBody>
          <a:bodyPr anchor="ctr" anchorCtr="0"/>
          <a:lstStyle>
            <a:lvl1pPr algn="ctr">
              <a:defRPr sz="3600" b="1" i="0" cap="all" baseline="0">
                <a:latin typeface="Arial Narrow"/>
                <a:cs typeface="Arial Narrow"/>
              </a:defRPr>
            </a:lvl1pPr>
          </a:lstStyle>
          <a:p>
            <a:r>
              <a:rPr lang="en-US" dirty="0">
                <a:effectLst/>
              </a:rPr>
              <a:t>Add presentation title</a:t>
            </a:r>
            <a:endParaRPr lang="en-GB" dirty="0"/>
          </a:p>
        </p:txBody>
      </p:sp>
      <p:sp>
        <p:nvSpPr>
          <p:cNvPr id="31" name="Platshållare för bild 2"/>
          <p:cNvSpPr>
            <a:spLocks noGrp="1"/>
          </p:cNvSpPr>
          <p:nvPr>
            <p:ph type="pic" idx="22" hasCustomPrompt="1"/>
          </p:nvPr>
        </p:nvSpPr>
        <p:spPr>
          <a:xfrm>
            <a:off x="3078088" y="3304028"/>
            <a:ext cx="2987824" cy="3567600"/>
          </a:xfrm>
        </p:spPr>
        <p:txBody>
          <a:bodyPr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23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76158" y="-4069"/>
            <a:ext cx="921600" cy="9504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sv-SE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13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4" descr="GUcloud_clean_1920x1200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5875"/>
            <a:ext cx="9153525" cy="688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1323465" y="4582800"/>
            <a:ext cx="6490800" cy="288000"/>
          </a:xfrm>
        </p:spPr>
        <p:txBody>
          <a:bodyPr vert="horz" lIns="0" tIns="0" rIns="0" bIns="0" rtlCol="0" anchor="t" anchorCtr="0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sv-SE" sz="1400" i="0" cap="all" baseline="0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Author / Name</a:t>
            </a:r>
            <a:endParaRPr lang="sv-SE" dirty="0"/>
          </a:p>
        </p:txBody>
      </p:sp>
      <p:sp>
        <p:nvSpPr>
          <p:cNvPr id="10" name="Platshållare för text 12"/>
          <p:cNvSpPr>
            <a:spLocks noGrp="1"/>
          </p:cNvSpPr>
          <p:nvPr>
            <p:ph type="body" sz="quarter" idx="14" hasCustomPrompt="1"/>
          </p:nvPr>
        </p:nvSpPr>
        <p:spPr>
          <a:xfrm>
            <a:off x="1322850" y="4869160"/>
            <a:ext cx="6492030" cy="1224334"/>
          </a:xfrm>
        </p:spPr>
        <p:txBody>
          <a:bodyPr tIns="0" bIns="0" anchor="t" anchorCtr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200" b="0" i="0" cap="none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</a:defRPr>
            </a:lvl1pPr>
          </a:lstStyle>
          <a:p>
            <a:pPr lvl="0"/>
            <a:r>
              <a:rPr lang="en-US" dirty="0">
                <a:effectLst/>
              </a:rPr>
              <a:t>Enter contact information</a:t>
            </a:r>
            <a:endParaRPr lang="sv-SE" dirty="0"/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58" y="2160260"/>
            <a:ext cx="4222484" cy="1584176"/>
          </a:xfrm>
          <a:prstGeom prst="rect">
            <a:avLst/>
          </a:prstGeom>
        </p:spPr>
      </p:pic>
      <p:sp>
        <p:nvSpPr>
          <p:cNvPr id="6" name="Platshållare för datum 5"/>
          <p:cNvSpPr>
            <a:spLocks noGrp="1"/>
          </p:cNvSpPr>
          <p:nvPr>
            <p:ph type="dt" sz="half" idx="19"/>
          </p:nvPr>
        </p:nvSpPr>
        <p:spPr>
          <a:xfrm>
            <a:off x="3540165" y="6237312"/>
            <a:ext cx="2057400" cy="2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ctr">
              <a:defRPr lang="sv-SE" cap="all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eaLnBrk="0" hangingPunct="0">
              <a:lnSpc>
                <a:spcPct val="110000"/>
              </a:lnSpc>
              <a:buFont typeface="Arial" charset="0"/>
              <a:buNone/>
            </a:pPr>
            <a:fld id="{1DCB7537-2394-4FBD-AEB7-DCCA1DBC3C61}" type="datetime1">
              <a:rPr lang="sv-SE" smtClean="0"/>
              <a:t>2024-04-23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6354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7488237" cy="381635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Click to add text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4" name="Platshållare för bildnumm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B3893-5BF6-0A47-9F80-B4D4071FEEE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5" name="Platshållare för sidfot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ORGANIZATION NAME (CHANGE HEADER USE THE INSERT TAB-HEADER/FOOTER)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F245B2-E34E-4E34-8250-451330B1A83C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8201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out Logo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7488237" cy="381635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8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84000" y="2350800"/>
            <a:ext cx="7488000" cy="38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0363" indent="-360363">
              <a:buFont typeface="+mj-lt"/>
              <a:buAutoNum type="arabicPeriod"/>
              <a:defRPr lang="sv-SE" dirty="0" smtClean="0"/>
            </a:lvl1pPr>
            <a:lvl2pPr marL="648000" indent="-288000">
              <a:buFont typeface="+mj-lt"/>
              <a:buAutoNum type="alphaLcPeriod"/>
              <a:defRPr baseline="0"/>
            </a:lvl2pPr>
            <a:lvl3pPr marL="936000" indent="-288000">
              <a:buFont typeface="+mj-lt"/>
              <a:buAutoNum type="romanLcPeriod"/>
              <a:defRPr/>
            </a:lvl3pPr>
            <a:lvl4pPr marL="1224000" indent="-288000">
              <a:buSzPct val="90000"/>
              <a:buFont typeface="Helvetica" panose="020B0604020202020204" pitchFamily="34" charset="0"/>
              <a:buChar char="»"/>
              <a:defRPr/>
            </a:lvl4pPr>
            <a:lvl5pPr marL="1566900" indent="-342900">
              <a:buSzPct val="80000"/>
              <a:buFont typeface="+mj-lt"/>
              <a:buAutoNum type="arabicPeriod"/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30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3816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innehåll 3"/>
          <p:cNvSpPr>
            <a:spLocks noGrp="1"/>
          </p:cNvSpPr>
          <p:nvPr>
            <p:ph sz="quarter" idx="13" hasCustomPrompt="1"/>
          </p:nvPr>
        </p:nvSpPr>
        <p:spPr>
          <a:xfrm>
            <a:off x="4788448" y="2350800"/>
            <a:ext cx="3816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Type your text or click on the icons below to insert object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26A61E-93B8-384D-8975-0A89DB09A55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6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5184000" cy="792163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5184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lvl="0"/>
            <a:r>
              <a:rPr lang="sv-SE" dirty="0"/>
              <a:t>Skriv in din text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-5736"/>
            <a:ext cx="2992081" cy="68637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9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lang="sv-SE" sz="110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675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3672000" cy="792163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3672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Click to add text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5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4571999" y="-5736"/>
            <a:ext cx="4572001" cy="68637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19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9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787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5112000" cy="792163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8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5112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Click to add text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14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49835" y="-5736"/>
            <a:ext cx="2992081" cy="33966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10" name="Platshållare för bild 7"/>
          <p:cNvSpPr>
            <a:spLocks noGrp="1"/>
          </p:cNvSpPr>
          <p:nvPr>
            <p:ph type="pic" sz="quarter" idx="20" hasCustomPrompt="1"/>
          </p:nvPr>
        </p:nvSpPr>
        <p:spPr>
          <a:xfrm>
            <a:off x="6149835" y="3477884"/>
            <a:ext cx="2992081" cy="339663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1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12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257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 hasCustomPrompt="1"/>
          </p:nvPr>
        </p:nvSpPr>
        <p:spPr>
          <a:xfrm>
            <a:off x="684000" y="1411200"/>
            <a:ext cx="5112000" cy="792163"/>
          </a:xfrm>
        </p:spPr>
        <p:txBody>
          <a:bodyPr/>
          <a:lstStyle/>
          <a:p>
            <a:r>
              <a:rPr lang="en-US" noProof="0" dirty="0"/>
              <a:t>Click to add title</a:t>
            </a:r>
            <a:endParaRPr lang="sv-SE" dirty="0"/>
          </a:p>
        </p:txBody>
      </p:sp>
      <p:sp>
        <p:nvSpPr>
          <p:cNvPr id="9" name="Platshållare för innehåll 2"/>
          <p:cNvSpPr>
            <a:spLocks noGrp="1"/>
          </p:cNvSpPr>
          <p:nvPr>
            <p:ph sz="quarter" idx="12" hasCustomPrompt="1"/>
          </p:nvPr>
        </p:nvSpPr>
        <p:spPr>
          <a:xfrm>
            <a:off x="684000" y="2350800"/>
            <a:ext cx="5112000" cy="3888000"/>
          </a:xfrm>
        </p:spPr>
        <p:txBody>
          <a:bodyPr/>
          <a:lstStyle>
            <a:lvl1pPr marL="216000" indent="-216000">
              <a:defRPr/>
            </a:lvl1pPr>
            <a:lvl2pPr marL="432000" indent="-216000">
              <a:defRPr/>
            </a:lvl2pPr>
            <a:lvl3pPr marL="648000" indent="-216000">
              <a:defRPr/>
            </a:lvl3pPr>
            <a:lvl4pPr marL="864000" indent="-216000">
              <a:defRPr/>
            </a:lvl4pPr>
            <a:lvl5pPr marL="1080000" indent="-216000">
              <a:defRPr/>
            </a:lvl5pPr>
          </a:lstStyle>
          <a:p>
            <a:pPr marL="216000" lvl="0" indent="-216000"/>
            <a:r>
              <a:rPr lang="en-US" noProof="0" dirty="0"/>
              <a:t>Click to add text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8" name="Platshållare för bild 7"/>
          <p:cNvSpPr>
            <a:spLocks noGrp="1"/>
          </p:cNvSpPr>
          <p:nvPr>
            <p:ph type="pic" sz="quarter" idx="17" hasCustomPrompt="1"/>
          </p:nvPr>
        </p:nvSpPr>
        <p:spPr>
          <a:xfrm>
            <a:off x="6151919" y="0"/>
            <a:ext cx="2992081" cy="2237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6" name="Platshållare för bild 7"/>
          <p:cNvSpPr>
            <a:spLocks noGrp="1"/>
          </p:cNvSpPr>
          <p:nvPr>
            <p:ph type="pic" sz="quarter" idx="21" hasCustomPrompt="1"/>
          </p:nvPr>
        </p:nvSpPr>
        <p:spPr>
          <a:xfrm>
            <a:off x="6151919" y="4620825"/>
            <a:ext cx="2992081" cy="2237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7" name="Platshållare för bild 7"/>
          <p:cNvSpPr>
            <a:spLocks noGrp="1"/>
          </p:cNvSpPr>
          <p:nvPr>
            <p:ph type="pic" sz="quarter" idx="22" hasCustomPrompt="1"/>
          </p:nvPr>
        </p:nvSpPr>
        <p:spPr>
          <a:xfrm>
            <a:off x="6151919" y="2310412"/>
            <a:ext cx="2992081" cy="2237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marR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sv-SE" sz="1600" noProof="0"/>
            </a:lvl1pPr>
          </a:lstStyle>
          <a:p>
            <a:pPr marL="0" marR="0" lvl="0" indent="0" algn="ctr" defTabSz="457200" rtl="0" eaLnBrk="0" fontAlgn="base" latinLnBrk="0" hangingPunct="0">
              <a:lnSpc>
                <a:spcPct val="11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noProof="0" dirty="0"/>
              <a:t>Click on the icon</a:t>
            </a:r>
            <a:br>
              <a:rPr lang="en-US" noProof="0" dirty="0"/>
            </a:br>
            <a:r>
              <a:rPr lang="en-US" noProof="0" dirty="0"/>
              <a:t/>
            </a:r>
            <a:br>
              <a:rPr lang="en-US" noProof="0" dirty="0"/>
            </a:br>
            <a:r>
              <a:rPr lang="en-US" noProof="0" dirty="0"/>
              <a:t>to add picture</a:t>
            </a:r>
          </a:p>
        </p:txBody>
      </p:sp>
      <p:sp>
        <p:nvSpPr>
          <p:cNvPr id="2" name="Platshållare för sidfot 1"/>
          <p:cNvSpPr>
            <a:spLocks noGrp="1"/>
          </p:cNvSpPr>
          <p:nvPr>
            <p:ph type="ftr" sz="quarter" idx="23"/>
          </p:nvPr>
        </p:nvSpPr>
        <p:spPr>
          <a:xfrm>
            <a:off x="6372000" y="222935"/>
            <a:ext cx="2520000" cy="460800"/>
          </a:xfrm>
        </p:spPr>
        <p:txBody>
          <a:bodyPr vert="horz" lIns="0" tIns="0" rIns="0" bIns="0" rtlCol="0" anchor="t" anchorCtr="0">
            <a:noAutofit/>
          </a:bodyPr>
          <a:lstStyle>
            <a:lvl1pPr algn="r">
              <a:defRPr lang="sv-SE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sp>
        <p:nvSpPr>
          <p:cNvPr id="10" name="Platshållare för bildnummer 3"/>
          <p:cNvSpPr>
            <a:spLocks noGrp="1"/>
          </p:cNvSpPr>
          <p:nvPr>
            <p:ph type="sldNum" sz="quarter" idx="25"/>
          </p:nvPr>
        </p:nvSpPr>
        <p:spPr>
          <a:xfrm>
            <a:off x="8027750" y="6407151"/>
            <a:ext cx="576698" cy="2413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sv-SE" b="1" i="0" cap="all" baseline="0" smtClean="0">
                <a:solidFill>
                  <a:schemeClr val="bg1"/>
                </a:soli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  <a:latin typeface="Arial Narrow"/>
                <a:ea typeface="ＭＳ Ｐゴシック" pitchFamily="-65" charset="-128"/>
              </a:defRPr>
            </a:lvl1pPr>
          </a:lstStyle>
          <a:p>
            <a:pPr>
              <a:spcBef>
                <a:spcPts val="0"/>
              </a:spcBef>
              <a:buFont typeface="Arial" charset="0"/>
              <a:buNone/>
            </a:pPr>
            <a:fld id="{9426A61E-93B8-384D-8975-0A89DB09A550}" type="slidenum">
              <a:rPr lang="sv-SE" smtClean="0"/>
              <a:pPr>
                <a:spcBef>
                  <a:spcPts val="0"/>
                </a:spcBef>
                <a:buFont typeface="Arial" charset="0"/>
                <a:buNone/>
              </a:pPr>
              <a:t>‹#›</a:t>
            </a:fld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31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684000" y="1411200"/>
            <a:ext cx="7920000" cy="792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4"/>
          </p:nvPr>
        </p:nvSpPr>
        <p:spPr>
          <a:xfrm>
            <a:off x="8027750" y="6407151"/>
            <a:ext cx="576698" cy="241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684000" y="2350800"/>
            <a:ext cx="7488000" cy="388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sv-SE" noProof="0"/>
              <a:t>Klicka här för att ändra format på bakgrundstexten</a:t>
            </a:r>
          </a:p>
          <a:p>
            <a:pPr marL="216000" lvl="1" indent="-216000"/>
            <a:r>
              <a:rPr lang="sv-SE" noProof="0"/>
              <a:t>Nivå två</a:t>
            </a:r>
          </a:p>
          <a:p>
            <a:pPr marL="216000" lvl="2" indent="-216000"/>
            <a:r>
              <a:rPr lang="sv-SE" noProof="0"/>
              <a:t>Nivå tre</a:t>
            </a:r>
          </a:p>
          <a:p>
            <a:pPr marL="216000" lvl="3" indent="-216000"/>
            <a:r>
              <a:rPr lang="sv-SE" noProof="0"/>
              <a:t>Nivå fyra</a:t>
            </a:r>
          </a:p>
          <a:p>
            <a:pPr marL="216000" lvl="4" indent="-216000"/>
            <a:r>
              <a:rPr lang="sv-SE" noProof="0"/>
              <a:t>Nivå fem</a:t>
            </a:r>
            <a:endParaRPr lang="en-US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3"/>
          </p:nvPr>
        </p:nvSpPr>
        <p:spPr>
          <a:xfrm>
            <a:off x="6372000" y="222935"/>
            <a:ext cx="2520000" cy="460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100000"/>
              </a:lnSpc>
              <a:defRPr lang="sv-SE" sz="1100" b="1" i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ＭＳ Ｐゴシック" pitchFamily="-65" charset="-128"/>
              </a:defRPr>
            </a:lvl1pPr>
          </a:lstStyle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" y="-5159"/>
            <a:ext cx="922192" cy="950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D3CBA-80E6-4F3D-B9B3-8850CF301914}" type="datetimeFigureOut">
              <a:rPr lang="sv-SE" smtClean="0"/>
              <a:t>2024-04-23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933" r:id="rId2"/>
    <p:sldLayoutId id="2147483935" r:id="rId3"/>
    <p:sldLayoutId id="2147483932" r:id="rId4"/>
    <p:sldLayoutId id="2147483905" r:id="rId5"/>
    <p:sldLayoutId id="2147483883" r:id="rId6"/>
    <p:sldLayoutId id="2147483887" r:id="rId7"/>
    <p:sldLayoutId id="2147483884" r:id="rId8"/>
    <p:sldLayoutId id="2147483886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931" r:id="rId15"/>
    <p:sldLayoutId id="2147483895" r:id="rId1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i="0" kern="1200">
          <a:solidFill>
            <a:schemeClr val="tx1"/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en-US" sz="2000" kern="1200" noProof="0" dirty="0" smtClean="0">
          <a:solidFill>
            <a:srgbClr val="262626"/>
          </a:solidFill>
          <a:latin typeface="Arial"/>
          <a:ea typeface="ＭＳ Ｐゴシック" pitchFamily="-65" charset="-128"/>
          <a:cs typeface="ＭＳ Ｐゴシック" charset="0"/>
        </a:defRPr>
      </a:lvl1pPr>
      <a:lvl2pPr marL="501750" indent="-285750" algn="l" defTabSz="457200" rtl="0" eaLnBrk="1" fontAlgn="base" hangingPunct="1">
        <a:lnSpc>
          <a:spcPct val="110000"/>
        </a:lnSpc>
        <a:spcBef>
          <a:spcPts val="200"/>
        </a:spcBef>
        <a:spcAft>
          <a:spcPct val="0"/>
        </a:spcAft>
        <a:buFont typeface="Arial" panose="020B0604020202020204" pitchFamily="34" charset="0"/>
        <a:buChar char="–"/>
        <a:defRPr lang="en-US" sz="1700" kern="1200" baseline="0" noProof="0" dirty="0" smtClean="0">
          <a:solidFill>
            <a:srgbClr val="262626"/>
          </a:solidFill>
          <a:latin typeface="Arial"/>
          <a:ea typeface="ＭＳ Ｐゴシック" pitchFamily="-65" charset="-128"/>
          <a:cs typeface="Arial"/>
        </a:defRPr>
      </a:lvl2pPr>
      <a:lvl3pPr marL="717750" indent="-285750" algn="l" defTabSz="457200" rtl="0" eaLnBrk="1" fontAlgn="base" hangingPunct="1">
        <a:spcBef>
          <a:spcPts val="0"/>
        </a:spcBef>
        <a:spcAft>
          <a:spcPct val="0"/>
        </a:spcAft>
        <a:buFont typeface="Wingdings" panose="05000000000000000000" pitchFamily="2" charset="2"/>
        <a:buChar char="§"/>
        <a:defRPr lang="en-US" sz="1700" kern="1200" noProof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ＭＳ Ｐゴシック" charset="0"/>
          <a:cs typeface="Helvetica"/>
        </a:defRPr>
      </a:lvl3pPr>
      <a:lvl4pPr marL="933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lang="en-US" sz="1700" kern="1200" baseline="0" noProof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4pPr>
      <a:lvl5pPr marL="1149750" indent="-285750" algn="l" defTabSz="457200" rtl="0" eaLnBrk="1" fontAlgn="base" hangingPunct="1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lang="en-US" sz="1700" kern="1200" noProof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5pPr>
      <a:lvl6pPr marL="1616075" indent="-215900" algn="l" defTabSz="457200" rtl="0" eaLnBrk="1" latinLnBrk="0" hangingPunct="1">
        <a:spcBef>
          <a:spcPts val="0"/>
        </a:spcBef>
        <a:buFont typeface="Wingdings" panose="05000000000000000000" pitchFamily="2" charset="2"/>
        <a:buChar char="§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>
          <p15:clr>
            <a:srgbClr val="F26B43"/>
          </p15:clr>
        </p15:guide>
        <p15:guide id="5" orient="horz" pos="2160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39750" y="1411200"/>
            <a:ext cx="8064500" cy="792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v-SE" dirty="0"/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4"/>
          </p:nvPr>
        </p:nvSpPr>
        <p:spPr>
          <a:xfrm>
            <a:off x="8027750" y="6407151"/>
            <a:ext cx="576698" cy="2413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26A61E-93B8-384D-8975-0A89DB09A550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idx="1"/>
          </p:nvPr>
        </p:nvSpPr>
        <p:spPr>
          <a:xfrm>
            <a:off x="539750" y="2350800"/>
            <a:ext cx="7488000" cy="388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16000" lvl="0" indent="-216000"/>
            <a:r>
              <a:rPr lang="en-US" noProof="0" dirty="0"/>
              <a:t>Click to add text</a:t>
            </a:r>
          </a:p>
          <a:p>
            <a:pPr marL="432000" lvl="1" indent="-216000"/>
            <a:r>
              <a:rPr lang="en-US" noProof="0" dirty="0"/>
              <a:t>Second level</a:t>
            </a:r>
          </a:p>
          <a:p>
            <a:pPr marL="648000" lvl="2" indent="-216000"/>
            <a:r>
              <a:rPr lang="en-US" noProof="0" dirty="0"/>
              <a:t>Third level</a:t>
            </a:r>
          </a:p>
          <a:p>
            <a:pPr marL="864000" lvl="3" indent="-216000"/>
            <a:r>
              <a:rPr lang="en-US" noProof="0" dirty="0"/>
              <a:t>Fourth level</a:t>
            </a:r>
          </a:p>
          <a:p>
            <a:pPr marL="1080000" lvl="4" indent="-216000"/>
            <a:r>
              <a:rPr lang="en-US" noProof="0" dirty="0"/>
              <a:t>Fifth level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3"/>
          </p:nvPr>
        </p:nvSpPr>
        <p:spPr>
          <a:xfrm>
            <a:off x="6372000" y="222935"/>
            <a:ext cx="2520000" cy="4608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100000"/>
              </a:lnSpc>
              <a:defRPr lang="sv-SE" sz="1100" b="1" i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 Narrow"/>
                <a:ea typeface="ＭＳ Ｐゴシック" pitchFamily="-65" charset="-128"/>
              </a:defRPr>
            </a:lvl1pPr>
          </a:lstStyle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r>
              <a:rPr lang="en-US"/>
              <a:t>ORGANIZATION NAME (CHANGE HEADER USE THE INSERT TAB-HEADER/FOOTER)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" y="-5159"/>
            <a:ext cx="922192" cy="9504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45B2-E34E-4E34-8250-451330B1A83C}" type="datetimeFigureOut">
              <a:rPr lang="sv-SE" smtClean="0"/>
              <a:t>2024-04-23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03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4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 i="0" kern="1200">
          <a:solidFill>
            <a:schemeClr val="tx1"/>
          </a:solidFill>
          <a:latin typeface="Arial Narrow"/>
          <a:ea typeface="ＭＳ Ｐゴシック" pitchFamily="-65" charset="-128"/>
          <a:cs typeface="ＭＳ Ｐゴシック" charset="0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pitchFamily="-65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rgbClr val="464646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marL="180000" indent="-180000" algn="l" defTabSz="457200" rtl="0" eaLnBrk="0" fontAlgn="base" hangingPunct="0">
        <a:lnSpc>
          <a:spcPct val="110000"/>
        </a:lnSpc>
        <a:spcBef>
          <a:spcPts val="800"/>
        </a:spcBef>
        <a:spcAft>
          <a:spcPct val="0"/>
        </a:spcAft>
        <a:buFont typeface="Arial" charset="0"/>
        <a:buChar char="•"/>
        <a:defRPr lang="sv-SE" sz="2000" kern="1200" dirty="0" smtClean="0">
          <a:solidFill>
            <a:srgbClr val="262626"/>
          </a:solidFill>
          <a:latin typeface="Arial"/>
          <a:ea typeface="ＭＳ Ｐゴシック" pitchFamily="-65" charset="-128"/>
          <a:cs typeface="ＭＳ Ｐゴシック" charset="0"/>
        </a:defRPr>
      </a:lvl1pPr>
      <a:lvl2pPr marL="501750" indent="-285750" algn="l" defTabSz="457200" rtl="0" eaLnBrk="0" fontAlgn="base" hangingPunct="0">
        <a:lnSpc>
          <a:spcPct val="110000"/>
        </a:lnSpc>
        <a:spcBef>
          <a:spcPts val="200"/>
        </a:spcBef>
        <a:spcAft>
          <a:spcPct val="0"/>
        </a:spcAft>
        <a:buFont typeface="Arial" charset="0"/>
        <a:buChar char="•"/>
        <a:defRPr lang="sv-SE" sz="1700" kern="1200" baseline="0" dirty="0" smtClean="0">
          <a:solidFill>
            <a:srgbClr val="262626"/>
          </a:solidFill>
          <a:latin typeface="Arial"/>
          <a:ea typeface="ＭＳ Ｐゴシック" pitchFamily="-65" charset="-128"/>
          <a:cs typeface="Arial"/>
        </a:defRPr>
      </a:lvl2pPr>
      <a:lvl3pPr marL="717750" indent="-285750" algn="l" defTabSz="457200" rtl="0" eaLnBrk="0" fontAlgn="base" hangingPunct="0">
        <a:spcBef>
          <a:spcPts val="0"/>
        </a:spcBef>
        <a:spcAft>
          <a:spcPct val="0"/>
        </a:spcAft>
        <a:buFont typeface="Wingdings" panose="05000000000000000000" pitchFamily="2" charset="2"/>
        <a:buChar char="§"/>
        <a:defRPr lang="sv-SE" sz="1700" kern="120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ＭＳ Ｐゴシック" charset="0"/>
          <a:cs typeface="Helvetica"/>
        </a:defRPr>
      </a:lvl3pPr>
      <a:lvl4pPr marL="9337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sv-SE" sz="1700" kern="1200" baseline="0" dirty="0" smtClean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4pPr>
      <a:lvl5pPr marL="11497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sv-SE" sz="1700" kern="1200" dirty="0">
          <a:solidFill>
            <a:schemeClr val="tx1">
              <a:lumMod val="85000"/>
              <a:lumOff val="15000"/>
            </a:schemeClr>
          </a:solidFill>
          <a:latin typeface="Helvetica"/>
          <a:ea typeface="Helvetica" charset="0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288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 descr="1295321025_20b5bba7f8_z.jpg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" b="3270"/>
          <a:stretch>
            <a:fillRect/>
          </a:stretch>
        </p:blipFill>
        <p:spPr/>
      </p:pic>
      <p:sp>
        <p:nvSpPr>
          <p:cNvPr id="4" name="Platshållare för sidfot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 eaLnBrk="0" hangingPunct="0">
              <a:spcBef>
                <a:spcPts val="0"/>
              </a:spcBef>
              <a:buFont typeface="Arial" charset="0"/>
              <a:buNone/>
            </a:pPr>
            <a:endParaRPr lang="sv-SE" dirty="0"/>
          </a:p>
        </p:txBody>
      </p:sp>
      <p:sp>
        <p:nvSpPr>
          <p:cNvPr id="8" name="Rubrik 7">
            <a:extLst>
              <a:ext uri="{FF2B5EF4-FFF2-40B4-BE49-F238E27FC236}">
                <a16:creationId xmlns:a16="http://schemas.microsoft.com/office/drawing/2014/main" xmlns="" id="{F0C178EA-34C4-8D4F-B5CB-E4D94878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a typeface="MS PGothic" charset="0"/>
              </a:rPr>
              <a:t/>
            </a:r>
            <a:br>
              <a:rPr lang="en-US" sz="2800" dirty="0">
                <a:ea typeface="MS PGothic" charset="0"/>
              </a:rPr>
            </a:br>
            <a:r>
              <a:rPr lang="en-US" sz="2800" dirty="0">
                <a:ea typeface="MS PGothic" charset="0"/>
              </a:rPr>
              <a:t>Phonetics 2: Consonants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0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>
                <a:solidFill>
                  <a:schemeClr val="tx1"/>
                </a:solidFill>
                <a:latin typeface="+mn-lt"/>
                <a:ea typeface="MS PGothic" charset="0"/>
              </a:rPr>
              <a:t>Assimilation</a:t>
            </a:r>
          </a:p>
        </p:txBody>
      </p:sp>
      <p:sp>
        <p:nvSpPr>
          <p:cNvPr id="45058" name="Rectangle 3"/>
          <p:cNvSpPr>
            <a:spLocks noGrp="1"/>
          </p:cNvSpPr>
          <p:nvPr>
            <p:ph type="body" idx="4294967295"/>
          </p:nvPr>
        </p:nvSpPr>
        <p:spPr>
          <a:xfrm>
            <a:off x="1143000" y="2286000"/>
            <a:ext cx="6705600" cy="3840163"/>
          </a:xfrm>
          <a:prstGeom prst="rect">
            <a:avLst/>
          </a:prstGeom>
        </p:spPr>
        <p:txBody>
          <a:bodyPr/>
          <a:lstStyle/>
          <a:p>
            <a:r>
              <a:rPr lang="sv-SE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One sound is replaced by a second under the influence of a third</a:t>
            </a:r>
          </a:p>
          <a:p>
            <a:endParaRPr lang="sv-SE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pPr marL="1371600" lvl="3" indent="0">
              <a:buFont typeface="Arial" charset="0"/>
              <a:buNone/>
            </a:pPr>
            <a:r>
              <a:rPr lang="sv-SE" i="1">
                <a:latin typeface="Arial" charset="0"/>
                <a:ea typeface="ＭＳ Ｐゴシック" charset="0"/>
                <a:cs typeface="ＭＳ Ｐゴシック" charset="0"/>
              </a:rPr>
              <a:t>	handbag</a:t>
            </a:r>
            <a:r>
              <a:rPr lang="sv-SE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r>
              <a:rPr lang="sv-SE">
                <a:latin typeface="Lucida Sans Unicode" charset="0"/>
                <a:ea typeface="ＭＳ Ｐゴシック" charset="0"/>
                <a:cs typeface="ＭＳ Ｐゴシック" charset="0"/>
              </a:rPr>
              <a:t> </a:t>
            </a:r>
          </a:p>
          <a:p>
            <a:pPr lvl="4"/>
            <a:r>
              <a:rPr lang="sv-SE">
                <a:latin typeface="Arial" charset="0"/>
                <a:ea typeface="ＭＳ Ｐゴシック" charset="0"/>
                <a:cs typeface="ＭＳ Ｐゴシック" charset="0"/>
              </a:rPr>
              <a:t>slow speech  </a:t>
            </a:r>
            <a:r>
              <a:rPr lang="sv-SE">
                <a:latin typeface="Lucida Sans Unicode" charset="0"/>
                <a:ea typeface="ＭＳ Ｐゴシック" charset="0"/>
                <a:cs typeface="ＭＳ Ｐゴシック" charset="0"/>
              </a:rPr>
              <a:t>/</a:t>
            </a:r>
            <a:r>
              <a:rPr lang="ja-JP" altLang="sv-SE">
                <a:latin typeface="Lucida Sans Unicode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h</a:t>
            </a:r>
            <a:r>
              <a:rPr lang="en-US" altLang="ja-JP">
                <a:latin typeface="Lucida Sans Unicode" charset="0"/>
                <a:ea typeface="ＭＳ Ｐゴシック" charset="0"/>
                <a:cs typeface="Lucida Sans Unicode" charset="0"/>
              </a:rPr>
              <a:t>ændbæg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/</a:t>
            </a:r>
          </a:p>
          <a:p>
            <a:pPr lvl="4"/>
            <a:r>
              <a:rPr lang="sv-SE">
                <a:latin typeface="Arial" charset="0"/>
                <a:ea typeface="ＭＳ Ｐゴシック" charset="0"/>
                <a:cs typeface="Arial" charset="0"/>
              </a:rPr>
              <a:t>connected speech</a:t>
            </a:r>
            <a:r>
              <a:rPr lang="sv-SE">
                <a:latin typeface="Lucida Sans Unicode" charset="0"/>
                <a:ea typeface="ＭＳ Ｐゴシック" charset="0"/>
                <a:cs typeface="Lucida Sans Unicode" charset="0"/>
              </a:rPr>
              <a:t> /</a:t>
            </a:r>
            <a:r>
              <a:rPr lang="ja-JP" altLang="sv-SE">
                <a:latin typeface="Lucida Sans Unicode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h</a:t>
            </a:r>
            <a:r>
              <a:rPr lang="en-US" altLang="ja-JP">
                <a:latin typeface="Lucida Sans Unicode" charset="0"/>
                <a:ea typeface="ＭＳ Ｐゴシック" charset="0"/>
                <a:cs typeface="Lucida Sans Unicode" charset="0"/>
              </a:rPr>
              <a:t>æmbæg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/</a:t>
            </a:r>
          </a:p>
          <a:p>
            <a:pPr lvl="4">
              <a:buFont typeface="Arial" charset="0"/>
              <a:buNone/>
            </a:pPr>
            <a:endParaRPr lang="sv-SE">
              <a:latin typeface="Lucida Sans Unicode" charset="0"/>
              <a:ea typeface="ＭＳ Ｐゴシック" charset="0"/>
              <a:cs typeface="Lucida Sans Unicode" charset="0"/>
            </a:endParaRPr>
          </a:p>
          <a:p>
            <a:pPr lvl="4">
              <a:buFont typeface="Arial" charset="0"/>
              <a:buNone/>
            </a:pPr>
            <a:endParaRPr lang="sv-SE" i="1">
              <a:latin typeface="Lucida Sans Unicode" charset="0"/>
              <a:ea typeface="ＭＳ Ｐゴシック" charset="0"/>
              <a:cs typeface="Lucida Sans Unicode" charset="0"/>
            </a:endParaRPr>
          </a:p>
          <a:p>
            <a:pPr lvl="4">
              <a:buFont typeface="Arial" charset="0"/>
              <a:buNone/>
            </a:pPr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Don</a:t>
            </a:r>
            <a:r>
              <a:rPr lang="ja-JP" altLang="sv-SE" i="1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 i="1">
                <a:latin typeface="Arial" charset="0"/>
                <a:ea typeface="ＭＳ Ｐゴシック" charset="0"/>
                <a:cs typeface="Arial" charset="0"/>
              </a:rPr>
              <a:t>t be silly</a:t>
            </a:r>
            <a:r>
              <a:rPr lang="sv-SE" altLang="ja-JP">
                <a:latin typeface="Arial" charset="0"/>
                <a:ea typeface="ＭＳ Ｐゴシック" charset="0"/>
                <a:cs typeface="Arial" charset="0"/>
              </a:rPr>
              <a:t>:</a:t>
            </a:r>
            <a:endParaRPr lang="sv-SE" altLang="ja-JP" i="1">
              <a:latin typeface="Arial" charset="0"/>
              <a:ea typeface="ＭＳ Ｐゴシック" charset="0"/>
              <a:cs typeface="Arial" charset="0"/>
            </a:endParaRPr>
          </a:p>
          <a:p>
            <a:pPr lvl="4"/>
            <a:r>
              <a:rPr lang="sv-SE">
                <a:latin typeface="Lucida Sans Unicode" charset="0"/>
                <a:ea typeface="ＭＳ Ｐゴシック" charset="0"/>
                <a:cs typeface="Lucida Sans Unicode" charset="0"/>
              </a:rPr>
              <a:t>/dəʊnt bi: sɪlɪ/  →  / dəʊmbɪ sɪlɪ/</a:t>
            </a:r>
          </a:p>
          <a:p>
            <a:pPr lvl="4">
              <a:buFont typeface="Arial" charset="0"/>
              <a:buNone/>
            </a:pPr>
            <a:endParaRPr lang="sv-SE">
              <a:latin typeface="Helvetica" charset="0"/>
              <a:ea typeface="ＭＳ Ｐゴシック" charset="0"/>
              <a:cs typeface="Helvetica" charset="0"/>
            </a:endParaRPr>
          </a:p>
          <a:p>
            <a:pPr lvl="4"/>
            <a:endParaRPr lang="sv-SE">
              <a:latin typeface="Helvetica" charset="0"/>
              <a:ea typeface="ＭＳ Ｐゴシック" charset="0"/>
              <a:cs typeface="Helvetica" charset="0"/>
            </a:endParaRPr>
          </a:p>
          <a:p>
            <a:pPr lvl="4"/>
            <a:endParaRPr lang="sv-SE">
              <a:latin typeface="Helvetica" charset="0"/>
              <a:ea typeface="ＭＳ Ｐゴシック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3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831603" y="1412776"/>
            <a:ext cx="6705600" cy="696913"/>
          </a:xfrm>
        </p:spPr>
        <p:txBody>
          <a:bodyPr/>
          <a:lstStyle/>
          <a:p>
            <a:r>
              <a:rPr lang="sv-SE" b="0" dirty="0">
                <a:solidFill>
                  <a:schemeClr val="tx1"/>
                </a:solidFill>
                <a:latin typeface="+mn-lt"/>
                <a:ea typeface="MS PGothic" charset="0"/>
              </a:rPr>
              <a:t>Three different </a:t>
            </a:r>
            <a:r>
              <a:rPr lang="sv-SE" b="0" dirty="0" err="1">
                <a:solidFill>
                  <a:schemeClr val="tx1"/>
                </a:solidFill>
                <a:latin typeface="+mn-lt"/>
                <a:ea typeface="MS PGothic" charset="0"/>
              </a:rPr>
              <a:t>types</a:t>
            </a:r>
            <a:r>
              <a:rPr lang="sv-SE" b="0" dirty="0">
                <a:solidFill>
                  <a:schemeClr val="tx1"/>
                </a:solidFill>
                <a:latin typeface="+mn-lt"/>
                <a:ea typeface="MS PGothic" charset="0"/>
              </a:rPr>
              <a:t> </a:t>
            </a:r>
            <a:r>
              <a:rPr lang="sv-SE" b="0" dirty="0" err="1">
                <a:solidFill>
                  <a:schemeClr val="tx1"/>
                </a:solidFill>
                <a:latin typeface="+mn-lt"/>
                <a:ea typeface="MS PGothic" charset="0"/>
              </a:rPr>
              <a:t>of</a:t>
            </a:r>
            <a:r>
              <a:rPr lang="sv-SE" b="0" dirty="0">
                <a:solidFill>
                  <a:schemeClr val="tx1"/>
                </a:solidFill>
                <a:latin typeface="+mn-lt"/>
                <a:ea typeface="MS PGothic" charset="0"/>
              </a:rPr>
              <a:t> assimilation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827088" y="2420888"/>
            <a:ext cx="7705725" cy="40655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Regressive assimilation</a:t>
            </a:r>
          </a:p>
          <a:p>
            <a:pPr lvl="3">
              <a:lnSpc>
                <a:spcPct val="90000"/>
              </a:lnSpc>
            </a:pP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sv-SE" dirty="0" err="1">
                <a:latin typeface="Helvetica" charset="0"/>
                <a:ea typeface="ＭＳ Ｐゴシック" charset="0"/>
                <a:cs typeface="ＭＳ Ｐゴシック" charset="0"/>
              </a:rPr>
              <a:t>phoneme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is </a:t>
            </a:r>
            <a:r>
              <a:rPr lang="sv-SE" dirty="0" err="1">
                <a:latin typeface="Helvetica" charset="0"/>
                <a:ea typeface="ＭＳ Ｐゴシック" charset="0"/>
                <a:cs typeface="ＭＳ Ｐゴシック" charset="0"/>
              </a:rPr>
              <a:t>influenced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by a </a:t>
            </a:r>
            <a:r>
              <a:rPr lang="sv-SE" dirty="0" err="1">
                <a:latin typeface="Helvetica" charset="0"/>
                <a:ea typeface="ＭＳ Ｐゴシック" charset="0"/>
                <a:cs typeface="ＭＳ Ｐゴシック" charset="0"/>
              </a:rPr>
              <a:t>following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segment</a:t>
            </a:r>
          </a:p>
          <a:p>
            <a:pPr lvl="4">
              <a:lnSpc>
                <a:spcPct val="90000"/>
              </a:lnSpc>
            </a:pPr>
            <a:r>
              <a:rPr lang="sv-SE" i="1" dirty="0">
                <a:latin typeface="Helvetica" charset="0"/>
                <a:ea typeface="ＭＳ Ｐゴシック" charset="0"/>
                <a:cs typeface="ＭＳ Ｐゴシック" charset="0"/>
              </a:rPr>
              <a:t>Ten beds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-  /n/ </a:t>
            </a:r>
            <a:r>
              <a:rPr lang="sv-SE" dirty="0">
                <a:latin typeface="Lucida Sans Unicode" charset="0"/>
                <a:ea typeface="ＭＳ Ｐゴシック" charset="0"/>
                <a:cs typeface="ＭＳ Ｐゴシック" charset="0"/>
              </a:rPr>
              <a:t>→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/m/ </a:t>
            </a:r>
            <a:r>
              <a:rPr lang="sv-SE" dirty="0" err="1">
                <a:latin typeface="Helvetica" charset="0"/>
                <a:ea typeface="ＭＳ Ｐゴシック" charset="0"/>
                <a:cs typeface="ＭＳ Ｐゴシック" charset="0"/>
              </a:rPr>
              <a:t>before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/p, b, m/</a:t>
            </a:r>
          </a:p>
          <a:p>
            <a:pPr lvl="4">
              <a:lnSpc>
                <a:spcPct val="90000"/>
              </a:lnSpc>
            </a:pPr>
            <a:endParaRPr lang="sv-SE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Progressive assimilation</a:t>
            </a:r>
          </a:p>
          <a:p>
            <a:pPr lvl="3">
              <a:lnSpc>
                <a:spcPct val="90000"/>
              </a:lnSpc>
            </a:pP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sv-SE" dirty="0" err="1">
                <a:latin typeface="Helvetica" charset="0"/>
                <a:ea typeface="ＭＳ Ｐゴシック" charset="0"/>
                <a:cs typeface="ＭＳ Ｐゴシック" charset="0"/>
              </a:rPr>
              <a:t>phoneme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is </a:t>
            </a:r>
            <a:r>
              <a:rPr lang="sv-SE" dirty="0" err="1">
                <a:latin typeface="Helvetica" charset="0"/>
                <a:ea typeface="ＭＳ Ｐゴシック" charset="0"/>
                <a:cs typeface="ＭＳ Ｐゴシック" charset="0"/>
              </a:rPr>
              <a:t>influenced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by a </a:t>
            </a:r>
            <a:r>
              <a:rPr lang="sv-SE" dirty="0" err="1">
                <a:latin typeface="Helvetica" charset="0"/>
                <a:ea typeface="ＭＳ Ｐゴシック" charset="0"/>
                <a:cs typeface="ＭＳ Ｐゴシック" charset="0"/>
              </a:rPr>
              <a:t>preceding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segment</a:t>
            </a:r>
          </a:p>
          <a:p>
            <a:pPr lvl="4">
              <a:lnSpc>
                <a:spcPct val="90000"/>
              </a:lnSpc>
            </a:pPr>
            <a:r>
              <a:rPr lang="sv-SE" i="1" dirty="0">
                <a:latin typeface="Helvetica" charset="0"/>
                <a:ea typeface="ＭＳ Ｐゴシック" charset="0"/>
                <a:cs typeface="ＭＳ Ｐゴシック" charset="0"/>
              </a:rPr>
              <a:t>On the house</a:t>
            </a:r>
            <a:r>
              <a:rPr lang="sv-SE" dirty="0">
                <a:latin typeface="Helvetica" charset="0"/>
                <a:ea typeface="ＭＳ Ｐゴシック" charset="0"/>
                <a:cs typeface="ＭＳ Ｐゴシック" charset="0"/>
              </a:rPr>
              <a:t> - /</a:t>
            </a:r>
            <a:r>
              <a:rPr lang="ja-JP" altLang="sv-SE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 dirty="0" err="1">
                <a:latin typeface="Lucida Sans Unicode" charset="0"/>
                <a:ea typeface="ＭＳ Ｐゴシック" charset="0"/>
                <a:cs typeface="Lucida Sans Unicode" charset="0"/>
              </a:rPr>
              <a:t>ɒn</a:t>
            </a:r>
            <a:r>
              <a:rPr lang="sv-SE" altLang="ja-JP" dirty="0">
                <a:latin typeface="Lucida Sans Unicode" charset="0"/>
                <a:ea typeface="ＭＳ Ｐゴシック" charset="0"/>
                <a:cs typeface="Lucida Sans Unicode" charset="0"/>
              </a:rPr>
              <a:t> </a:t>
            </a:r>
            <a:r>
              <a:rPr lang="sv-SE" altLang="ja-JP" dirty="0" err="1">
                <a:latin typeface="Lucida Sans Unicode" charset="0"/>
                <a:ea typeface="ＭＳ Ｐゴシック" charset="0"/>
                <a:cs typeface="Lucida Sans Unicode" charset="0"/>
              </a:rPr>
              <a:t>n</a:t>
            </a:r>
            <a:r>
              <a:rPr lang="sv-SE" altLang="ja-JP" dirty="0" err="1">
                <a:latin typeface="Helvetica" charset="0"/>
                <a:ea typeface="ＭＳ Ｐゴシック" charset="0"/>
                <a:cs typeface="Lucida Sans Unicode" charset="0"/>
              </a:rPr>
              <a:t>ə</a:t>
            </a:r>
            <a:r>
              <a:rPr lang="sv-SE" altLang="ja-JP" dirty="0">
                <a:latin typeface="Helvetica" charset="0"/>
                <a:ea typeface="ＭＳ Ｐゴシック" charset="0"/>
                <a:cs typeface="Lucida Sans Unicode" charset="0"/>
              </a:rPr>
              <a:t> </a:t>
            </a:r>
            <a:r>
              <a:rPr lang="ja-JP" altLang="sv-SE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 dirty="0">
                <a:latin typeface="Helvetica" charset="0"/>
                <a:ea typeface="ＭＳ Ｐゴシック" charset="0"/>
                <a:cs typeface="Lucida Sans Unicode" charset="0"/>
              </a:rPr>
              <a:t>h</a:t>
            </a:r>
            <a:r>
              <a:rPr lang="en-US" altLang="ja-JP" dirty="0" err="1">
                <a:latin typeface="Lucida Sans Unicode" charset="0"/>
                <a:ea typeface="ＭＳ Ｐゴシック" charset="0"/>
                <a:cs typeface="Lucida Sans Unicode" charset="0"/>
              </a:rPr>
              <a:t>aʊs</a:t>
            </a:r>
            <a:r>
              <a:rPr lang="en-US" altLang="ja-JP" dirty="0">
                <a:latin typeface="Lucida Sans Unicode" charset="0"/>
                <a:ea typeface="ＭＳ Ｐゴシック" charset="0"/>
                <a:cs typeface="Lucida Sans Unicode" charset="0"/>
              </a:rPr>
              <a:t>/</a:t>
            </a:r>
          </a:p>
          <a:p>
            <a:pPr lvl="3">
              <a:lnSpc>
                <a:spcPct val="90000"/>
              </a:lnSpc>
            </a:pPr>
            <a:endParaRPr lang="sv-SE" dirty="0">
              <a:latin typeface="Helvetica" charset="0"/>
              <a:ea typeface="ＭＳ Ｐゴシック" charset="0"/>
              <a:cs typeface="Helvetica" charset="0"/>
            </a:endParaRPr>
          </a:p>
          <a:p>
            <a:pPr>
              <a:lnSpc>
                <a:spcPct val="90000"/>
              </a:lnSpc>
            </a:pP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Reciprocal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assimilation</a:t>
            </a:r>
          </a:p>
          <a:p>
            <a:pPr lvl="3">
              <a:lnSpc>
                <a:spcPct val="90000"/>
              </a:lnSpc>
            </a:pPr>
            <a:r>
              <a:rPr lang="sv-SE" dirty="0">
                <a:latin typeface="Helvetica" charset="0"/>
                <a:ea typeface="ＭＳ Ｐゴシック" charset="0"/>
                <a:cs typeface="Helvetica" charset="0"/>
              </a:rPr>
              <a:t>A </a:t>
            </a:r>
            <a:r>
              <a:rPr lang="sv-SE" dirty="0" err="1">
                <a:latin typeface="Helvetica" charset="0"/>
                <a:ea typeface="ＭＳ Ｐゴシック" charset="0"/>
                <a:cs typeface="Helvetica" charset="0"/>
              </a:rPr>
              <a:t>two-way</a:t>
            </a:r>
            <a:r>
              <a:rPr lang="sv-SE" dirty="0">
                <a:latin typeface="Helvetica" charset="0"/>
                <a:ea typeface="ＭＳ Ｐゴシック" charset="0"/>
                <a:cs typeface="Helvetica" charset="0"/>
              </a:rPr>
              <a:t> </a:t>
            </a:r>
            <a:r>
              <a:rPr lang="sv-SE" dirty="0" err="1">
                <a:latin typeface="Helvetica" charset="0"/>
                <a:ea typeface="ＭＳ Ｐゴシック" charset="0"/>
                <a:cs typeface="Helvetica" charset="0"/>
              </a:rPr>
              <a:t>exchange</a:t>
            </a:r>
            <a:r>
              <a:rPr lang="sv-SE" dirty="0">
                <a:latin typeface="Helvetica" charset="0"/>
                <a:ea typeface="ＭＳ Ｐゴシック" charset="0"/>
                <a:cs typeface="Helvetica" charset="0"/>
              </a:rPr>
              <a:t> </a:t>
            </a:r>
            <a:r>
              <a:rPr lang="sv-SE" dirty="0" err="1">
                <a:latin typeface="Helvetica" charset="0"/>
                <a:ea typeface="ＭＳ Ｐゴシック" charset="0"/>
                <a:cs typeface="Helvetica" charset="0"/>
              </a:rPr>
              <a:t>between</a:t>
            </a:r>
            <a:r>
              <a:rPr lang="sv-SE" dirty="0">
                <a:latin typeface="Helvetica" charset="0"/>
                <a:ea typeface="ＭＳ Ｐゴシック" charset="0"/>
                <a:cs typeface="Helvetica" charset="0"/>
              </a:rPr>
              <a:t> </a:t>
            </a:r>
            <a:r>
              <a:rPr lang="sv-SE" dirty="0" err="1">
                <a:latin typeface="Helvetica" charset="0"/>
                <a:ea typeface="ＭＳ Ｐゴシック" charset="0"/>
                <a:cs typeface="Helvetica" charset="0"/>
              </a:rPr>
              <a:t>phonemes</a:t>
            </a:r>
            <a:endParaRPr lang="sv-SE" dirty="0">
              <a:latin typeface="Helvetica" charset="0"/>
              <a:ea typeface="ＭＳ Ｐゴシック" charset="0"/>
              <a:cs typeface="Helvetica" charset="0"/>
            </a:endParaRPr>
          </a:p>
          <a:p>
            <a:pPr lvl="4">
              <a:lnSpc>
                <a:spcPct val="90000"/>
              </a:lnSpc>
            </a:pPr>
            <a:r>
              <a:rPr lang="sv-SE" i="1" dirty="0">
                <a:latin typeface="Helvetica" charset="0"/>
                <a:ea typeface="ＭＳ Ｐゴシック" charset="0"/>
                <a:cs typeface="Helvetica" charset="0"/>
              </a:rPr>
              <a:t>Don</a:t>
            </a:r>
            <a:r>
              <a:rPr lang="ja-JP" altLang="sv-SE" i="1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 i="1" dirty="0">
                <a:latin typeface="Helvetica" charset="0"/>
                <a:ea typeface="ＭＳ Ｐゴシック" charset="0"/>
                <a:cs typeface="Helvetica" charset="0"/>
              </a:rPr>
              <a:t>t miss </a:t>
            </a:r>
            <a:r>
              <a:rPr lang="sv-SE" altLang="ja-JP" i="1" dirty="0" err="1">
                <a:latin typeface="Helvetica" charset="0"/>
                <a:ea typeface="ＭＳ Ｐゴシック" charset="0"/>
                <a:cs typeface="Helvetica" charset="0"/>
              </a:rPr>
              <a:t>your</a:t>
            </a:r>
            <a:r>
              <a:rPr lang="sv-SE" altLang="ja-JP" i="1" dirty="0">
                <a:latin typeface="Helvetica" charset="0"/>
                <a:ea typeface="ＭＳ Ｐゴシック" charset="0"/>
                <a:cs typeface="Helvetica" charset="0"/>
              </a:rPr>
              <a:t> </a:t>
            </a:r>
            <a:r>
              <a:rPr lang="sv-SE" altLang="ja-JP" i="1" dirty="0" err="1">
                <a:latin typeface="Helvetica" charset="0"/>
                <a:ea typeface="ＭＳ Ｐゴシック" charset="0"/>
                <a:cs typeface="Helvetica" charset="0"/>
              </a:rPr>
              <a:t>train</a:t>
            </a:r>
            <a:r>
              <a:rPr lang="sv-SE" altLang="ja-JP" dirty="0">
                <a:latin typeface="Helvetica" charset="0"/>
                <a:ea typeface="ＭＳ Ｐゴシック" charset="0"/>
                <a:cs typeface="Helvetica" charset="0"/>
              </a:rPr>
              <a:t>! - /</a:t>
            </a:r>
            <a:r>
              <a:rPr lang="ja-JP" altLang="sv-SE" dirty="0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 dirty="0" err="1">
                <a:latin typeface="Helvetica" charset="0"/>
                <a:ea typeface="ＭＳ Ｐゴシック" charset="0"/>
                <a:cs typeface="Helvetica" charset="0"/>
              </a:rPr>
              <a:t>m</a:t>
            </a:r>
            <a:r>
              <a:rPr lang="sv-SE" altLang="ja-JP" dirty="0" err="1">
                <a:latin typeface="Lucida Sans Unicode" charset="0"/>
                <a:ea typeface="ＭＳ Ｐゴシック" charset="0"/>
                <a:cs typeface="Lucida Sans Unicode" charset="0"/>
              </a:rPr>
              <a:t>ɪʃ</a:t>
            </a:r>
            <a:r>
              <a:rPr lang="sv-SE" altLang="ja-JP" dirty="0" err="1">
                <a:latin typeface="Helvetica" charset="0"/>
                <a:ea typeface="ＭＳ Ｐゴシック" charset="0"/>
                <a:cs typeface="Lucida Sans Unicode" charset="0"/>
              </a:rPr>
              <a:t>ə</a:t>
            </a:r>
            <a:r>
              <a:rPr lang="sv-SE" altLang="ja-JP" dirty="0">
                <a:latin typeface="Lucida Sans Unicode" charset="0"/>
                <a:ea typeface="ＭＳ Ｐゴシック" charset="0"/>
                <a:cs typeface="Lucida Sans Unicode" charset="0"/>
              </a:rPr>
              <a:t>/</a:t>
            </a:r>
          </a:p>
          <a:p>
            <a:pPr lvl="4">
              <a:lnSpc>
                <a:spcPct val="90000"/>
              </a:lnSpc>
            </a:pPr>
            <a:endParaRPr lang="sv-SE" dirty="0">
              <a:latin typeface="Lucida Sans Unicode" charset="0"/>
              <a:ea typeface="ＭＳ Ｐゴシック" charset="0"/>
              <a:cs typeface="Lucida Sans Unicode" charset="0"/>
            </a:endParaRPr>
          </a:p>
          <a:p>
            <a:pPr lvl="4">
              <a:lnSpc>
                <a:spcPct val="90000"/>
              </a:lnSpc>
              <a:buFont typeface="Arial" charset="0"/>
              <a:buNone/>
            </a:pPr>
            <a:r>
              <a:rPr lang="sv-SE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fortis/alveolar/</a:t>
            </a:r>
            <a:r>
              <a:rPr lang="sv-SE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fricative</a:t>
            </a:r>
            <a:r>
              <a:rPr lang="sv-SE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sv-SE" dirty="0">
                <a:latin typeface="Arial" charset="0"/>
                <a:ea typeface="ＭＳ Ｐゴシック" charset="0"/>
                <a:cs typeface="Arial" charset="0"/>
              </a:rPr>
              <a:t>/s/ +</a:t>
            </a:r>
          </a:p>
          <a:p>
            <a:pPr lvl="4">
              <a:lnSpc>
                <a:spcPct val="90000"/>
              </a:lnSpc>
              <a:buFont typeface="Arial" charset="0"/>
              <a:buNone/>
            </a:pPr>
            <a:r>
              <a:rPr lang="sv-SE" dirty="0" err="1">
                <a:solidFill>
                  <a:srgbClr val="0070C0"/>
                </a:solidFill>
                <a:latin typeface="Arial" charset="0"/>
                <a:ea typeface="ＭＳ Ｐゴシック" charset="0"/>
                <a:cs typeface="Arial" charset="0"/>
              </a:rPr>
              <a:t>lenis</a:t>
            </a:r>
            <a:r>
              <a:rPr lang="sv-SE" dirty="0">
                <a:solidFill>
                  <a:srgbClr val="0070C0"/>
                </a:solidFill>
                <a:latin typeface="Arial" charset="0"/>
                <a:ea typeface="ＭＳ Ｐゴシック" charset="0"/>
                <a:cs typeface="Arial" charset="0"/>
              </a:rPr>
              <a:t>/palatal/</a:t>
            </a:r>
            <a:r>
              <a:rPr lang="sv-SE" dirty="0" err="1">
                <a:solidFill>
                  <a:srgbClr val="0070C0"/>
                </a:solidFill>
                <a:latin typeface="Arial" charset="0"/>
                <a:ea typeface="ＭＳ Ｐゴシック" charset="0"/>
                <a:cs typeface="Arial" charset="0"/>
              </a:rPr>
              <a:t>approximant</a:t>
            </a:r>
            <a:r>
              <a:rPr lang="sv-SE" dirty="0">
                <a:solidFill>
                  <a:srgbClr val="0070C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sv-SE" dirty="0">
                <a:latin typeface="Arial" charset="0"/>
                <a:ea typeface="ＭＳ Ｐゴシック" charset="0"/>
                <a:cs typeface="Arial" charset="0"/>
              </a:rPr>
              <a:t>/j/ </a:t>
            </a:r>
          </a:p>
          <a:p>
            <a:pPr lvl="4">
              <a:lnSpc>
                <a:spcPct val="90000"/>
              </a:lnSpc>
              <a:buFont typeface="Arial" charset="0"/>
              <a:buNone/>
            </a:pPr>
            <a:r>
              <a:rPr lang="sv-SE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						</a:t>
            </a:r>
            <a:r>
              <a:rPr lang="sv-SE" dirty="0">
                <a:latin typeface="Arial" charset="0"/>
                <a:ea typeface="ＭＳ Ｐゴシック" charset="0"/>
                <a:cs typeface="Arial" charset="0"/>
              </a:rPr>
              <a:t>=</a:t>
            </a:r>
            <a:r>
              <a:rPr lang="sv-SE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 fortis</a:t>
            </a:r>
            <a:r>
              <a:rPr lang="sv-SE" dirty="0"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lang="sv-SE" dirty="0" err="1">
                <a:solidFill>
                  <a:schemeClr val="accent1"/>
                </a:solidFill>
                <a:latin typeface="Arial" charset="0"/>
                <a:ea typeface="ＭＳ Ｐゴシック" charset="0"/>
                <a:cs typeface="Arial" charset="0"/>
              </a:rPr>
              <a:t>palato</a:t>
            </a:r>
            <a:r>
              <a:rPr lang="sv-SE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alveolar</a:t>
            </a:r>
            <a:r>
              <a:rPr lang="sv-SE" dirty="0">
                <a:latin typeface="Arial" charset="0"/>
                <a:ea typeface="ＭＳ Ｐゴシック" charset="0"/>
                <a:cs typeface="Arial" charset="0"/>
              </a:rPr>
              <a:t>/</a:t>
            </a:r>
            <a:r>
              <a:rPr lang="sv-SE" dirty="0" err="1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fricative</a:t>
            </a:r>
            <a:r>
              <a:rPr lang="sv-SE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sv-SE" dirty="0">
                <a:latin typeface="Helvetica" charset="0"/>
                <a:ea typeface="ＭＳ Ｐゴシック" charset="0"/>
                <a:cs typeface="Arial" charset="0"/>
              </a:rPr>
              <a:t>/</a:t>
            </a:r>
            <a:r>
              <a:rPr lang="sv-SE" dirty="0" err="1">
                <a:latin typeface="Lucida Sans Unicode" charset="0"/>
                <a:ea typeface="ＭＳ Ｐゴシック" charset="0"/>
                <a:cs typeface="Lucida Sans Unicode" charset="0"/>
              </a:rPr>
              <a:t>ʃ</a:t>
            </a:r>
            <a:r>
              <a:rPr lang="sv-SE" dirty="0">
                <a:latin typeface="Lucida Sans Unicode" charset="0"/>
                <a:ea typeface="ＭＳ Ｐゴシック" charset="0"/>
                <a:cs typeface="Lucida Sans Unicode" charset="0"/>
              </a:rPr>
              <a:t>/</a:t>
            </a:r>
          </a:p>
          <a:p>
            <a:pPr lvl="4">
              <a:lnSpc>
                <a:spcPct val="90000"/>
              </a:lnSpc>
              <a:buFont typeface="Arial" charset="0"/>
              <a:buNone/>
            </a:pPr>
            <a:endParaRPr lang="sv-SE" dirty="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2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>
                <a:solidFill>
                  <a:schemeClr val="tx1"/>
                </a:solidFill>
                <a:latin typeface="+mj-lt"/>
                <a:ea typeface="MS PGothic" charset="0"/>
              </a:rPr>
              <a:t>Elision</a:t>
            </a:r>
          </a:p>
        </p:txBody>
      </p:sp>
      <p:sp>
        <p:nvSpPr>
          <p:cNvPr id="47106" name="Rectangle 3"/>
          <p:cNvSpPr>
            <a:spLocks noGrp="1"/>
          </p:cNvSpPr>
          <p:nvPr>
            <p:ph type="body" idx="4294967295"/>
          </p:nvPr>
        </p:nvSpPr>
        <p:spPr>
          <a:xfrm>
            <a:off x="1143000" y="2286000"/>
            <a:ext cx="6705600" cy="3840163"/>
          </a:xfrm>
          <a:prstGeom prst="rect">
            <a:avLst/>
          </a:prstGeom>
        </p:spPr>
        <p:txBody>
          <a:bodyPr/>
          <a:lstStyle/>
          <a:p>
            <a:r>
              <a:rPr lang="sv-SE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Deletion of a phoneme</a:t>
            </a:r>
          </a:p>
          <a:p>
            <a:endParaRPr lang="sv-SE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pPr lvl="3"/>
            <a:r>
              <a:rPr lang="sv-SE" i="1">
                <a:latin typeface="Helvetica" charset="0"/>
                <a:ea typeface="MS PGothic" charset="0"/>
              </a:rPr>
              <a:t>Tasteless</a:t>
            </a:r>
          </a:p>
          <a:p>
            <a:pPr lvl="4"/>
            <a:r>
              <a:rPr lang="sv-SE">
                <a:latin typeface="Helvetica" charset="0"/>
                <a:ea typeface="MS PGothic" charset="0"/>
              </a:rPr>
              <a:t>Slow speech /</a:t>
            </a:r>
            <a:r>
              <a:rPr lang="ja-JP" altLang="sv-SE">
                <a:latin typeface="Helvetica" charset="0"/>
                <a:ea typeface="MS PGothic" charset="0"/>
              </a:rPr>
              <a:t>’</a:t>
            </a:r>
            <a:r>
              <a:rPr lang="sv-SE" altLang="ja-JP">
                <a:latin typeface="Helvetica" charset="0"/>
                <a:ea typeface="MS PGothic" charset="0"/>
              </a:rPr>
              <a:t>te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ɪ</a:t>
            </a:r>
            <a:r>
              <a:rPr lang="sv-SE" altLang="ja-JP">
                <a:latin typeface="Helvetica" charset="0"/>
                <a:ea typeface="MS PGothic" charset="0"/>
              </a:rPr>
              <a:t>stləs/</a:t>
            </a:r>
          </a:p>
          <a:p>
            <a:pPr lvl="4"/>
            <a:r>
              <a:rPr lang="sv-SE">
                <a:latin typeface="Helvetica" charset="0"/>
                <a:ea typeface="MS PGothic" charset="0"/>
              </a:rPr>
              <a:t>Connected speech /</a:t>
            </a:r>
            <a:r>
              <a:rPr lang="ja-JP" altLang="sv-SE">
                <a:latin typeface="Helvetica" charset="0"/>
                <a:ea typeface="MS PGothic" charset="0"/>
              </a:rPr>
              <a:t>’</a:t>
            </a:r>
            <a:r>
              <a:rPr lang="sv-SE" altLang="ja-JP">
                <a:latin typeface="Helvetica" charset="0"/>
                <a:ea typeface="MS PGothic" charset="0"/>
              </a:rPr>
              <a:t>te</a:t>
            </a:r>
            <a:r>
              <a:rPr lang="sv-SE" altLang="ja-JP">
                <a:latin typeface="Lucida Sans Unicode" charset="0"/>
                <a:ea typeface="Lucida Sans Unicode" charset="0"/>
                <a:cs typeface="Lucida Sans Unicode" charset="0"/>
              </a:rPr>
              <a:t>ɪ</a:t>
            </a:r>
            <a:r>
              <a:rPr lang="sv-SE" altLang="ja-JP">
                <a:latin typeface="Helvetica" charset="0"/>
                <a:ea typeface="MS PGothic" charset="0"/>
              </a:rPr>
              <a:t>sləs/</a:t>
            </a:r>
          </a:p>
          <a:p>
            <a:pPr lvl="4"/>
            <a:endParaRPr lang="sv-SE">
              <a:latin typeface="Helvetica" charset="0"/>
              <a:ea typeface="MS PGothic" charset="0"/>
            </a:endParaRPr>
          </a:p>
          <a:p>
            <a:r>
              <a:rPr lang="sv-SE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 many cases, elision processes have led to permanent elision, so-called historical elision.</a:t>
            </a:r>
          </a:p>
          <a:p>
            <a:endParaRPr lang="sv-SE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lvl="3"/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cu</a:t>
            </a:r>
            <a:r>
              <a:rPr lang="sv-SE" i="1" u="sng">
                <a:latin typeface="Arial" charset="0"/>
                <a:ea typeface="ＭＳ Ｐゴシック" charset="0"/>
                <a:cs typeface="Arial" charset="0"/>
              </a:rPr>
              <a:t>pb</a:t>
            </a:r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oard</a:t>
            </a:r>
            <a:r>
              <a:rPr lang="sv-SE">
                <a:latin typeface="Arial" charset="0"/>
                <a:ea typeface="ＭＳ Ｐゴシック" charset="0"/>
                <a:cs typeface="Arial" charset="0"/>
              </a:rPr>
              <a:t> versus </a:t>
            </a:r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san</a:t>
            </a:r>
            <a:r>
              <a:rPr lang="sv-SE" i="1" u="sng">
                <a:latin typeface="Arial" charset="0"/>
                <a:ea typeface="ＭＳ Ｐゴシック" charset="0"/>
                <a:cs typeface="Arial" charset="0"/>
              </a:rPr>
              <a:t>dt</a:t>
            </a:r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ower</a:t>
            </a:r>
          </a:p>
          <a:p>
            <a:pPr lvl="3"/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han</a:t>
            </a:r>
            <a:r>
              <a:rPr lang="sv-SE" i="1" u="sng">
                <a:latin typeface="Arial" charset="0"/>
                <a:ea typeface="ＭＳ Ｐゴシック" charset="0"/>
                <a:cs typeface="Arial" charset="0"/>
              </a:rPr>
              <a:t>dk</a:t>
            </a:r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erchief</a:t>
            </a:r>
            <a:r>
              <a:rPr lang="sv-SE">
                <a:latin typeface="Arial" charset="0"/>
                <a:ea typeface="ＭＳ Ｐゴシック" charset="0"/>
                <a:cs typeface="Arial" charset="0"/>
              </a:rPr>
              <a:t> versus </a:t>
            </a:r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han</a:t>
            </a:r>
            <a:r>
              <a:rPr lang="sv-SE" i="1" u="sng">
                <a:latin typeface="Arial" charset="0"/>
                <a:ea typeface="ＭＳ Ｐゴシック" charset="0"/>
                <a:cs typeface="Arial" charset="0"/>
              </a:rPr>
              <a:t>dt</a:t>
            </a:r>
            <a:r>
              <a:rPr lang="sv-SE" i="1">
                <a:latin typeface="Arial" charset="0"/>
                <a:ea typeface="ＭＳ Ｐゴシック" charset="0"/>
                <a:cs typeface="Arial" charset="0"/>
              </a:rPr>
              <a:t>owel</a:t>
            </a:r>
          </a:p>
        </p:txBody>
      </p:sp>
    </p:spTree>
    <p:extLst>
      <p:ext uri="{BB962C8B-B14F-4D97-AF65-F5344CB8AC3E}">
        <p14:creationId xmlns:p14="http://schemas.microsoft.com/office/powerpoint/2010/main" val="386673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 err="1">
                <a:solidFill>
                  <a:schemeClr val="tx1"/>
                </a:solidFill>
                <a:latin typeface="+mj-lt"/>
                <a:ea typeface="MS PGothic" charset="0"/>
              </a:rPr>
              <a:t>Linking</a:t>
            </a:r>
            <a:r>
              <a:rPr lang="sv-SE" b="0" dirty="0">
                <a:solidFill>
                  <a:schemeClr val="tx1"/>
                </a:solidFill>
                <a:latin typeface="+mj-lt"/>
                <a:ea typeface="MS PGothic" charset="0"/>
              </a:rPr>
              <a:t> sounds</a:t>
            </a:r>
          </a:p>
        </p:txBody>
      </p:sp>
      <p:sp>
        <p:nvSpPr>
          <p:cNvPr id="49154" name="Rectangle 3"/>
          <p:cNvSpPr>
            <a:spLocks noGrp="1"/>
          </p:cNvSpPr>
          <p:nvPr>
            <p:ph type="body" idx="4294967295"/>
          </p:nvPr>
        </p:nvSpPr>
        <p:spPr>
          <a:xfrm>
            <a:off x="1143000" y="2286000"/>
            <a:ext cx="6705600" cy="3840163"/>
          </a:xfrm>
          <a:prstGeom prst="rect">
            <a:avLst/>
          </a:prstGeom>
        </p:spPr>
        <p:txBody>
          <a:bodyPr/>
          <a:lstStyle/>
          <a:p>
            <a:r>
              <a:rPr lang="sv-SE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Insertion of an extra sound to facilitate articulation</a:t>
            </a:r>
          </a:p>
          <a:p>
            <a:endParaRPr lang="sv-SE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pPr lvl="3"/>
            <a:r>
              <a:rPr lang="sv-SE">
                <a:latin typeface="Helvetica" charset="0"/>
                <a:ea typeface="ＭＳ Ｐゴシック" charset="0"/>
                <a:cs typeface="ＭＳ Ｐゴシック" charset="0"/>
              </a:rPr>
              <a:t>In non-rhotic accents, the </a:t>
            </a:r>
            <a:r>
              <a:rPr lang="sv-SE" b="1">
                <a:latin typeface="Helvetica" charset="0"/>
                <a:ea typeface="ＭＳ Ｐゴシック" charset="0"/>
                <a:cs typeface="ＭＳ Ｐゴシック" charset="0"/>
              </a:rPr>
              <a:t>linking /r/</a:t>
            </a:r>
            <a:r>
              <a:rPr lang="sv-SE">
                <a:latin typeface="Helvetica" charset="0"/>
                <a:ea typeface="ＭＳ Ｐゴシック" charset="0"/>
                <a:cs typeface="ＭＳ Ｐゴシック" charset="0"/>
              </a:rPr>
              <a:t> is used</a:t>
            </a:r>
          </a:p>
          <a:p>
            <a:pPr lvl="4"/>
            <a:r>
              <a:rPr lang="sv-SE" i="1">
                <a:latin typeface="Helvetica" charset="0"/>
                <a:ea typeface="ＭＳ Ｐゴシック" charset="0"/>
                <a:cs typeface="ＭＳ Ｐゴシック" charset="0"/>
              </a:rPr>
              <a:t>Sooner</a:t>
            </a:r>
            <a:r>
              <a:rPr lang="sv-SE">
                <a:latin typeface="Helvetica" charset="0"/>
                <a:ea typeface="ＭＳ Ｐゴシック" charset="0"/>
                <a:cs typeface="ＭＳ Ｐゴシック" charset="0"/>
              </a:rPr>
              <a:t> /</a:t>
            </a:r>
            <a:r>
              <a:rPr lang="ja-JP" altLang="sv-SE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su:nə/</a:t>
            </a:r>
          </a:p>
          <a:p>
            <a:pPr lvl="4"/>
            <a:r>
              <a:rPr lang="sv-SE" i="1">
                <a:latin typeface="Helvetica" charset="0"/>
                <a:ea typeface="ＭＳ Ｐゴシック" charset="0"/>
                <a:cs typeface="Helvetica" charset="0"/>
              </a:rPr>
              <a:t>Sooner or later</a:t>
            </a:r>
            <a:r>
              <a:rPr lang="sv-SE">
                <a:latin typeface="Helvetica" charset="0"/>
                <a:ea typeface="ＭＳ Ｐゴシック" charset="0"/>
                <a:cs typeface="Helvetica" charset="0"/>
              </a:rPr>
              <a:t> /</a:t>
            </a:r>
            <a:r>
              <a:rPr lang="ja-JP" altLang="sv-SE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su:nər 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ɔ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: </a:t>
            </a:r>
            <a:r>
              <a:rPr lang="ja-JP" altLang="sv-SE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le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ɪ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tə/</a:t>
            </a:r>
          </a:p>
          <a:p>
            <a:pPr lvl="4"/>
            <a:endParaRPr lang="sv-SE">
              <a:latin typeface="Helvetica" charset="0"/>
              <a:ea typeface="ＭＳ Ｐゴシック" charset="0"/>
              <a:cs typeface="Helvetica" charset="0"/>
            </a:endParaRPr>
          </a:p>
          <a:p>
            <a:pPr lvl="3"/>
            <a:r>
              <a:rPr lang="sv-SE">
                <a:latin typeface="Helvetica" charset="0"/>
                <a:ea typeface="ＭＳ Ｐゴシック" charset="0"/>
                <a:cs typeface="Helvetica" charset="0"/>
              </a:rPr>
              <a:t>Sometimes a </a:t>
            </a:r>
            <a:r>
              <a:rPr lang="ja-JP" altLang="sv-SE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non-existent</a:t>
            </a:r>
            <a:r>
              <a:rPr lang="ja-JP" altLang="sv-SE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 /r/ is heard between vowel-sounds – the so-called </a:t>
            </a:r>
            <a:r>
              <a:rPr lang="sv-SE" altLang="ja-JP" b="1">
                <a:latin typeface="Helvetica" charset="0"/>
                <a:ea typeface="ＭＳ Ｐゴシック" charset="0"/>
                <a:cs typeface="Helvetica" charset="0"/>
              </a:rPr>
              <a:t>intrusive /r/</a:t>
            </a:r>
          </a:p>
          <a:p>
            <a:pPr lvl="4"/>
            <a:r>
              <a:rPr lang="sv-SE" i="1">
                <a:latin typeface="Helvetica" charset="0"/>
                <a:ea typeface="ＭＳ Ｐゴシック" charset="0"/>
                <a:cs typeface="Helvetica" charset="0"/>
              </a:rPr>
              <a:t>My idea of a good night</a:t>
            </a:r>
            <a:r>
              <a:rPr lang="sv-SE">
                <a:latin typeface="Helvetica" charset="0"/>
                <a:ea typeface="ＭＳ Ｐゴシック" charset="0"/>
                <a:cs typeface="Helvetica" charset="0"/>
              </a:rPr>
              <a:t> </a:t>
            </a:r>
          </a:p>
          <a:p>
            <a:pPr lvl="4">
              <a:buFont typeface="Arial" charset="0"/>
              <a:buNone/>
            </a:pPr>
            <a:r>
              <a:rPr lang="sv-SE">
                <a:latin typeface="Helvetica" charset="0"/>
                <a:ea typeface="ＭＳ Ｐゴシック" charset="0"/>
                <a:cs typeface="Helvetica" charset="0"/>
              </a:rPr>
              <a:t>	/ma</a:t>
            </a:r>
            <a:r>
              <a:rPr lang="sv-SE">
                <a:latin typeface="Lucida Sans Unicode" charset="0"/>
                <a:ea typeface="ＭＳ Ｐゴシック" charset="0"/>
                <a:cs typeface="Lucida Sans Unicode" charset="0"/>
              </a:rPr>
              <a:t>ɪ</a:t>
            </a:r>
            <a:r>
              <a:rPr lang="sv-SE">
                <a:latin typeface="Helvetica" charset="0"/>
                <a:ea typeface="ＭＳ Ｐゴシック" charset="0"/>
                <a:cs typeface="Helvetica" charset="0"/>
              </a:rPr>
              <a:t> a</a:t>
            </a:r>
            <a:r>
              <a:rPr lang="sv-SE">
                <a:latin typeface="Lucida Sans Unicode" charset="0"/>
                <a:ea typeface="ＭＳ Ｐゴシック" charset="0"/>
                <a:cs typeface="Lucida Sans Unicode" charset="0"/>
              </a:rPr>
              <a:t>ɪ</a:t>
            </a:r>
            <a:r>
              <a:rPr lang="ja-JP" altLang="sv-SE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d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ɪə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 r 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v 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 g</a:t>
            </a:r>
            <a:r>
              <a:rPr lang="en-US" altLang="ja-JP">
                <a:latin typeface="Lucida Sans Unicode" charset="0"/>
                <a:ea typeface="ＭＳ Ｐゴシック" charset="0"/>
                <a:cs typeface="Lucida Sans Unicode" charset="0"/>
              </a:rPr>
              <a:t>ʊ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d na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ɪ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t/</a:t>
            </a:r>
          </a:p>
          <a:p>
            <a:pPr lvl="4">
              <a:buFont typeface="Arial" charset="0"/>
              <a:buNone/>
            </a:pPr>
            <a:endParaRPr lang="sv-SE">
              <a:latin typeface="Helvetica" charset="0"/>
              <a:ea typeface="ＭＳ Ｐゴシック" charset="0"/>
              <a:cs typeface="Helvetica" charset="0"/>
            </a:endParaRPr>
          </a:p>
          <a:p>
            <a:pPr lvl="4"/>
            <a:r>
              <a:rPr lang="sv-SE" i="1">
                <a:latin typeface="Helvetica" charset="0"/>
                <a:ea typeface="ＭＳ Ｐゴシック" charset="0"/>
                <a:cs typeface="Helvetica" charset="0"/>
              </a:rPr>
              <a:t>I saw a friend</a:t>
            </a:r>
            <a:r>
              <a:rPr lang="sv-SE">
                <a:latin typeface="Helvetica" charset="0"/>
                <a:ea typeface="ＭＳ Ｐゴシック" charset="0"/>
                <a:cs typeface="Helvetica" charset="0"/>
              </a:rPr>
              <a:t> /</a:t>
            </a:r>
            <a:r>
              <a:rPr lang="ja-JP" altLang="sv-SE">
                <a:latin typeface="Helvetica" charset="0"/>
                <a:ea typeface="ＭＳ Ｐゴシック" charset="0"/>
                <a:cs typeface="ＭＳ Ｐゴシック" charset="0"/>
              </a:rPr>
              <a:t>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a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ɪ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 s</a:t>
            </a:r>
            <a:r>
              <a:rPr lang="sv-SE" altLang="ja-JP">
                <a:latin typeface="Lucida Sans Unicode" charset="0"/>
                <a:ea typeface="ＭＳ Ｐゴシック" charset="0"/>
                <a:cs typeface="Lucida Sans Unicode" charset="0"/>
              </a:rPr>
              <a:t>ɔ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:r </a:t>
            </a:r>
            <a:r>
              <a:rPr lang="sv-SE" altLang="ja-JP">
                <a:latin typeface="Helvetica" charset="0"/>
                <a:ea typeface="ＭＳ Ｐゴシック" charset="0"/>
                <a:cs typeface="Lucida Sans Unicode" charset="0"/>
              </a:rPr>
              <a:t>ə</a:t>
            </a:r>
            <a:r>
              <a:rPr lang="sv-SE" altLang="ja-JP">
                <a:latin typeface="Helvetica" charset="0"/>
                <a:ea typeface="ＭＳ Ｐゴシック" charset="0"/>
                <a:cs typeface="Helvetica" charset="0"/>
              </a:rPr>
              <a:t> frend/</a:t>
            </a:r>
            <a:endParaRPr lang="sv-SE">
              <a:latin typeface="Helvetica" charset="0"/>
              <a:ea typeface="ＭＳ Ｐゴシック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1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b="0" dirty="0" err="1">
                <a:ea typeface="MS PGothic" charset="0"/>
              </a:rPr>
              <a:t>When</a:t>
            </a:r>
            <a:r>
              <a:rPr lang="sv-SE" sz="3200" b="0" dirty="0">
                <a:ea typeface="MS PGothic" charset="0"/>
              </a:rPr>
              <a:t> do assimilation and elision </a:t>
            </a:r>
            <a:r>
              <a:rPr lang="sv-SE" sz="3200" b="0" dirty="0" err="1">
                <a:ea typeface="MS PGothic" charset="0"/>
              </a:rPr>
              <a:t>typically</a:t>
            </a:r>
            <a:r>
              <a:rPr lang="sv-SE" sz="3200" b="0" dirty="0">
                <a:ea typeface="MS PGothic" charset="0"/>
              </a:rPr>
              <a:t> </a:t>
            </a:r>
            <a:r>
              <a:rPr lang="sv-SE" sz="3200" b="0" dirty="0" err="1">
                <a:ea typeface="MS PGothic" charset="0"/>
              </a:rPr>
              <a:t>occur</a:t>
            </a:r>
            <a:r>
              <a:rPr lang="sv-SE" sz="3200" b="0" dirty="0">
                <a:ea typeface="MS PGothic" charset="0"/>
              </a:rPr>
              <a:t>?</a:t>
            </a:r>
            <a:endParaRPr lang="sv-SE" sz="3200" b="0" dirty="0">
              <a:solidFill>
                <a:schemeClr val="tx1"/>
              </a:solidFill>
              <a:latin typeface="+mj-lt"/>
              <a:ea typeface="MS PGothic" charset="0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type="body" idx="4294967295"/>
          </p:nvPr>
        </p:nvSpPr>
        <p:spPr>
          <a:xfrm>
            <a:off x="1143000" y="2286000"/>
            <a:ext cx="6705600" cy="384016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compound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words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or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connected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speech</a:t>
            </a:r>
            <a:endParaRPr lang="sv-SE" dirty="0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endParaRPr lang="sv-SE" dirty="0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unstressed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rather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than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stressed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syllables</a:t>
            </a:r>
            <a:endParaRPr lang="sv-SE" dirty="0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endParaRPr lang="sv-SE" dirty="0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 rapid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rather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than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slow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tempo</a:t>
            </a:r>
          </a:p>
          <a:p>
            <a:endParaRPr lang="sv-SE" dirty="0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informal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rather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than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formal registers</a:t>
            </a:r>
          </a:p>
          <a:p>
            <a:pPr>
              <a:buFont typeface="Arial" charset="0"/>
              <a:buNone/>
            </a:pPr>
            <a:endParaRPr lang="sv-SE" dirty="0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Processes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of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assimilation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are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natural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linguistic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processes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– </a:t>
            </a:r>
          </a:p>
          <a:p>
            <a:pPr>
              <a:buFont typeface="Arial" charset="0"/>
              <a:buNone/>
            </a:pP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mainly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important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in order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to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sv-SE" i="1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understand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rapid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speech</a:t>
            </a:r>
            <a:r>
              <a:rPr lang="sv-SE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 and in order </a:t>
            </a:r>
            <a:r>
              <a:rPr lang="sv-SE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to</a:t>
            </a:r>
            <a:endParaRPr lang="sv-SE" dirty="0">
              <a:solidFill>
                <a:schemeClr val="tx1"/>
              </a:solidFill>
              <a:latin typeface="Arial" charset="0"/>
              <a:ea typeface="MS PGothic" charset="0"/>
              <a:cs typeface="Arial" charset="0"/>
            </a:endParaRPr>
          </a:p>
          <a:p>
            <a:pPr algn="ctr">
              <a:buFont typeface="Arial" charset="0"/>
              <a:buNone/>
            </a:pPr>
            <a:r>
              <a:rPr lang="sv-SE" b="1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sound less </a:t>
            </a:r>
            <a:r>
              <a:rPr lang="sv-SE" b="1" dirty="0" err="1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foreign</a:t>
            </a:r>
            <a:r>
              <a:rPr lang="sv-SE" b="1" dirty="0">
                <a:solidFill>
                  <a:schemeClr val="tx1"/>
                </a:solidFill>
                <a:latin typeface="Arial" charset="0"/>
                <a:ea typeface="MS PGothic" charset="0"/>
                <a:cs typeface="Arial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216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Engelsk Grundmall">
  <a:themeElements>
    <a:clrScheme name="GU">
      <a:dk1>
        <a:sysClr val="windowText" lastClr="000000"/>
      </a:dk1>
      <a:lt1>
        <a:sysClr val="window" lastClr="FFFFFF"/>
      </a:lt1>
      <a:dk2>
        <a:srgbClr val="004B89"/>
      </a:dk2>
      <a:lt2>
        <a:srgbClr val="EEECE1"/>
      </a:lt2>
      <a:accent1>
        <a:srgbClr val="004B89"/>
      </a:accent1>
      <a:accent2>
        <a:srgbClr val="7A99AC"/>
      </a:accent2>
      <a:accent3>
        <a:srgbClr val="9B2743"/>
      </a:accent3>
      <a:accent4>
        <a:srgbClr val="FE5000"/>
      </a:accent4>
      <a:accent5>
        <a:srgbClr val="53682B"/>
      </a:accent5>
      <a:accent6>
        <a:srgbClr val="79CA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elsk Grundmall.potx" id="{33773C0A-740C-440A-BC89-898608F48573}" vid="{F615758A-106E-488C-BE0A-A4B892D90127}"/>
    </a:ext>
  </a:extLst>
</a:theme>
</file>

<file path=ppt/theme/theme2.xml><?xml version="1.0" encoding="utf-8"?>
<a:theme xmlns:a="http://schemas.openxmlformats.org/drawingml/2006/main" name="Start- &amp; End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gelsk Grundmall.potx" id="{33773C0A-740C-440A-BC89-898608F48573}" vid="{E59FCFE1-5061-4132-A7A1-6B614CDF2713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Engelsk Grundmall.potx</Template>
  <TotalTime>20928</TotalTime>
  <Words>255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ＭＳ Ｐゴシック</vt:lpstr>
      <vt:lpstr>Arial</vt:lpstr>
      <vt:lpstr>Arial Bold</vt:lpstr>
      <vt:lpstr>Arial Narrow</vt:lpstr>
      <vt:lpstr>Calibri</vt:lpstr>
      <vt:lpstr>Helvetica</vt:lpstr>
      <vt:lpstr>Lucida Sans Unicode</vt:lpstr>
      <vt:lpstr>Wingdings</vt:lpstr>
      <vt:lpstr>Engelsk Grundmall</vt:lpstr>
      <vt:lpstr>Start- &amp; End Slide</vt:lpstr>
      <vt:lpstr> Phonetics 2: Consonants </vt:lpstr>
      <vt:lpstr>Assimilation</vt:lpstr>
      <vt:lpstr>Three different types of assimilation</vt:lpstr>
      <vt:lpstr>Elision</vt:lpstr>
      <vt:lpstr>Linking sounds</vt:lpstr>
      <vt:lpstr>When do assimilation and elision typically occur?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Boustedt</dc:creator>
  <cp:lastModifiedBy>hp</cp:lastModifiedBy>
  <cp:revision>53</cp:revision>
  <cp:lastPrinted>2014-10-10T12:54:55Z</cp:lastPrinted>
  <dcterms:created xsi:type="dcterms:W3CDTF">2014-06-19T06:29:11Z</dcterms:created>
  <dcterms:modified xsi:type="dcterms:W3CDTF">2024-04-23T06:14:03Z</dcterms:modified>
</cp:coreProperties>
</file>