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73" r:id="rId5"/>
    <p:sldId id="277" r:id="rId6"/>
    <p:sldId id="278" r:id="rId7"/>
    <p:sldId id="279" r:id="rId8"/>
    <p:sldId id="280" r:id="rId9"/>
    <p:sldId id="28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eksforgeeks.org/lagranges-interpol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765" y="821125"/>
            <a:ext cx="10546362" cy="3059288"/>
          </a:xfrm>
        </p:spPr>
        <p:txBody>
          <a:bodyPr>
            <a:normAutofit/>
          </a:bodyPr>
          <a:lstStyle/>
          <a:p>
            <a:r>
              <a:rPr lang="en-US" sz="4900" dirty="0">
                <a:effectLst/>
              </a:rPr>
              <a:t>Newton’s Divided Difference And Lagrange's inverse interpolation</a:t>
            </a:r>
            <a:br>
              <a:rPr lang="en-US" sz="4900" dirty="0">
                <a:effectLst/>
              </a:rPr>
            </a:br>
            <a:r>
              <a:rPr lang="en-US" sz="4900" dirty="0">
                <a:effectLst/>
              </a:rPr>
              <a:t>Formula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91779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Rahemeen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Rahemeen.bukc@bahria.edu.pk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644"/>
            <a:ext cx="9872871" cy="43123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Find the annual premium at the age of 33 from a table and construct a difference table and interpolate the value of f(x) :</a:t>
            </a:r>
          </a:p>
          <a:p>
            <a:pPr marL="4572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following table represents the time t and the corresponding velocity v of a particle moving with non-uniform velocity.</a:t>
            </a:r>
          </a:p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this table determine the time when the velocity of the particle becomes 2.75.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A11577-4846-3196-0363-0A53997EC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87220"/>
              </p:ext>
            </p:extLst>
          </p:nvPr>
        </p:nvGraphicFramePr>
        <p:xfrm>
          <a:off x="1298222" y="2657403"/>
          <a:ext cx="5655734" cy="74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62">
                  <a:extLst>
                    <a:ext uri="{9D8B030D-6E8A-4147-A177-3AD203B41FA5}">
                      <a16:colId xmlns:a16="http://schemas.microsoft.com/office/drawing/2014/main" val="529327637"/>
                    </a:ext>
                  </a:extLst>
                </a:gridCol>
                <a:gridCol w="807962">
                  <a:extLst>
                    <a:ext uri="{9D8B030D-6E8A-4147-A177-3AD203B41FA5}">
                      <a16:colId xmlns:a16="http://schemas.microsoft.com/office/drawing/2014/main" val="3233660114"/>
                    </a:ext>
                  </a:extLst>
                </a:gridCol>
                <a:gridCol w="807962">
                  <a:extLst>
                    <a:ext uri="{9D8B030D-6E8A-4147-A177-3AD203B41FA5}">
                      <a16:colId xmlns:a16="http://schemas.microsoft.com/office/drawing/2014/main" val="3936507103"/>
                    </a:ext>
                  </a:extLst>
                </a:gridCol>
                <a:gridCol w="807962">
                  <a:extLst>
                    <a:ext uri="{9D8B030D-6E8A-4147-A177-3AD203B41FA5}">
                      <a16:colId xmlns:a16="http://schemas.microsoft.com/office/drawing/2014/main" val="3215763110"/>
                    </a:ext>
                  </a:extLst>
                </a:gridCol>
                <a:gridCol w="807962">
                  <a:extLst>
                    <a:ext uri="{9D8B030D-6E8A-4147-A177-3AD203B41FA5}">
                      <a16:colId xmlns:a16="http://schemas.microsoft.com/office/drawing/2014/main" val="851756343"/>
                    </a:ext>
                  </a:extLst>
                </a:gridCol>
                <a:gridCol w="807962">
                  <a:extLst>
                    <a:ext uri="{9D8B030D-6E8A-4147-A177-3AD203B41FA5}">
                      <a16:colId xmlns:a16="http://schemas.microsoft.com/office/drawing/2014/main" val="2888056811"/>
                    </a:ext>
                  </a:extLst>
                </a:gridCol>
                <a:gridCol w="807962">
                  <a:extLst>
                    <a:ext uri="{9D8B030D-6E8A-4147-A177-3AD203B41FA5}">
                      <a16:colId xmlns:a16="http://schemas.microsoft.com/office/drawing/2014/main" val="832552641"/>
                    </a:ext>
                  </a:extLst>
                </a:gridCol>
              </a:tblGrid>
              <a:tr h="37394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61483"/>
                  </a:ext>
                </a:extLst>
              </a:tr>
              <a:tr h="37394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61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E97650-0282-A48C-046E-FDE410C38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26941"/>
              </p:ext>
            </p:extLst>
          </p:nvPr>
        </p:nvGraphicFramePr>
        <p:xfrm>
          <a:off x="1298222" y="4096736"/>
          <a:ext cx="4368800" cy="75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301017867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412278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31365829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82587838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14457585"/>
                    </a:ext>
                  </a:extLst>
                </a:gridCol>
              </a:tblGrid>
              <a:tr h="3795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1848"/>
                  </a:ext>
                </a:extLst>
              </a:tr>
              <a:tr h="37958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0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8BC-AE87-1353-507D-F35C270D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Divided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4AE1-FB31-DAFF-6AA6-D9ADC675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1643664"/>
            <a:ext cx="9872871" cy="4604736"/>
          </a:xfrm>
        </p:spPr>
        <p:txBody>
          <a:bodyPr>
            <a:normAutofit/>
          </a:bodyPr>
          <a:lstStyle/>
          <a:p>
            <a:pPr fontAlgn="base"/>
            <a:r>
              <a:rPr lang="en-US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estimation of a value within two known values in a sequence of values.</a:t>
            </a:r>
          </a:p>
          <a:p>
            <a:pPr fontAlgn="base"/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 interpolation formula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interpolation technique used when the interval difference is not the same for all sequences values. Suppose f(x</a:t>
            </a:r>
            <a:r>
              <a:rPr lang="en-US" sz="18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f(x</a:t>
            </a:r>
            <a:r>
              <a:rPr lang="en-US" sz="18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f(x</a:t>
            </a:r>
            <a:r>
              <a:rPr lang="en-US" sz="18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)………f(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be the (n+1) values of the function y=f(x) corresponding to the arguments x=x</a:t>
            </a:r>
            <a:r>
              <a:rPr lang="en-US" sz="18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="0" i="0" baseline="-250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baseline="-250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interval differences are not same </a:t>
            </a:r>
          </a:p>
          <a:p>
            <a:pPr fontAlgn="base"/>
            <a:r>
              <a:rPr lang="en-US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the first divided difference is given by:</a:t>
            </a:r>
          </a:p>
          <a:p>
            <a:pPr algn="l" fontAlgn="base"/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sz="1600" dirty="0"/>
          </a:p>
          <a:p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O(n2)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1A7CE3-0F3E-3D68-F780-0A0A557E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059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\Delta Y_{r}=Y_{r+1}-Y_{r}        ">
            <a:extLst>
              <a:ext uri="{FF2B5EF4-FFF2-40B4-BE49-F238E27FC236}">
                <a16:creationId xmlns:a16="http://schemas.microsoft.com/office/drawing/2014/main" id="{5526B4C1-7DD3-2493-08F0-941964679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9"/>
            <a:ext cx="1819275" cy="12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72549-C290-321A-717C-F6103889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3772747"/>
            <a:ext cx="3962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B7C5D-A009-7040-B160-54DE81B0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86" y="1597307"/>
            <a:ext cx="7785302" cy="328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B981D-2F85-5440-7433-4347A3A39A9F}"/>
              </a:ext>
            </a:extLst>
          </p:cNvPr>
          <p:cNvSpPr txBox="1"/>
          <p:nvPr/>
        </p:nvSpPr>
        <p:spPr>
          <a:xfrm>
            <a:off x="3819645" y="1099595"/>
            <a:ext cx="345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Newton Divided Difference Table</a:t>
            </a:r>
          </a:p>
        </p:txBody>
      </p:sp>
    </p:spTree>
    <p:extLst>
      <p:ext uri="{BB962C8B-B14F-4D97-AF65-F5344CB8AC3E}">
        <p14:creationId xmlns:p14="http://schemas.microsoft.com/office/powerpoint/2010/main" val="28780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D526F7-6D9E-4BB0-5089-5C4EFA98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61"/>
            <a:ext cx="9875520" cy="135636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D1A75-EF7B-3AF4-E8B7-CE8A6254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81641"/>
            <a:ext cx="7285257" cy="46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1F244-7993-A3F3-865F-54565B0B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17" y="571077"/>
            <a:ext cx="6524655" cy="58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668FFA-1382-520D-5D6C-4B66777E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26" y="968655"/>
            <a:ext cx="8356296" cy="4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9D41-69E7-DE01-A111-C4FCFB1B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Lagrange’s Inverse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13FA-A50B-8102-3C74-5CD0372D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Interpolation on the other hand will help you find the values of 'x' from know values of 'y’.</a:t>
            </a:r>
          </a:p>
          <a:p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often used to check whether the correctness of output y for an unknown function f </a:t>
            </a:r>
            <a:r>
              <a:rPr lang="en-US" sz="18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much argument x for this output y differs from the original input.</a:t>
            </a:r>
          </a:p>
          <a:p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inverse interpolation can be solved using </a:t>
            </a: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Lagrange’s Formula</a:t>
            </a: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Lagrange’s Formula: </a:t>
            </a:r>
          </a:p>
          <a:p>
            <a:endParaRPr lang="en-US" sz="180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for inverse interpolation is similar to the interpolation formula but few changes.</a:t>
            </a:r>
            <a:b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06AA1-0AA8-25F6-2546-E68AC81C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35" y="3818288"/>
            <a:ext cx="9372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B512D9-AFF2-3B75-DF2C-87FBCF88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69" y="780861"/>
            <a:ext cx="7892566" cy="54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09E67-C3AC-4547-0421-1E5456D1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6" y="951411"/>
            <a:ext cx="10559527" cy="44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21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322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Nunito</vt:lpstr>
      <vt:lpstr>Times New Roman</vt:lpstr>
      <vt:lpstr>Basis</vt:lpstr>
      <vt:lpstr>Newton’s Divided Difference And Lagrange's inverse interpolation Formula</vt:lpstr>
      <vt:lpstr>Newton Divided Difference</vt:lpstr>
      <vt:lpstr>PowerPoint Presentation</vt:lpstr>
      <vt:lpstr>Example 1</vt:lpstr>
      <vt:lpstr>PowerPoint Presentation</vt:lpstr>
      <vt:lpstr>PowerPoint Presentation</vt:lpstr>
      <vt:lpstr>Lagrange’s Inverse Interpolation</vt:lpstr>
      <vt:lpstr>PowerPoint Presentation</vt:lpstr>
      <vt:lpstr>PowerPoint Presentation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rahemeen</cp:lastModifiedBy>
  <cp:revision>95</cp:revision>
  <dcterms:created xsi:type="dcterms:W3CDTF">2023-09-19T09:11:56Z</dcterms:created>
  <dcterms:modified xsi:type="dcterms:W3CDTF">2023-11-01T12:26:49Z</dcterms:modified>
</cp:coreProperties>
</file>