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5" r:id="rId12"/>
    <p:sldId id="266" r:id="rId13"/>
    <p:sldId id="306" r:id="rId14"/>
    <p:sldId id="308" r:id="rId15"/>
    <p:sldId id="307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18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1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1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5CDEAE-860D-465B-AA57-5B6594F0540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9276C1C-9BD4-4315-90A5-3E3AFEDB17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05484" y="6153834"/>
            <a:ext cx="37701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Dr. Salahuddin Shaikh</a:t>
            </a:r>
            <a:endParaRPr lang="en-US" sz="2600" b="1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129500"/>
            <a:ext cx="80185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Advanced Big Data Analytics</a:t>
            </a:r>
            <a:endParaRPr lang="en-US" sz="45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9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393895"/>
            <a:ext cx="11099409" cy="620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548640"/>
            <a:ext cx="9861451" cy="58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9" y="267286"/>
            <a:ext cx="11451100" cy="618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06" y="661182"/>
            <a:ext cx="9762979" cy="58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498" y="759655"/>
            <a:ext cx="9340948" cy="53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25" y="675249"/>
            <a:ext cx="9678572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" y="323556"/>
            <a:ext cx="11099409" cy="6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281354"/>
            <a:ext cx="11437033" cy="6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365760"/>
            <a:ext cx="10874327" cy="59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492369"/>
            <a:ext cx="1116974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351692"/>
            <a:ext cx="11338560" cy="61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464234"/>
            <a:ext cx="10958731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9" y="464234"/>
            <a:ext cx="11169746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72" y="253218"/>
            <a:ext cx="11282289" cy="64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1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9" y="464234"/>
            <a:ext cx="10550768" cy="59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2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50166"/>
            <a:ext cx="10944665" cy="59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492368"/>
            <a:ext cx="10522634" cy="60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309489"/>
            <a:ext cx="10635175" cy="59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295422"/>
            <a:ext cx="11422966" cy="63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8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422031"/>
            <a:ext cx="10972800" cy="59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33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422031"/>
            <a:ext cx="11296356" cy="61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5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689317"/>
            <a:ext cx="10508566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562707"/>
            <a:ext cx="11310424" cy="55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5" y="422032"/>
            <a:ext cx="10649243" cy="61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0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337626"/>
            <a:ext cx="11577711" cy="61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2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95422"/>
            <a:ext cx="10775851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8" y="590843"/>
            <a:ext cx="10916528" cy="58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309489"/>
            <a:ext cx="11591777" cy="6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6" y="253218"/>
            <a:ext cx="10958731" cy="63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" y="309489"/>
            <a:ext cx="1115568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8</Words>
  <Application>Microsoft Office PowerPoint</Application>
  <PresentationFormat>Widescreen</PresentationFormat>
  <Paragraphs>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SimSun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Salahuddin Shaikh</dc:creator>
  <cp:lastModifiedBy>Dr. Salahuddin Shaikh</cp:lastModifiedBy>
  <cp:revision>7</cp:revision>
  <dcterms:created xsi:type="dcterms:W3CDTF">2023-02-23T06:06:19Z</dcterms:created>
  <dcterms:modified xsi:type="dcterms:W3CDTF">2024-02-12T12:42:17Z</dcterms:modified>
</cp:coreProperties>
</file>